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9" r:id="rId4"/>
    <p:sldId id="257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848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7316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784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203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273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263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18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772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8615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831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459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147AC-B3F3-4FB9-B1CC-BC427BACCA77}" type="datetimeFigureOut">
              <a:rPr lang="da-DK" smtClean="0"/>
              <a:t>24-05-2017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D3EDA-31A1-4E5B-BAD5-06AB47277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358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24022"/>
          </a:xfrm>
        </p:spPr>
        <p:txBody>
          <a:bodyPr/>
          <a:lstStyle/>
          <a:p>
            <a:r>
              <a:rPr lang="da-DK" dirty="0"/>
              <a:t>Fjernundervisning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/>
          <a:lstStyle/>
          <a:p>
            <a:r>
              <a:rPr lang="da-DK" dirty="0"/>
              <a:t>Hvornår kommer det – og hvad betyder det for mig</a:t>
            </a:r>
          </a:p>
        </p:txBody>
      </p:sp>
      <p:pic>
        <p:nvPicPr>
          <p:cNvPr id="2050" name="Picture 2" descr="Billedresultat for fjernundervisning how 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64" y="3096993"/>
            <a:ext cx="6988834" cy="365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96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51" y="0"/>
            <a:ext cx="8523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Men der er flere..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64948"/>
            <a:ext cx="10515600" cy="41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4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Hygiejne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Finduddannelse.dk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027" y="0"/>
            <a:ext cx="7045973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44456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betyder det for mig?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Fjernundervisning er </a:t>
            </a:r>
            <a:r>
              <a:rPr lang="da-DK" b="1" dirty="0"/>
              <a:t>ikke </a:t>
            </a:r>
            <a:r>
              <a:rPr lang="da-DK" dirty="0"/>
              <a:t>=</a:t>
            </a:r>
            <a:r>
              <a:rPr lang="da-DK" b="1" dirty="0"/>
              <a:t> </a:t>
            </a:r>
            <a:r>
              <a:rPr lang="da-DK" dirty="0"/>
              <a:t>lærerfri undervisning…</a:t>
            </a:r>
          </a:p>
          <a:p>
            <a:r>
              <a:rPr lang="da-DK" dirty="0"/>
              <a:t>Ny rolle</a:t>
            </a:r>
          </a:p>
          <a:p>
            <a:pPr lvl="1"/>
            <a:r>
              <a:rPr lang="da-DK" dirty="0"/>
              <a:t>Arbejdstid?</a:t>
            </a:r>
          </a:p>
          <a:p>
            <a:pPr lvl="1"/>
            <a:r>
              <a:rPr lang="da-DK" dirty="0"/>
              <a:t>Kommunikation, hvordan og hvornår</a:t>
            </a:r>
          </a:p>
          <a:p>
            <a:pPr lvl="1"/>
            <a:r>
              <a:rPr lang="da-DK" dirty="0"/>
              <a:t>Opfølgning, hvem har brug for hjælp</a:t>
            </a:r>
          </a:p>
          <a:p>
            <a:pPr lvl="1"/>
            <a:r>
              <a:rPr lang="da-DK" dirty="0"/>
              <a:t>Nye værktøjer, platform og programmer</a:t>
            </a:r>
          </a:p>
          <a:p>
            <a:pPr lvl="1"/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2050" name="Picture 2" descr="Relateret bille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10" y="3638470"/>
            <a:ext cx="5595848" cy="32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ledresultat for kommunik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39" y="3254162"/>
            <a:ext cx="5592790" cy="36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ledresultat for opfølgn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 b="4962"/>
          <a:stretch/>
        </p:blipFill>
        <p:spPr bwMode="auto">
          <a:xfrm>
            <a:off x="6629400" y="3079628"/>
            <a:ext cx="5562600" cy="377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407919"/>
            <a:ext cx="556260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3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betyder det for mig?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Undervisningen</a:t>
            </a:r>
          </a:p>
          <a:p>
            <a:pPr lvl="1"/>
            <a:r>
              <a:rPr lang="da-DK" dirty="0"/>
              <a:t>Større krav til materialer</a:t>
            </a:r>
          </a:p>
          <a:p>
            <a:pPr lvl="1"/>
            <a:r>
              <a:rPr lang="da-DK" dirty="0"/>
              <a:t>Opstart, brugerflade, hvordan håndteres dette bedst?</a:t>
            </a:r>
          </a:p>
          <a:p>
            <a:pPr lvl="1"/>
            <a:r>
              <a:rPr lang="da-DK" dirty="0"/>
              <a:t>Oplæg og webinarer, hvordan</a:t>
            </a:r>
          </a:p>
          <a:p>
            <a:pPr lvl="1"/>
            <a:r>
              <a:rPr lang="da-DK" dirty="0"/>
              <a:t>Humor er altid en god ting</a:t>
            </a:r>
          </a:p>
          <a:p>
            <a:pPr lvl="1"/>
            <a:endParaRPr lang="da-DK" dirty="0"/>
          </a:p>
        </p:txBody>
      </p:sp>
      <p:sp>
        <p:nvSpPr>
          <p:cNvPr id="5" name="Handlingsknap: gå frem eller næste 4">
            <a:hlinkClick r:id="rId2" action="ppaction://hlinksldjump" highlightClick="1"/>
          </p:cNvPr>
          <p:cNvSpPr/>
          <p:nvPr/>
        </p:nvSpPr>
        <p:spPr>
          <a:xfrm>
            <a:off x="682943" y="6324600"/>
            <a:ext cx="457200" cy="390525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Handlingsknap: gå frem eller næste 8">
            <a:hlinkClick r:id="" action="ppaction://hlinkshowjump?jump=lastslide" highlightClick="1"/>
          </p:cNvPr>
          <p:cNvSpPr/>
          <p:nvPr/>
        </p:nvSpPr>
        <p:spPr>
          <a:xfrm>
            <a:off x="1463993" y="6324600"/>
            <a:ext cx="457200" cy="390525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26" name="Picture 2" descr="Relateret bille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95" y="3084046"/>
            <a:ext cx="5401247" cy="36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e 6"/>
          <p:cNvGrpSpPr/>
          <p:nvPr/>
        </p:nvGrpSpPr>
        <p:grpSpPr>
          <a:xfrm>
            <a:off x="6473952" y="3194154"/>
            <a:ext cx="5638990" cy="3663846"/>
            <a:chOff x="6473952" y="3118294"/>
            <a:chExt cx="5718048" cy="3739706"/>
          </a:xfrm>
        </p:grpSpPr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3952" y="3118294"/>
              <a:ext cx="5718048" cy="3739706"/>
            </a:xfrm>
            <a:prstGeom prst="rect">
              <a:avLst/>
            </a:prstGeom>
          </p:spPr>
        </p:pic>
        <p:pic>
          <p:nvPicPr>
            <p:cNvPr id="6" name="Billed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4337" y="4505325"/>
              <a:ext cx="3204788" cy="220980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830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Med andre ord..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9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600" dirty="0"/>
              <a:t>Fjernundervisning gør det:</a:t>
            </a:r>
          </a:p>
          <a:p>
            <a:r>
              <a:rPr lang="da-DK" dirty="0"/>
              <a:t>Spændende</a:t>
            </a:r>
          </a:p>
          <a:p>
            <a:r>
              <a:rPr lang="da-DK" dirty="0"/>
              <a:t>Udfordrende</a:t>
            </a:r>
          </a:p>
          <a:p>
            <a:r>
              <a:rPr lang="da-DK" dirty="0"/>
              <a:t>Anderledes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sz="3600" dirty="0"/>
              <a:t>at være lærer..</a:t>
            </a:r>
          </a:p>
          <a:p>
            <a:pPr marL="0" indent="0">
              <a:buNone/>
            </a:pPr>
            <a:r>
              <a:rPr lang="da-DK" sz="3600" dirty="0"/>
              <a:t>Men også:</a:t>
            </a:r>
          </a:p>
          <a:p>
            <a:r>
              <a:rPr lang="da-DK" dirty="0"/>
              <a:t>Svært</a:t>
            </a:r>
          </a:p>
          <a:p>
            <a:r>
              <a:rPr lang="da-DK" dirty="0"/>
              <a:t>Arbejdskrævende</a:t>
            </a:r>
          </a:p>
        </p:txBody>
      </p:sp>
    </p:spTree>
    <p:extLst>
      <p:ext uri="{BB962C8B-B14F-4D97-AF65-F5344CB8AC3E}">
        <p14:creationId xmlns:p14="http://schemas.microsoft.com/office/powerpoint/2010/main" val="18391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nop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286" y="-954"/>
            <a:ext cx="11419713" cy="6423589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791200" y="6488668"/>
            <a:ext cx="2295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5" action="ppaction://hlinksldjump"/>
              </a:rPr>
              <a:t>Tilbage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237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grund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463" y="0"/>
            <a:ext cx="11260347" cy="633394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684807" y="6418052"/>
            <a:ext cx="188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5" action="ppaction://hlinksldjump"/>
              </a:rPr>
              <a:t>Tilbage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672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108</Words>
  <Application>Microsoft Office PowerPoint</Application>
  <PresentationFormat>Widescreen</PresentationFormat>
  <Paragraphs>30</Paragraphs>
  <Slides>9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Office-tema</vt:lpstr>
      <vt:lpstr>Fjernundervisning</vt:lpstr>
      <vt:lpstr>PowerPoint-præsentation</vt:lpstr>
      <vt:lpstr>Men der er flere..</vt:lpstr>
      <vt:lpstr>Hygiejne</vt:lpstr>
      <vt:lpstr>Hvad betyder det for mig?</vt:lpstr>
      <vt:lpstr>Hvad betyder det for mig?</vt:lpstr>
      <vt:lpstr>Med andre ord..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jes-peter nielsen</dc:creator>
  <cp:lastModifiedBy>jes-peter nielsen</cp:lastModifiedBy>
  <cp:revision>17</cp:revision>
  <dcterms:created xsi:type="dcterms:W3CDTF">2017-05-18T07:21:55Z</dcterms:created>
  <dcterms:modified xsi:type="dcterms:W3CDTF">2017-05-24T08:14:35Z</dcterms:modified>
</cp:coreProperties>
</file>