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93" r:id="rId2"/>
    <p:sldMasterId id="2147483707" r:id="rId3"/>
    <p:sldMasterId id="2147483721" r:id="rId4"/>
    <p:sldMasterId id="2147483735" r:id="rId5"/>
    <p:sldMasterId id="2147483749" r:id="rId6"/>
    <p:sldMasterId id="2147483763" r:id="rId7"/>
  </p:sldMasterIdLst>
  <p:notesMasterIdLst>
    <p:notesMasterId r:id="rId28"/>
  </p:notesMasterIdLst>
  <p:sldIdLst>
    <p:sldId id="332" r:id="rId8"/>
    <p:sldId id="282" r:id="rId9"/>
    <p:sldId id="260" r:id="rId10"/>
    <p:sldId id="298" r:id="rId11"/>
    <p:sldId id="299" r:id="rId12"/>
    <p:sldId id="301" r:id="rId13"/>
    <p:sldId id="304" r:id="rId14"/>
    <p:sldId id="342" r:id="rId15"/>
    <p:sldId id="343" r:id="rId16"/>
    <p:sldId id="344" r:id="rId17"/>
    <p:sldId id="345" r:id="rId18"/>
    <p:sldId id="333" r:id="rId19"/>
    <p:sldId id="334" r:id="rId20"/>
    <p:sldId id="335" r:id="rId21"/>
    <p:sldId id="336" r:id="rId22"/>
    <p:sldId id="337" r:id="rId23"/>
    <p:sldId id="338" r:id="rId24"/>
    <p:sldId id="339" r:id="rId25"/>
    <p:sldId id="340" r:id="rId26"/>
    <p:sldId id="341" r:id="rId27"/>
  </p:sldIdLst>
  <p:sldSz cx="9144000" cy="6858000" type="screen4x3"/>
  <p:notesSz cx="6858000" cy="9144000"/>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4499" autoAdjust="0"/>
  </p:normalViewPr>
  <p:slideViewPr>
    <p:cSldViewPr>
      <p:cViewPr varScale="1">
        <p:scale>
          <a:sx n="48" d="100"/>
          <a:sy n="48" d="100"/>
        </p:scale>
        <p:origin x="571"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280"/>
    </p:cViewPr>
  </p:sorterViewPr>
  <p:notesViewPr>
    <p:cSldViewPr>
      <p:cViewPr varScale="1">
        <p:scale>
          <a:sx n="101" d="100"/>
          <a:sy n="101" d="100"/>
        </p:scale>
        <p:origin x="-35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7B9252F-2290-4CEB-81F5-8F6BBB91AD94}" type="datetimeFigureOut">
              <a:rPr lang="da-DK"/>
              <a:pPr>
                <a:defRPr/>
              </a:pPr>
              <a:t>22-08-2017</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37ED628-45FE-4C74-B839-4D5DA71DF8BE}" type="slidenum">
              <a:rPr lang="da-DK"/>
              <a:pPr>
                <a:defRPr/>
              </a:pPr>
              <a:t>‹#›</a:t>
            </a:fld>
            <a:endParaRPr lang="da-DK"/>
          </a:p>
        </p:txBody>
      </p:sp>
    </p:spTree>
    <p:extLst>
      <p:ext uri="{BB962C8B-B14F-4D97-AF65-F5344CB8AC3E}">
        <p14:creationId xmlns:p14="http://schemas.microsoft.com/office/powerpoint/2010/main" val="10813231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637ED628-45FE-4C74-B839-4D5DA71DF8BE}" type="slidenum">
              <a:rPr lang="da-DK" smtClean="0"/>
              <a:pPr>
                <a:defRPr/>
              </a:pPr>
              <a:t>1</a:t>
            </a:fld>
            <a:endParaRPr lang="da-DK" dirty="0"/>
          </a:p>
        </p:txBody>
      </p:sp>
    </p:spTree>
    <p:extLst>
      <p:ext uri="{BB962C8B-B14F-4D97-AF65-F5344CB8AC3E}">
        <p14:creationId xmlns:p14="http://schemas.microsoft.com/office/powerpoint/2010/main" val="3159492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637ED628-45FE-4C74-B839-4D5DA71DF8BE}" type="slidenum">
              <a:rPr lang="da-DK" smtClean="0"/>
              <a:pPr>
                <a:defRPr/>
              </a:pPr>
              <a:t>10</a:t>
            </a:fld>
            <a:endParaRPr lang="da-DK" dirty="0"/>
          </a:p>
        </p:txBody>
      </p:sp>
    </p:spTree>
    <p:extLst>
      <p:ext uri="{BB962C8B-B14F-4D97-AF65-F5344CB8AC3E}">
        <p14:creationId xmlns:p14="http://schemas.microsoft.com/office/powerpoint/2010/main" val="1377297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637ED628-45FE-4C74-B839-4D5DA71DF8BE}" type="slidenum">
              <a:rPr lang="da-DK" smtClean="0"/>
              <a:pPr>
                <a:defRPr/>
              </a:pPr>
              <a:t>11</a:t>
            </a:fld>
            <a:endParaRPr lang="da-DK" dirty="0"/>
          </a:p>
        </p:txBody>
      </p:sp>
    </p:spTree>
    <p:extLst>
      <p:ext uri="{BB962C8B-B14F-4D97-AF65-F5344CB8AC3E}">
        <p14:creationId xmlns:p14="http://schemas.microsoft.com/office/powerpoint/2010/main" val="3275764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637ED628-45FE-4C74-B839-4D5DA71DF8BE}" type="slidenum">
              <a:rPr lang="da-DK" smtClean="0"/>
              <a:pPr>
                <a:defRPr/>
              </a:pPr>
              <a:t>12</a:t>
            </a:fld>
            <a:endParaRPr lang="da-DK" dirty="0"/>
          </a:p>
        </p:txBody>
      </p:sp>
    </p:spTree>
    <p:extLst>
      <p:ext uri="{BB962C8B-B14F-4D97-AF65-F5344CB8AC3E}">
        <p14:creationId xmlns:p14="http://schemas.microsoft.com/office/powerpoint/2010/main" val="1037240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637ED628-45FE-4C74-B839-4D5DA71DF8BE}" type="slidenum">
              <a:rPr lang="da-DK" smtClean="0"/>
              <a:pPr>
                <a:defRPr/>
              </a:pPr>
              <a:t>13</a:t>
            </a:fld>
            <a:endParaRPr lang="da-DK" dirty="0"/>
          </a:p>
        </p:txBody>
      </p:sp>
    </p:spTree>
    <p:extLst>
      <p:ext uri="{BB962C8B-B14F-4D97-AF65-F5344CB8AC3E}">
        <p14:creationId xmlns:p14="http://schemas.microsoft.com/office/powerpoint/2010/main" val="2344786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637ED628-45FE-4C74-B839-4D5DA71DF8BE}" type="slidenum">
              <a:rPr lang="da-DK" smtClean="0"/>
              <a:pPr>
                <a:defRPr/>
              </a:pPr>
              <a:t>14</a:t>
            </a:fld>
            <a:endParaRPr lang="da-DK" dirty="0"/>
          </a:p>
        </p:txBody>
      </p:sp>
    </p:spTree>
    <p:extLst>
      <p:ext uri="{BB962C8B-B14F-4D97-AF65-F5344CB8AC3E}">
        <p14:creationId xmlns:p14="http://schemas.microsoft.com/office/powerpoint/2010/main" val="2595856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637ED628-45FE-4C74-B839-4D5DA71DF8BE}" type="slidenum">
              <a:rPr lang="da-DK" smtClean="0"/>
              <a:pPr>
                <a:defRPr/>
              </a:pPr>
              <a:t>15</a:t>
            </a:fld>
            <a:endParaRPr lang="da-DK" dirty="0"/>
          </a:p>
        </p:txBody>
      </p:sp>
    </p:spTree>
    <p:extLst>
      <p:ext uri="{BB962C8B-B14F-4D97-AF65-F5344CB8AC3E}">
        <p14:creationId xmlns:p14="http://schemas.microsoft.com/office/powerpoint/2010/main" val="2222918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637ED628-45FE-4C74-B839-4D5DA71DF8BE}" type="slidenum">
              <a:rPr lang="da-DK" smtClean="0"/>
              <a:pPr>
                <a:defRPr/>
              </a:pPr>
              <a:t>16</a:t>
            </a:fld>
            <a:endParaRPr lang="da-DK" dirty="0"/>
          </a:p>
        </p:txBody>
      </p:sp>
    </p:spTree>
    <p:extLst>
      <p:ext uri="{BB962C8B-B14F-4D97-AF65-F5344CB8AC3E}">
        <p14:creationId xmlns:p14="http://schemas.microsoft.com/office/powerpoint/2010/main" val="1150902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637ED628-45FE-4C74-B839-4D5DA71DF8BE}" type="slidenum">
              <a:rPr lang="da-DK" smtClean="0"/>
              <a:pPr>
                <a:defRPr/>
              </a:pPr>
              <a:t>17</a:t>
            </a:fld>
            <a:endParaRPr lang="da-DK" dirty="0"/>
          </a:p>
        </p:txBody>
      </p:sp>
    </p:spTree>
    <p:extLst>
      <p:ext uri="{BB962C8B-B14F-4D97-AF65-F5344CB8AC3E}">
        <p14:creationId xmlns:p14="http://schemas.microsoft.com/office/powerpoint/2010/main" val="1700200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637ED628-45FE-4C74-B839-4D5DA71DF8BE}" type="slidenum">
              <a:rPr lang="da-DK" smtClean="0"/>
              <a:pPr>
                <a:defRPr/>
              </a:pPr>
              <a:t>18</a:t>
            </a:fld>
            <a:endParaRPr lang="da-DK" dirty="0"/>
          </a:p>
        </p:txBody>
      </p:sp>
    </p:spTree>
    <p:extLst>
      <p:ext uri="{BB962C8B-B14F-4D97-AF65-F5344CB8AC3E}">
        <p14:creationId xmlns:p14="http://schemas.microsoft.com/office/powerpoint/2010/main" val="4143624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637ED628-45FE-4C74-B839-4D5DA71DF8BE}" type="slidenum">
              <a:rPr lang="da-DK" smtClean="0"/>
              <a:pPr>
                <a:defRPr/>
              </a:pPr>
              <a:t>19</a:t>
            </a:fld>
            <a:endParaRPr lang="da-DK" dirty="0"/>
          </a:p>
        </p:txBody>
      </p:sp>
    </p:spTree>
    <p:extLst>
      <p:ext uri="{BB962C8B-B14F-4D97-AF65-F5344CB8AC3E}">
        <p14:creationId xmlns:p14="http://schemas.microsoft.com/office/powerpoint/2010/main" val="3561081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7259A054-A500-2142-8189-22A4C4054EC6}" type="slidenum">
              <a:rPr lang="da-DK" smtClean="0"/>
              <a:pPr/>
              <a:t>2</a:t>
            </a:fld>
            <a:endParaRPr lang="da-DK" dirty="0"/>
          </a:p>
        </p:txBody>
      </p:sp>
    </p:spTree>
    <p:extLst>
      <p:ext uri="{BB962C8B-B14F-4D97-AF65-F5344CB8AC3E}">
        <p14:creationId xmlns:p14="http://schemas.microsoft.com/office/powerpoint/2010/main" val="3674981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637ED628-45FE-4C74-B839-4D5DA71DF8BE}" type="slidenum">
              <a:rPr lang="da-DK" smtClean="0"/>
              <a:pPr>
                <a:defRPr/>
              </a:pPr>
              <a:t>20</a:t>
            </a:fld>
            <a:endParaRPr lang="da-DK" dirty="0"/>
          </a:p>
        </p:txBody>
      </p:sp>
    </p:spTree>
    <p:extLst>
      <p:ext uri="{BB962C8B-B14F-4D97-AF65-F5344CB8AC3E}">
        <p14:creationId xmlns:p14="http://schemas.microsoft.com/office/powerpoint/2010/main" val="2980126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637ED628-45FE-4C74-B839-4D5DA71DF8BE}" type="slidenum">
              <a:rPr lang="da-DK" smtClean="0"/>
              <a:pPr>
                <a:defRPr/>
              </a:pPr>
              <a:t>3</a:t>
            </a:fld>
            <a:endParaRPr lang="da-DK" dirty="0"/>
          </a:p>
        </p:txBody>
      </p:sp>
    </p:spTree>
    <p:extLst>
      <p:ext uri="{BB962C8B-B14F-4D97-AF65-F5344CB8AC3E}">
        <p14:creationId xmlns:p14="http://schemas.microsoft.com/office/powerpoint/2010/main" val="77376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637ED628-45FE-4C74-B839-4D5DA71DF8BE}" type="slidenum">
              <a:rPr lang="da-DK" smtClean="0"/>
              <a:pPr>
                <a:defRPr/>
              </a:pPr>
              <a:t>4</a:t>
            </a:fld>
            <a:endParaRPr lang="da-DK" dirty="0"/>
          </a:p>
        </p:txBody>
      </p:sp>
    </p:spTree>
    <p:extLst>
      <p:ext uri="{BB962C8B-B14F-4D97-AF65-F5344CB8AC3E}">
        <p14:creationId xmlns:p14="http://schemas.microsoft.com/office/powerpoint/2010/main" val="591544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637ED628-45FE-4C74-B839-4D5DA71DF8BE}" type="slidenum">
              <a:rPr lang="da-DK" smtClean="0"/>
              <a:pPr>
                <a:defRPr/>
              </a:pPr>
              <a:t>5</a:t>
            </a:fld>
            <a:endParaRPr lang="da-DK" dirty="0"/>
          </a:p>
        </p:txBody>
      </p:sp>
    </p:spTree>
    <p:extLst>
      <p:ext uri="{BB962C8B-B14F-4D97-AF65-F5344CB8AC3E}">
        <p14:creationId xmlns:p14="http://schemas.microsoft.com/office/powerpoint/2010/main" val="2463294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637ED628-45FE-4C74-B839-4D5DA71DF8BE}" type="slidenum">
              <a:rPr lang="da-DK" smtClean="0"/>
              <a:pPr>
                <a:defRPr/>
              </a:pPr>
              <a:t>6</a:t>
            </a:fld>
            <a:endParaRPr lang="da-DK" dirty="0"/>
          </a:p>
        </p:txBody>
      </p:sp>
    </p:spTree>
    <p:extLst>
      <p:ext uri="{BB962C8B-B14F-4D97-AF65-F5344CB8AC3E}">
        <p14:creationId xmlns:p14="http://schemas.microsoft.com/office/powerpoint/2010/main" val="3664234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637ED628-45FE-4C74-B839-4D5DA71DF8BE}" type="slidenum">
              <a:rPr lang="da-DK" smtClean="0"/>
              <a:pPr>
                <a:defRPr/>
              </a:pPr>
              <a:t>7</a:t>
            </a:fld>
            <a:endParaRPr lang="da-DK" dirty="0"/>
          </a:p>
        </p:txBody>
      </p:sp>
    </p:spTree>
    <p:extLst>
      <p:ext uri="{BB962C8B-B14F-4D97-AF65-F5344CB8AC3E}">
        <p14:creationId xmlns:p14="http://schemas.microsoft.com/office/powerpoint/2010/main" val="1116334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637ED628-45FE-4C74-B839-4D5DA71DF8BE}" type="slidenum">
              <a:rPr lang="da-DK" smtClean="0"/>
              <a:pPr>
                <a:defRPr/>
              </a:pPr>
              <a:t>8</a:t>
            </a:fld>
            <a:endParaRPr lang="da-DK" dirty="0"/>
          </a:p>
        </p:txBody>
      </p:sp>
    </p:spTree>
    <p:extLst>
      <p:ext uri="{BB962C8B-B14F-4D97-AF65-F5344CB8AC3E}">
        <p14:creationId xmlns:p14="http://schemas.microsoft.com/office/powerpoint/2010/main" val="3758397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637ED628-45FE-4C74-B839-4D5DA71DF8BE}" type="slidenum">
              <a:rPr lang="da-DK" smtClean="0"/>
              <a:pPr>
                <a:defRPr/>
              </a:pPr>
              <a:t>9</a:t>
            </a:fld>
            <a:endParaRPr lang="da-DK" dirty="0"/>
          </a:p>
        </p:txBody>
      </p:sp>
    </p:spTree>
    <p:extLst>
      <p:ext uri="{BB962C8B-B14F-4D97-AF65-F5344CB8AC3E}">
        <p14:creationId xmlns:p14="http://schemas.microsoft.com/office/powerpoint/2010/main" val="4051948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gods.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smtClean="0"/>
              <a:t>Klik for at redigere titeltypografi</a:t>
            </a:r>
            <a:endParaRPr lang="da-DK" dirty="0"/>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pic>
        <p:nvPicPr>
          <p:cNvPr id="5" name="Billede 6" descr="gods.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6"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10FCBD29-A992-4773-BCC1-0824DB485AB8}" type="datetimeFigureOut">
              <a:rPr lang="da-DK"/>
              <a:pPr>
                <a:defRPr/>
              </a:pPr>
              <a:t>22-08-2017</a:t>
            </a:fld>
            <a:endParaRPr lang="da-DK"/>
          </a:p>
        </p:txBody>
      </p:sp>
      <p:sp>
        <p:nvSpPr>
          <p:cNvPr id="11" name="Pladsholder til sidefod 5"/>
          <p:cNvSpPr>
            <a:spLocks noGrp="1"/>
          </p:cNvSpPr>
          <p:nvPr>
            <p:ph type="ftr" sz="quarter" idx="11"/>
          </p:nvPr>
        </p:nvSpPr>
        <p:spPr/>
        <p:txBody>
          <a:bodyPr/>
          <a:lstStyle>
            <a:lvl1pPr>
              <a:defRPr/>
            </a:lvl1pPr>
          </a:lstStyle>
          <a:p>
            <a:pPr>
              <a:defRPr/>
            </a:pPr>
            <a:endParaRPr lang="da-DK"/>
          </a:p>
        </p:txBody>
      </p:sp>
      <p:sp>
        <p:nvSpPr>
          <p:cNvPr id="12" name="Pladsholder til diasnummer 6"/>
          <p:cNvSpPr>
            <a:spLocks noGrp="1"/>
          </p:cNvSpPr>
          <p:nvPr>
            <p:ph type="sldNum" sz="quarter" idx="12"/>
          </p:nvPr>
        </p:nvSpPr>
        <p:spPr/>
        <p:txBody>
          <a:bodyPr/>
          <a:lstStyle>
            <a:lvl1pPr>
              <a:defRPr/>
            </a:lvl1pPr>
          </a:lstStyle>
          <a:p>
            <a:pPr>
              <a:defRPr/>
            </a:pPr>
            <a:fld id="{55BFDC31-0D61-416C-A0FF-57EF7BA59501}" type="slidenum">
              <a:rPr lang="da-DK"/>
              <a:pPr>
                <a:defRPr/>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4D97BBDE-30B7-47C5-95AE-E3938446C2F9}" type="datetimeFigureOut">
              <a:rPr lang="da-DK"/>
              <a:pPr>
                <a:defRPr/>
              </a:pPr>
              <a:t>22-08-2017</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7ACBFEBE-7F08-4D95-A52F-1167CDC3DD0B}" type="slidenum">
              <a:rPr lang="da-DK"/>
              <a:pPr>
                <a:defRPr/>
              </a:pPr>
              <a:t>‹#›</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gods.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smtClean="0"/>
              <a:t>Klik for at redigere titeltypografi</a:t>
            </a:r>
            <a:endParaRPr lang="da-DK" dirty="0"/>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 og lodret tekst">
    <p:spTree>
      <p:nvGrpSpPr>
        <p:cNvPr id="1" name=""/>
        <p:cNvGrpSpPr/>
        <p:nvPr/>
      </p:nvGrpSpPr>
      <p:grpSpPr>
        <a:xfrm>
          <a:off x="0" y="0"/>
          <a:ext cx="0" cy="0"/>
          <a:chOff x="0" y="0"/>
          <a:chExt cx="0" cy="0"/>
        </a:xfrm>
      </p:grpSpPr>
      <p:pic>
        <p:nvPicPr>
          <p:cNvPr id="5" name="Billede 6" descr="gods.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6"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EBCC2DFA-6583-494C-BDB6-14318780A808}" type="datetimeFigureOut">
              <a:rPr lang="da-DK"/>
              <a:pPr>
                <a:defRPr/>
              </a:pPr>
              <a:t>22-08-2017</a:t>
            </a:fld>
            <a:endParaRPr lang="da-DK"/>
          </a:p>
        </p:txBody>
      </p:sp>
      <p:sp>
        <p:nvSpPr>
          <p:cNvPr id="11" name="Pladsholder til sidefod 5"/>
          <p:cNvSpPr>
            <a:spLocks noGrp="1"/>
          </p:cNvSpPr>
          <p:nvPr>
            <p:ph type="ftr" sz="quarter" idx="11"/>
          </p:nvPr>
        </p:nvSpPr>
        <p:spPr/>
        <p:txBody>
          <a:bodyPr/>
          <a:lstStyle>
            <a:lvl1pPr>
              <a:defRPr/>
            </a:lvl1pPr>
          </a:lstStyle>
          <a:p>
            <a:pPr>
              <a:defRPr/>
            </a:pPr>
            <a:endParaRPr lang="da-DK"/>
          </a:p>
        </p:txBody>
      </p:sp>
      <p:sp>
        <p:nvSpPr>
          <p:cNvPr id="12" name="Pladsholder til diasnummer 6"/>
          <p:cNvSpPr>
            <a:spLocks noGrp="1"/>
          </p:cNvSpPr>
          <p:nvPr>
            <p:ph type="sldNum" sz="quarter" idx="12"/>
          </p:nvPr>
        </p:nvSpPr>
        <p:spPr/>
        <p:txBody>
          <a:bodyPr/>
          <a:lstStyle>
            <a:lvl1pPr>
              <a:defRPr/>
            </a:lvl1pPr>
          </a:lstStyle>
          <a:p>
            <a:pPr>
              <a:defRPr/>
            </a:pPr>
            <a:fld id="{06DF4FA5-5D27-457F-AB20-F366965E1452}" type="slidenum">
              <a:rPr lang="da-DK"/>
              <a:pPr>
                <a:defRPr/>
              </a:pPr>
              <a:t>‹#›</a:t>
            </a:fld>
            <a:endParaRPr lang="da-DK"/>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5" name="Billede 6" descr="forside.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6"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smtClean="0"/>
              <a:t>Klik for at redigere titeltypografi</a:t>
            </a:r>
            <a:endParaRPr lang="da-DK" dirty="0"/>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5" name="Billede 7" descr="generel.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1071546"/>
            <a:ext cx="8229600" cy="1143000"/>
          </a:xfrm>
        </p:spPr>
        <p:txBody>
          <a:bodyPr/>
          <a:lstStyle/>
          <a:p>
            <a:r>
              <a:rPr lang="da-DK" dirty="0" smtClean="0"/>
              <a:t>Klik for at redigere titeltypografi i masteren</a:t>
            </a:r>
            <a:endParaRPr lang="da-DK" dirty="0"/>
          </a:p>
        </p:txBody>
      </p:sp>
      <p:sp>
        <p:nvSpPr>
          <p:cNvPr id="3" name="Pladsholder til indhold 2"/>
          <p:cNvSpPr>
            <a:spLocks noGrp="1"/>
          </p:cNvSpPr>
          <p:nvPr>
            <p:ph idx="1"/>
          </p:nvPr>
        </p:nvSpPr>
        <p:spPr>
          <a:xfrm>
            <a:off x="457200" y="2397109"/>
            <a:ext cx="8229600" cy="3889412"/>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dato 3"/>
          <p:cNvSpPr>
            <a:spLocks noGrp="1"/>
          </p:cNvSpPr>
          <p:nvPr>
            <p:ph type="dt" sz="half" idx="10"/>
          </p:nvPr>
        </p:nvSpPr>
        <p:spPr/>
        <p:txBody>
          <a:bodyPr/>
          <a:lstStyle>
            <a:lvl1pPr>
              <a:defRPr/>
            </a:lvl1pPr>
          </a:lstStyle>
          <a:p>
            <a:pPr>
              <a:defRPr/>
            </a:pPr>
            <a:fld id="{9FF2AD55-A336-447E-BDDE-8F1262294288}" type="datetimeFigureOut">
              <a:rPr lang="da-DK"/>
              <a:pPr>
                <a:defRPr/>
              </a:pPr>
              <a:t>22-08-2017</a:t>
            </a:fld>
            <a:endParaRPr lang="da-DK"/>
          </a:p>
        </p:txBody>
      </p:sp>
      <p:sp>
        <p:nvSpPr>
          <p:cNvPr id="7" name="Pladsholder til sidefod 4"/>
          <p:cNvSpPr>
            <a:spLocks noGrp="1"/>
          </p:cNvSpPr>
          <p:nvPr>
            <p:ph type="ftr" sz="quarter" idx="11"/>
          </p:nvPr>
        </p:nvSpPr>
        <p:spPr/>
        <p:txBody>
          <a:bodyPr/>
          <a:lstStyle>
            <a:lvl1pPr>
              <a:defRPr/>
            </a:lvl1pPr>
          </a:lstStyle>
          <a:p>
            <a:pPr>
              <a:defRPr/>
            </a:pPr>
            <a:endParaRPr lang="da-DK"/>
          </a:p>
        </p:txBody>
      </p:sp>
      <p:sp>
        <p:nvSpPr>
          <p:cNvPr id="8" name="Pladsholder til diasnummer 5"/>
          <p:cNvSpPr>
            <a:spLocks noGrp="1"/>
          </p:cNvSpPr>
          <p:nvPr>
            <p:ph type="sldNum" sz="quarter" idx="12"/>
          </p:nvPr>
        </p:nvSpPr>
        <p:spPr/>
        <p:txBody>
          <a:bodyPr/>
          <a:lstStyle>
            <a:lvl1pPr>
              <a:defRPr/>
            </a:lvl1pPr>
          </a:lstStyle>
          <a:p>
            <a:pPr>
              <a:defRPr/>
            </a:pPr>
            <a:fld id="{74E941C5-B999-4C26-8BE5-710AC0C5D91F}" type="slidenum">
              <a:rPr lang="da-DK"/>
              <a:pPr>
                <a:defRPr/>
              </a:pPr>
              <a:t>‹#›</a:t>
            </a:fld>
            <a:endParaRPr lang="da-DK"/>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5" name="Billede 7" descr="generel.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6" name="Pladsholder til dato 3"/>
          <p:cNvSpPr>
            <a:spLocks noGrp="1"/>
          </p:cNvSpPr>
          <p:nvPr>
            <p:ph type="dt" sz="half" idx="10"/>
          </p:nvPr>
        </p:nvSpPr>
        <p:spPr/>
        <p:txBody>
          <a:bodyPr/>
          <a:lstStyle>
            <a:lvl1pPr>
              <a:defRPr/>
            </a:lvl1pPr>
          </a:lstStyle>
          <a:p>
            <a:pPr>
              <a:defRPr/>
            </a:pPr>
            <a:fld id="{57BC8A2E-A736-4D56-A8C1-7500932F10EC}" type="datetimeFigureOut">
              <a:rPr lang="da-DK"/>
              <a:pPr>
                <a:defRPr/>
              </a:pPr>
              <a:t>22-08-2017</a:t>
            </a:fld>
            <a:endParaRPr lang="da-DK"/>
          </a:p>
        </p:txBody>
      </p:sp>
      <p:sp>
        <p:nvSpPr>
          <p:cNvPr id="7" name="Pladsholder til sidefod 4"/>
          <p:cNvSpPr>
            <a:spLocks noGrp="1"/>
          </p:cNvSpPr>
          <p:nvPr>
            <p:ph type="ftr" sz="quarter" idx="11"/>
          </p:nvPr>
        </p:nvSpPr>
        <p:spPr/>
        <p:txBody>
          <a:bodyPr/>
          <a:lstStyle>
            <a:lvl1pPr>
              <a:defRPr/>
            </a:lvl1pPr>
          </a:lstStyle>
          <a:p>
            <a:pPr>
              <a:defRPr/>
            </a:pPr>
            <a:endParaRPr lang="da-DK"/>
          </a:p>
        </p:txBody>
      </p:sp>
      <p:sp>
        <p:nvSpPr>
          <p:cNvPr id="8" name="Pladsholder til diasnummer 5"/>
          <p:cNvSpPr>
            <a:spLocks noGrp="1"/>
          </p:cNvSpPr>
          <p:nvPr>
            <p:ph type="sldNum" sz="quarter" idx="12"/>
          </p:nvPr>
        </p:nvSpPr>
        <p:spPr/>
        <p:txBody>
          <a:bodyPr/>
          <a:lstStyle>
            <a:lvl1pPr>
              <a:defRPr/>
            </a:lvl1pPr>
          </a:lstStyle>
          <a:p>
            <a:pPr>
              <a:defRPr/>
            </a:pPr>
            <a:fld id="{BE39F7F4-F97D-4787-B9EC-614A6F96DF67}" type="slidenum">
              <a:rPr lang="da-DK"/>
              <a:pPr>
                <a:defRPr/>
              </a:pPr>
              <a:t>‹#›</a:t>
            </a:fld>
            <a:endParaRPr lang="da-DK"/>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generel.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989017"/>
            <a:ext cx="8229600" cy="1143000"/>
          </a:xfrm>
        </p:spPr>
        <p:txBody>
          <a:bodyPr/>
          <a:lstStyle/>
          <a:p>
            <a:r>
              <a:rPr lang="da-DK" dirty="0" smtClean="0"/>
              <a:t>Klik for at redigere titeltypografi i masteren</a:t>
            </a:r>
            <a:endParaRPr lang="da-DK" dirty="0"/>
          </a:p>
        </p:txBody>
      </p:sp>
      <p:sp>
        <p:nvSpPr>
          <p:cNvPr id="3" name="Pladsholder til indhold 2"/>
          <p:cNvSpPr>
            <a:spLocks noGrp="1"/>
          </p:cNvSpPr>
          <p:nvPr>
            <p:ph sz="half" idx="1"/>
          </p:nvPr>
        </p:nvSpPr>
        <p:spPr>
          <a:xfrm>
            <a:off x="457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4648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4"/>
          <p:cNvSpPr>
            <a:spLocks noGrp="1"/>
          </p:cNvSpPr>
          <p:nvPr>
            <p:ph type="dt" sz="half" idx="10"/>
          </p:nvPr>
        </p:nvSpPr>
        <p:spPr/>
        <p:txBody>
          <a:bodyPr/>
          <a:lstStyle>
            <a:lvl1pPr>
              <a:defRPr/>
            </a:lvl1pPr>
          </a:lstStyle>
          <a:p>
            <a:pPr>
              <a:defRPr/>
            </a:pPr>
            <a:fld id="{CC498694-1933-484B-938C-E0DF601EF1BC}" type="datetimeFigureOut">
              <a:rPr lang="da-DK"/>
              <a:pPr>
                <a:defRPr/>
              </a:pPr>
              <a:t>22-08-2017</a:t>
            </a:fld>
            <a:endParaRPr lang="da-DK"/>
          </a:p>
        </p:txBody>
      </p:sp>
      <p:sp>
        <p:nvSpPr>
          <p:cNvPr id="8" name="Pladsholder til sidefod 5"/>
          <p:cNvSpPr>
            <a:spLocks noGrp="1"/>
          </p:cNvSpPr>
          <p:nvPr>
            <p:ph type="ftr" sz="quarter" idx="11"/>
          </p:nvPr>
        </p:nvSpPr>
        <p:spPr/>
        <p:txBody>
          <a:bodyPr/>
          <a:lstStyle>
            <a:lvl1pPr>
              <a:defRPr/>
            </a:lvl1pPr>
          </a:lstStyle>
          <a:p>
            <a:pPr>
              <a:defRPr/>
            </a:pPr>
            <a:endParaRPr lang="da-DK"/>
          </a:p>
        </p:txBody>
      </p:sp>
      <p:sp>
        <p:nvSpPr>
          <p:cNvPr id="9" name="Pladsholder til diasnummer 6"/>
          <p:cNvSpPr>
            <a:spLocks noGrp="1"/>
          </p:cNvSpPr>
          <p:nvPr>
            <p:ph type="sldNum" sz="quarter" idx="12"/>
          </p:nvPr>
        </p:nvSpPr>
        <p:spPr/>
        <p:txBody>
          <a:bodyPr/>
          <a:lstStyle>
            <a:lvl1pPr>
              <a:defRPr/>
            </a:lvl1pPr>
          </a:lstStyle>
          <a:p>
            <a:pPr>
              <a:defRPr/>
            </a:pPr>
            <a:fld id="{C07BDFCF-4647-468A-BAC4-97C8CC7172E5}" type="slidenum">
              <a:rPr lang="da-DK"/>
              <a:pPr>
                <a:defRPr/>
              </a:pPr>
              <a:t>‹#›</a:t>
            </a:fld>
            <a:endParaRPr lang="da-DK"/>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7"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8" name="Billede 7" descr="generel.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1077937"/>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23384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978174"/>
            <a:ext cx="4040188"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4645025" y="23384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978174"/>
            <a:ext cx="4041775"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9" name="Pladsholder til dato 6"/>
          <p:cNvSpPr>
            <a:spLocks noGrp="1"/>
          </p:cNvSpPr>
          <p:nvPr>
            <p:ph type="dt" sz="half" idx="10"/>
          </p:nvPr>
        </p:nvSpPr>
        <p:spPr/>
        <p:txBody>
          <a:bodyPr/>
          <a:lstStyle>
            <a:lvl1pPr>
              <a:defRPr/>
            </a:lvl1pPr>
          </a:lstStyle>
          <a:p>
            <a:pPr>
              <a:defRPr/>
            </a:pPr>
            <a:fld id="{335F21F5-6B83-4885-BC64-8A5D89B611A2}" type="datetimeFigureOut">
              <a:rPr lang="da-DK"/>
              <a:pPr>
                <a:defRPr/>
              </a:pPr>
              <a:t>22-08-2017</a:t>
            </a:fld>
            <a:endParaRPr lang="da-DK"/>
          </a:p>
        </p:txBody>
      </p:sp>
      <p:sp>
        <p:nvSpPr>
          <p:cNvPr id="10" name="Pladsholder til sidefod 7"/>
          <p:cNvSpPr>
            <a:spLocks noGrp="1"/>
          </p:cNvSpPr>
          <p:nvPr>
            <p:ph type="ftr" sz="quarter" idx="11"/>
          </p:nvPr>
        </p:nvSpPr>
        <p:spPr/>
        <p:txBody>
          <a:bodyPr/>
          <a:lstStyle>
            <a:lvl1pPr>
              <a:defRPr/>
            </a:lvl1pPr>
          </a:lstStyle>
          <a:p>
            <a:pPr>
              <a:defRPr/>
            </a:pPr>
            <a:endParaRPr lang="da-DK"/>
          </a:p>
        </p:txBody>
      </p:sp>
      <p:sp>
        <p:nvSpPr>
          <p:cNvPr id="11" name="Pladsholder til diasnummer 8"/>
          <p:cNvSpPr>
            <a:spLocks noGrp="1"/>
          </p:cNvSpPr>
          <p:nvPr>
            <p:ph type="sldNum" sz="quarter" idx="12"/>
          </p:nvPr>
        </p:nvSpPr>
        <p:spPr/>
        <p:txBody>
          <a:bodyPr/>
          <a:lstStyle>
            <a:lvl1pPr>
              <a:defRPr/>
            </a:lvl1pPr>
          </a:lstStyle>
          <a:p>
            <a:pPr>
              <a:defRPr/>
            </a:pPr>
            <a:fld id="{9DBC8DA3-1A6F-4629-9A13-0C8381E8D7D8}" type="slidenum">
              <a:rPr lang="da-DK"/>
              <a:pPr>
                <a:defRPr/>
              </a:pPr>
              <a:t>‹#›</a:t>
            </a:fld>
            <a:endParaRPr lang="da-DK"/>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3"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4" name="Billede 7" descr="generel.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1000108"/>
            <a:ext cx="8229600" cy="1143000"/>
          </a:xfrm>
        </p:spPr>
        <p:txBody>
          <a:bodyPr/>
          <a:lstStyle/>
          <a:p>
            <a:r>
              <a:rPr lang="da-DK" dirty="0" smtClean="0"/>
              <a:t>Klik for at redigere titeltypografi i masteren</a:t>
            </a:r>
            <a:endParaRPr lang="da-DK" dirty="0"/>
          </a:p>
        </p:txBody>
      </p:sp>
      <p:sp>
        <p:nvSpPr>
          <p:cNvPr id="5" name="Pladsholder til dato 2"/>
          <p:cNvSpPr>
            <a:spLocks noGrp="1"/>
          </p:cNvSpPr>
          <p:nvPr>
            <p:ph type="dt" sz="half" idx="10"/>
          </p:nvPr>
        </p:nvSpPr>
        <p:spPr/>
        <p:txBody>
          <a:bodyPr/>
          <a:lstStyle>
            <a:lvl1pPr>
              <a:defRPr/>
            </a:lvl1pPr>
          </a:lstStyle>
          <a:p>
            <a:pPr>
              <a:defRPr/>
            </a:pPr>
            <a:fld id="{B09A2850-F53F-45BB-9028-D0E612B0CE97}" type="datetimeFigureOut">
              <a:rPr lang="da-DK"/>
              <a:pPr>
                <a:defRPr/>
              </a:pPr>
              <a:t>22-08-2017</a:t>
            </a:fld>
            <a:endParaRPr lang="da-DK"/>
          </a:p>
        </p:txBody>
      </p:sp>
      <p:sp>
        <p:nvSpPr>
          <p:cNvPr id="6" name="Pladsholder til sidefod 3"/>
          <p:cNvSpPr>
            <a:spLocks noGrp="1"/>
          </p:cNvSpPr>
          <p:nvPr>
            <p:ph type="ftr" sz="quarter" idx="11"/>
          </p:nvPr>
        </p:nvSpPr>
        <p:spPr/>
        <p:txBody>
          <a:bodyPr/>
          <a:lstStyle>
            <a:lvl1pPr>
              <a:defRPr/>
            </a:lvl1pPr>
          </a:lstStyle>
          <a:p>
            <a:pPr>
              <a:defRPr/>
            </a:pPr>
            <a:endParaRPr lang="da-DK"/>
          </a:p>
        </p:txBody>
      </p:sp>
      <p:sp>
        <p:nvSpPr>
          <p:cNvPr id="7" name="Pladsholder til diasnummer 4"/>
          <p:cNvSpPr>
            <a:spLocks noGrp="1"/>
          </p:cNvSpPr>
          <p:nvPr>
            <p:ph type="sldNum" sz="quarter" idx="12"/>
          </p:nvPr>
        </p:nvSpPr>
        <p:spPr/>
        <p:txBody>
          <a:bodyPr/>
          <a:lstStyle>
            <a:lvl1pPr>
              <a:defRPr/>
            </a:lvl1pPr>
          </a:lstStyle>
          <a:p>
            <a:pPr>
              <a:defRPr/>
            </a:pPr>
            <a:fld id="{9C4C49E1-7AB2-4614-A2C6-8657092AAF7F}" type="slidenum">
              <a:rPr lang="da-DK"/>
              <a:pPr>
                <a:defRPr/>
              </a:pPr>
              <a:t>‹#›</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pic>
        <p:nvPicPr>
          <p:cNvPr id="4" name="Billede 6" descr="gods.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5"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sp>
        <p:nvSpPr>
          <p:cNvPr id="2" name="Titel 1"/>
          <p:cNvSpPr>
            <a:spLocks noGrp="1"/>
          </p:cNvSpPr>
          <p:nvPr>
            <p:ph type="title"/>
          </p:nvPr>
        </p:nvSpPr>
        <p:spPr>
          <a:xfrm>
            <a:off x="457200" y="1071546"/>
            <a:ext cx="8229600" cy="1143000"/>
          </a:xfrm>
        </p:spPr>
        <p:txBody>
          <a:bodyPr/>
          <a:lstStyle/>
          <a:p>
            <a:r>
              <a:rPr lang="da-DK" dirty="0" smtClean="0"/>
              <a:t>Klik for at redigere titeltypografi i masteren</a:t>
            </a:r>
            <a:endParaRPr lang="da-DK" dirty="0"/>
          </a:p>
        </p:txBody>
      </p:sp>
      <p:sp>
        <p:nvSpPr>
          <p:cNvPr id="3" name="Pladsholder til indhold 2"/>
          <p:cNvSpPr>
            <a:spLocks noGrp="1"/>
          </p:cNvSpPr>
          <p:nvPr>
            <p:ph idx="1"/>
          </p:nvPr>
        </p:nvSpPr>
        <p:spPr>
          <a:xfrm>
            <a:off x="457200" y="2397109"/>
            <a:ext cx="8229600" cy="3889412"/>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dato 3"/>
          <p:cNvSpPr>
            <a:spLocks noGrp="1"/>
          </p:cNvSpPr>
          <p:nvPr>
            <p:ph type="dt" sz="half" idx="10"/>
          </p:nvPr>
        </p:nvSpPr>
        <p:spPr/>
        <p:txBody>
          <a:bodyPr/>
          <a:lstStyle>
            <a:lvl1pPr>
              <a:defRPr/>
            </a:lvl1pPr>
          </a:lstStyle>
          <a:p>
            <a:pPr>
              <a:defRPr/>
            </a:pPr>
            <a:fld id="{1B0FEB51-70E6-490E-ACA6-1CB14FDAD38B}" type="datetimeFigureOut">
              <a:rPr lang="da-DK"/>
              <a:pPr>
                <a:defRPr/>
              </a:pPr>
              <a:t>22-08-2017</a:t>
            </a:fld>
            <a:endParaRPr lang="da-DK"/>
          </a:p>
        </p:txBody>
      </p:sp>
      <p:sp>
        <p:nvSpPr>
          <p:cNvPr id="7" name="Pladsholder til sidefod 4"/>
          <p:cNvSpPr>
            <a:spLocks noGrp="1"/>
          </p:cNvSpPr>
          <p:nvPr>
            <p:ph type="ftr" sz="quarter" idx="11"/>
          </p:nvPr>
        </p:nvSpPr>
        <p:spPr/>
        <p:txBody>
          <a:bodyPr/>
          <a:lstStyle>
            <a:lvl1pPr>
              <a:defRPr/>
            </a:lvl1pPr>
          </a:lstStyle>
          <a:p>
            <a:pPr>
              <a:defRPr/>
            </a:pPr>
            <a:endParaRPr lang="da-DK"/>
          </a:p>
        </p:txBody>
      </p:sp>
      <p:sp>
        <p:nvSpPr>
          <p:cNvPr id="8" name="Pladsholder til diasnummer 5"/>
          <p:cNvSpPr>
            <a:spLocks noGrp="1"/>
          </p:cNvSpPr>
          <p:nvPr>
            <p:ph type="sldNum" sz="quarter" idx="12"/>
          </p:nvPr>
        </p:nvSpPr>
        <p:spPr/>
        <p:txBody>
          <a:bodyPr/>
          <a:lstStyle>
            <a:lvl1pPr>
              <a:defRPr/>
            </a:lvl1pPr>
          </a:lstStyle>
          <a:p>
            <a:pPr>
              <a:defRPr/>
            </a:pPr>
            <a:fld id="{31D5D425-4562-4C7A-BB6A-7326837E7769}" type="slidenum">
              <a:rPr lang="da-DK"/>
              <a:pPr>
                <a:defRPr/>
              </a:pPr>
              <a:t>‹#›</a:t>
            </a:fld>
            <a:endParaRPr lang="da-D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3" name="Billede 7" descr="generel.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4" name="Pladsholder til dato 1"/>
          <p:cNvSpPr>
            <a:spLocks noGrp="1"/>
          </p:cNvSpPr>
          <p:nvPr>
            <p:ph type="dt" sz="half" idx="10"/>
          </p:nvPr>
        </p:nvSpPr>
        <p:spPr/>
        <p:txBody>
          <a:bodyPr/>
          <a:lstStyle>
            <a:lvl1pPr>
              <a:defRPr/>
            </a:lvl1pPr>
          </a:lstStyle>
          <a:p>
            <a:pPr>
              <a:defRPr/>
            </a:pPr>
            <a:fld id="{6D9C296C-BBCB-4A00-9FE7-65425A715970}" type="datetimeFigureOut">
              <a:rPr lang="da-DK"/>
              <a:pPr>
                <a:defRPr/>
              </a:pPr>
              <a:t>22-08-2017</a:t>
            </a:fld>
            <a:endParaRPr lang="da-DK"/>
          </a:p>
        </p:txBody>
      </p:sp>
      <p:sp>
        <p:nvSpPr>
          <p:cNvPr id="5" name="Pladsholder til sidefod 2"/>
          <p:cNvSpPr>
            <a:spLocks noGrp="1"/>
          </p:cNvSpPr>
          <p:nvPr>
            <p:ph type="ftr" sz="quarter" idx="11"/>
          </p:nvPr>
        </p:nvSpPr>
        <p:spPr/>
        <p:txBody>
          <a:bodyPr/>
          <a:lstStyle>
            <a:lvl1pPr>
              <a:defRPr/>
            </a:lvl1pPr>
          </a:lstStyle>
          <a:p>
            <a:pPr>
              <a:defRPr/>
            </a:pPr>
            <a:endParaRPr lang="da-DK"/>
          </a:p>
        </p:txBody>
      </p:sp>
      <p:sp>
        <p:nvSpPr>
          <p:cNvPr id="6" name="Pladsholder til diasnummer 3"/>
          <p:cNvSpPr>
            <a:spLocks noGrp="1"/>
          </p:cNvSpPr>
          <p:nvPr>
            <p:ph type="sldNum" sz="quarter" idx="12"/>
          </p:nvPr>
        </p:nvSpPr>
        <p:spPr/>
        <p:txBody>
          <a:bodyPr/>
          <a:lstStyle>
            <a:lvl1pPr>
              <a:defRPr/>
            </a:lvl1pPr>
          </a:lstStyle>
          <a:p>
            <a:pPr>
              <a:defRPr/>
            </a:pPr>
            <a:fld id="{8E9D3657-01ED-43BC-88BC-2BC1B5EDB2E8}" type="slidenum">
              <a:rPr lang="da-DK"/>
              <a:pPr>
                <a:defRPr/>
              </a:pPr>
              <a:t>‹#›</a:t>
            </a:fld>
            <a:endParaRPr lang="da-DK"/>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generel.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1004911"/>
            <a:ext cx="3008313" cy="1162050"/>
          </a:xfrm>
        </p:spPr>
        <p:txBody>
          <a:bodyPr anchor="b"/>
          <a:lstStyle>
            <a:lvl1pPr algn="l">
              <a:defRPr sz="2000" b="1"/>
            </a:lvl1pPr>
          </a:lstStyle>
          <a:p>
            <a:r>
              <a:rPr lang="da-DK" dirty="0" smtClean="0"/>
              <a:t>Klik for at redigere titeltypografi i masteren</a:t>
            </a:r>
            <a:endParaRPr lang="da-DK" dirty="0"/>
          </a:p>
        </p:txBody>
      </p:sp>
      <p:sp>
        <p:nvSpPr>
          <p:cNvPr id="3" name="Pladsholder til indhold 2"/>
          <p:cNvSpPr>
            <a:spLocks noGrp="1"/>
          </p:cNvSpPr>
          <p:nvPr>
            <p:ph idx="1"/>
          </p:nvPr>
        </p:nvSpPr>
        <p:spPr>
          <a:xfrm>
            <a:off x="3575050" y="1004911"/>
            <a:ext cx="5111750" cy="5138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457200" y="2166961"/>
            <a:ext cx="3008313" cy="39766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typografi i masteren</a:t>
            </a:r>
          </a:p>
        </p:txBody>
      </p:sp>
      <p:sp>
        <p:nvSpPr>
          <p:cNvPr id="7" name="Pladsholder til dato 4"/>
          <p:cNvSpPr>
            <a:spLocks noGrp="1"/>
          </p:cNvSpPr>
          <p:nvPr>
            <p:ph type="dt" sz="half" idx="10"/>
          </p:nvPr>
        </p:nvSpPr>
        <p:spPr/>
        <p:txBody>
          <a:bodyPr/>
          <a:lstStyle>
            <a:lvl1pPr>
              <a:defRPr/>
            </a:lvl1pPr>
          </a:lstStyle>
          <a:p>
            <a:pPr>
              <a:defRPr/>
            </a:pPr>
            <a:fld id="{9B01576B-D74A-4164-A590-66C99BE5541C}" type="datetimeFigureOut">
              <a:rPr lang="da-DK"/>
              <a:pPr>
                <a:defRPr/>
              </a:pPr>
              <a:t>22-08-2017</a:t>
            </a:fld>
            <a:endParaRPr lang="da-DK"/>
          </a:p>
        </p:txBody>
      </p:sp>
      <p:sp>
        <p:nvSpPr>
          <p:cNvPr id="8" name="Pladsholder til sidefod 5"/>
          <p:cNvSpPr>
            <a:spLocks noGrp="1"/>
          </p:cNvSpPr>
          <p:nvPr>
            <p:ph type="ftr" sz="quarter" idx="11"/>
          </p:nvPr>
        </p:nvSpPr>
        <p:spPr/>
        <p:txBody>
          <a:bodyPr/>
          <a:lstStyle>
            <a:lvl1pPr>
              <a:defRPr/>
            </a:lvl1pPr>
          </a:lstStyle>
          <a:p>
            <a:pPr>
              <a:defRPr/>
            </a:pPr>
            <a:endParaRPr lang="da-DK"/>
          </a:p>
        </p:txBody>
      </p:sp>
      <p:sp>
        <p:nvSpPr>
          <p:cNvPr id="9" name="Pladsholder til diasnummer 6"/>
          <p:cNvSpPr>
            <a:spLocks noGrp="1"/>
          </p:cNvSpPr>
          <p:nvPr>
            <p:ph type="sldNum" sz="quarter" idx="12"/>
          </p:nvPr>
        </p:nvSpPr>
        <p:spPr/>
        <p:txBody>
          <a:bodyPr/>
          <a:lstStyle>
            <a:lvl1pPr>
              <a:defRPr/>
            </a:lvl1pPr>
          </a:lstStyle>
          <a:p>
            <a:pPr>
              <a:defRPr/>
            </a:pPr>
            <a:fld id="{85878486-C70D-443B-8211-CB510AC933D1}" type="slidenum">
              <a:rPr lang="da-DK"/>
              <a:pPr>
                <a:defRPr/>
              </a:pPr>
              <a:t>‹#›</a:t>
            </a:fld>
            <a:endParaRPr lang="da-DK"/>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pic>
        <p:nvPicPr>
          <p:cNvPr id="5" name="Billede 6" descr="generel.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6" name="Pladsholder til dato 4"/>
          <p:cNvSpPr>
            <a:spLocks noGrp="1"/>
          </p:cNvSpPr>
          <p:nvPr>
            <p:ph type="dt" sz="half" idx="10"/>
          </p:nvPr>
        </p:nvSpPr>
        <p:spPr/>
        <p:txBody>
          <a:bodyPr/>
          <a:lstStyle>
            <a:lvl1pPr>
              <a:defRPr/>
            </a:lvl1pPr>
          </a:lstStyle>
          <a:p>
            <a:pPr>
              <a:defRPr/>
            </a:pPr>
            <a:fld id="{8356F397-EFBB-4157-9B6F-F678B93C3094}" type="datetimeFigureOut">
              <a:rPr lang="da-DK"/>
              <a:pPr>
                <a:defRPr/>
              </a:pPr>
              <a:t>22-08-2017</a:t>
            </a:fld>
            <a:endParaRPr lang="da-DK"/>
          </a:p>
        </p:txBody>
      </p:sp>
      <p:sp>
        <p:nvSpPr>
          <p:cNvPr id="7" name="Pladsholder til sidefod 5"/>
          <p:cNvSpPr>
            <a:spLocks noGrp="1"/>
          </p:cNvSpPr>
          <p:nvPr>
            <p:ph type="ftr" sz="quarter" idx="11"/>
          </p:nvPr>
        </p:nvSpPr>
        <p:spPr/>
        <p:txBody>
          <a:bodyPr/>
          <a:lstStyle>
            <a:lvl1pPr>
              <a:defRPr/>
            </a:lvl1pPr>
          </a:lstStyle>
          <a:p>
            <a:pPr>
              <a:defRPr/>
            </a:pPr>
            <a:endParaRPr lang="da-DK"/>
          </a:p>
        </p:txBody>
      </p:sp>
      <p:sp>
        <p:nvSpPr>
          <p:cNvPr id="8" name="Pladsholder til diasnummer 6"/>
          <p:cNvSpPr>
            <a:spLocks noGrp="1"/>
          </p:cNvSpPr>
          <p:nvPr>
            <p:ph type="sldNum" sz="quarter" idx="12"/>
          </p:nvPr>
        </p:nvSpPr>
        <p:spPr/>
        <p:txBody>
          <a:bodyPr/>
          <a:lstStyle>
            <a:lvl1pPr>
              <a:defRPr/>
            </a:lvl1pPr>
          </a:lstStyle>
          <a:p>
            <a:pPr>
              <a:defRPr/>
            </a:pPr>
            <a:fld id="{38BF3D8B-CDD8-4A56-84E1-7FC56BCFF9A9}" type="slidenum">
              <a:rPr lang="da-DK"/>
              <a:pPr>
                <a:defRPr/>
              </a:pPr>
              <a:t>‹#›</a:t>
            </a:fld>
            <a:endParaRPr lang="da-DK"/>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generel.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9A66E6F1-A89F-48C8-A11F-C828D0393AF5}" type="datetimeFigureOut">
              <a:rPr lang="da-DK"/>
              <a:pPr>
                <a:defRPr/>
              </a:pPr>
              <a:t>22-08-2017</a:t>
            </a:fld>
            <a:endParaRPr lang="da-DK"/>
          </a:p>
        </p:txBody>
      </p:sp>
      <p:sp>
        <p:nvSpPr>
          <p:cNvPr id="11" name="Pladsholder til sidefod 5"/>
          <p:cNvSpPr>
            <a:spLocks noGrp="1"/>
          </p:cNvSpPr>
          <p:nvPr>
            <p:ph type="ftr" sz="quarter" idx="11"/>
          </p:nvPr>
        </p:nvSpPr>
        <p:spPr/>
        <p:txBody>
          <a:bodyPr/>
          <a:lstStyle>
            <a:lvl1pPr>
              <a:defRPr/>
            </a:lvl1pPr>
          </a:lstStyle>
          <a:p>
            <a:pPr>
              <a:defRPr/>
            </a:pPr>
            <a:endParaRPr lang="da-DK"/>
          </a:p>
        </p:txBody>
      </p:sp>
      <p:sp>
        <p:nvSpPr>
          <p:cNvPr id="12" name="Pladsholder til diasnummer 6"/>
          <p:cNvSpPr>
            <a:spLocks noGrp="1"/>
          </p:cNvSpPr>
          <p:nvPr>
            <p:ph type="sldNum" sz="quarter" idx="12"/>
          </p:nvPr>
        </p:nvSpPr>
        <p:spPr/>
        <p:txBody>
          <a:bodyPr/>
          <a:lstStyle>
            <a:lvl1pPr>
              <a:defRPr/>
            </a:lvl1pPr>
          </a:lstStyle>
          <a:p>
            <a:pPr>
              <a:defRPr/>
            </a:pPr>
            <a:fld id="{FBBD48AE-DC01-4997-ACDA-85FA02D5BA25}" type="slidenum">
              <a:rPr lang="da-DK"/>
              <a:pPr>
                <a:defRPr/>
              </a:pPr>
              <a:t>‹#›</a:t>
            </a:fld>
            <a:endParaRPr lang="da-DK"/>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3BBFFCA8-2924-4388-A44D-6970F65ADD33}" type="datetimeFigureOut">
              <a:rPr lang="da-DK"/>
              <a:pPr>
                <a:defRPr/>
              </a:pPr>
              <a:t>22-08-2017</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A53C0ED0-7985-4F1A-A582-F8F513074F8B}" type="slidenum">
              <a:rPr lang="da-DK"/>
              <a:pPr>
                <a:defRPr/>
              </a:pPr>
              <a:t>‹#›</a:t>
            </a:fld>
            <a:endParaRPr lang="da-DK"/>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pic>
        <p:nvPicPr>
          <p:cNvPr id="5" name="Billede 6" descr="forside.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6"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smtClean="0"/>
              <a:t>Klik for at redigere titeltypografi</a:t>
            </a:r>
            <a:endParaRPr lang="da-DK" dirty="0"/>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generel.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167D5FF1-2F62-49DA-8A0D-07B12F1C9AED}" type="datetimeFigureOut">
              <a:rPr lang="da-DK"/>
              <a:pPr>
                <a:defRPr/>
              </a:pPr>
              <a:t>22-08-2017</a:t>
            </a:fld>
            <a:endParaRPr lang="da-DK"/>
          </a:p>
        </p:txBody>
      </p:sp>
      <p:sp>
        <p:nvSpPr>
          <p:cNvPr id="11" name="Pladsholder til sidefod 5"/>
          <p:cNvSpPr>
            <a:spLocks noGrp="1"/>
          </p:cNvSpPr>
          <p:nvPr>
            <p:ph type="ftr" sz="quarter" idx="11"/>
          </p:nvPr>
        </p:nvSpPr>
        <p:spPr/>
        <p:txBody>
          <a:bodyPr/>
          <a:lstStyle>
            <a:lvl1pPr>
              <a:defRPr/>
            </a:lvl1pPr>
          </a:lstStyle>
          <a:p>
            <a:pPr>
              <a:defRPr/>
            </a:pPr>
            <a:endParaRPr lang="da-DK"/>
          </a:p>
        </p:txBody>
      </p:sp>
      <p:sp>
        <p:nvSpPr>
          <p:cNvPr id="12" name="Pladsholder til diasnummer 6"/>
          <p:cNvSpPr>
            <a:spLocks noGrp="1"/>
          </p:cNvSpPr>
          <p:nvPr>
            <p:ph type="sldNum" sz="quarter" idx="12"/>
          </p:nvPr>
        </p:nvSpPr>
        <p:spPr/>
        <p:txBody>
          <a:bodyPr/>
          <a:lstStyle>
            <a:lvl1pPr>
              <a:defRPr/>
            </a:lvl1pPr>
          </a:lstStyle>
          <a:p>
            <a:pPr>
              <a:defRPr/>
            </a:pPr>
            <a:fld id="{52C4C839-D53D-4AB3-AA54-6CD754765688}" type="slidenum">
              <a:rPr lang="da-DK"/>
              <a:pPr>
                <a:defRPr/>
              </a:pPr>
              <a:t>‹#›</a:t>
            </a:fld>
            <a:endParaRPr lang="da-DK"/>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brand.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smtClean="0"/>
              <a:t>Klik for at redigere titeltypografi</a:t>
            </a:r>
            <a:endParaRPr lang="da-DK" dirty="0"/>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5" name="Billede 7" descr="brand.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1071546"/>
            <a:ext cx="8229600" cy="1143000"/>
          </a:xfrm>
        </p:spPr>
        <p:txBody>
          <a:bodyPr/>
          <a:lstStyle/>
          <a:p>
            <a:r>
              <a:rPr lang="da-DK" dirty="0" smtClean="0"/>
              <a:t>Klik for at redigere titeltypografi i masteren</a:t>
            </a:r>
            <a:endParaRPr lang="da-DK" dirty="0"/>
          </a:p>
        </p:txBody>
      </p:sp>
      <p:sp>
        <p:nvSpPr>
          <p:cNvPr id="3" name="Pladsholder til indhold 2"/>
          <p:cNvSpPr>
            <a:spLocks noGrp="1"/>
          </p:cNvSpPr>
          <p:nvPr>
            <p:ph idx="1"/>
          </p:nvPr>
        </p:nvSpPr>
        <p:spPr>
          <a:xfrm>
            <a:off x="457200" y="2397109"/>
            <a:ext cx="8229600" cy="3889412"/>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dato 3"/>
          <p:cNvSpPr>
            <a:spLocks noGrp="1"/>
          </p:cNvSpPr>
          <p:nvPr>
            <p:ph type="dt" sz="half" idx="10"/>
          </p:nvPr>
        </p:nvSpPr>
        <p:spPr/>
        <p:txBody>
          <a:bodyPr/>
          <a:lstStyle>
            <a:lvl1pPr>
              <a:defRPr/>
            </a:lvl1pPr>
          </a:lstStyle>
          <a:p>
            <a:pPr>
              <a:defRPr/>
            </a:pPr>
            <a:fld id="{DCCC7AA0-11E5-49BB-BD2F-3E4A3614D53B}" type="datetimeFigureOut">
              <a:rPr lang="da-DK"/>
              <a:pPr>
                <a:defRPr/>
              </a:pPr>
              <a:t>22-08-2017</a:t>
            </a:fld>
            <a:endParaRPr lang="da-DK"/>
          </a:p>
        </p:txBody>
      </p:sp>
      <p:sp>
        <p:nvSpPr>
          <p:cNvPr id="7" name="Pladsholder til sidefod 4"/>
          <p:cNvSpPr>
            <a:spLocks noGrp="1"/>
          </p:cNvSpPr>
          <p:nvPr>
            <p:ph type="ftr" sz="quarter" idx="11"/>
          </p:nvPr>
        </p:nvSpPr>
        <p:spPr/>
        <p:txBody>
          <a:bodyPr/>
          <a:lstStyle>
            <a:lvl1pPr>
              <a:defRPr/>
            </a:lvl1pPr>
          </a:lstStyle>
          <a:p>
            <a:pPr>
              <a:defRPr/>
            </a:pPr>
            <a:endParaRPr lang="da-DK"/>
          </a:p>
        </p:txBody>
      </p:sp>
      <p:sp>
        <p:nvSpPr>
          <p:cNvPr id="8" name="Pladsholder til diasnummer 5"/>
          <p:cNvSpPr>
            <a:spLocks noGrp="1"/>
          </p:cNvSpPr>
          <p:nvPr>
            <p:ph type="sldNum" sz="quarter" idx="12"/>
          </p:nvPr>
        </p:nvSpPr>
        <p:spPr/>
        <p:txBody>
          <a:bodyPr/>
          <a:lstStyle>
            <a:lvl1pPr>
              <a:defRPr/>
            </a:lvl1pPr>
          </a:lstStyle>
          <a:p>
            <a:pPr>
              <a:defRPr/>
            </a:pPr>
            <a:fld id="{69660A3D-5CAD-4DCA-BD15-07AC75F503A1}" type="slidenum">
              <a:rPr lang="da-DK"/>
              <a:pPr>
                <a:defRPr/>
              </a:pPr>
              <a:t>‹#›</a:t>
            </a:fld>
            <a:endParaRPr lang="da-DK"/>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5" name="Billede 7" descr="brand.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6" name="Pladsholder til dato 3"/>
          <p:cNvSpPr>
            <a:spLocks noGrp="1"/>
          </p:cNvSpPr>
          <p:nvPr>
            <p:ph type="dt" sz="half" idx="10"/>
          </p:nvPr>
        </p:nvSpPr>
        <p:spPr/>
        <p:txBody>
          <a:bodyPr/>
          <a:lstStyle>
            <a:lvl1pPr>
              <a:defRPr/>
            </a:lvl1pPr>
          </a:lstStyle>
          <a:p>
            <a:pPr>
              <a:defRPr/>
            </a:pPr>
            <a:fld id="{B051438F-A8F8-49DC-9308-2821E9CAFBF4}" type="datetimeFigureOut">
              <a:rPr lang="da-DK"/>
              <a:pPr>
                <a:defRPr/>
              </a:pPr>
              <a:t>22-08-2017</a:t>
            </a:fld>
            <a:endParaRPr lang="da-DK"/>
          </a:p>
        </p:txBody>
      </p:sp>
      <p:sp>
        <p:nvSpPr>
          <p:cNvPr id="7" name="Pladsholder til sidefod 4"/>
          <p:cNvSpPr>
            <a:spLocks noGrp="1"/>
          </p:cNvSpPr>
          <p:nvPr>
            <p:ph type="ftr" sz="quarter" idx="11"/>
          </p:nvPr>
        </p:nvSpPr>
        <p:spPr/>
        <p:txBody>
          <a:bodyPr/>
          <a:lstStyle>
            <a:lvl1pPr>
              <a:defRPr/>
            </a:lvl1pPr>
          </a:lstStyle>
          <a:p>
            <a:pPr>
              <a:defRPr/>
            </a:pPr>
            <a:endParaRPr lang="da-DK"/>
          </a:p>
        </p:txBody>
      </p:sp>
      <p:sp>
        <p:nvSpPr>
          <p:cNvPr id="8" name="Pladsholder til diasnummer 5"/>
          <p:cNvSpPr>
            <a:spLocks noGrp="1"/>
          </p:cNvSpPr>
          <p:nvPr>
            <p:ph type="sldNum" sz="quarter" idx="12"/>
          </p:nvPr>
        </p:nvSpPr>
        <p:spPr/>
        <p:txBody>
          <a:bodyPr/>
          <a:lstStyle>
            <a:lvl1pPr>
              <a:defRPr/>
            </a:lvl1pPr>
          </a:lstStyle>
          <a:p>
            <a:pPr>
              <a:defRPr/>
            </a:pPr>
            <a:fld id="{AAF531B3-3EF9-42CA-AD8A-0061232CB5B5}" type="slidenum">
              <a:rPr lang="da-DK"/>
              <a:pPr>
                <a:defRPr/>
              </a:pPr>
              <a:t>‹#›</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pic>
        <p:nvPicPr>
          <p:cNvPr id="4" name="Billede 6" descr="gods.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5"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6" name="Pladsholder til dato 3"/>
          <p:cNvSpPr>
            <a:spLocks noGrp="1"/>
          </p:cNvSpPr>
          <p:nvPr>
            <p:ph type="dt" sz="half" idx="10"/>
          </p:nvPr>
        </p:nvSpPr>
        <p:spPr/>
        <p:txBody>
          <a:bodyPr/>
          <a:lstStyle>
            <a:lvl1pPr>
              <a:defRPr/>
            </a:lvl1pPr>
          </a:lstStyle>
          <a:p>
            <a:pPr>
              <a:defRPr/>
            </a:pPr>
            <a:fld id="{0D80CEFA-8E45-4948-90A1-1377A8BCF8B8}" type="datetimeFigureOut">
              <a:rPr lang="da-DK"/>
              <a:pPr>
                <a:defRPr/>
              </a:pPr>
              <a:t>22-08-2017</a:t>
            </a:fld>
            <a:endParaRPr lang="da-DK"/>
          </a:p>
        </p:txBody>
      </p:sp>
      <p:sp>
        <p:nvSpPr>
          <p:cNvPr id="7" name="Pladsholder til sidefod 4"/>
          <p:cNvSpPr>
            <a:spLocks noGrp="1"/>
          </p:cNvSpPr>
          <p:nvPr>
            <p:ph type="ftr" sz="quarter" idx="11"/>
          </p:nvPr>
        </p:nvSpPr>
        <p:spPr/>
        <p:txBody>
          <a:bodyPr/>
          <a:lstStyle>
            <a:lvl1pPr>
              <a:defRPr/>
            </a:lvl1pPr>
          </a:lstStyle>
          <a:p>
            <a:pPr>
              <a:defRPr/>
            </a:pPr>
            <a:endParaRPr lang="da-DK"/>
          </a:p>
        </p:txBody>
      </p:sp>
      <p:sp>
        <p:nvSpPr>
          <p:cNvPr id="8" name="Pladsholder til diasnummer 5"/>
          <p:cNvSpPr>
            <a:spLocks noGrp="1"/>
          </p:cNvSpPr>
          <p:nvPr>
            <p:ph type="sldNum" sz="quarter" idx="12"/>
          </p:nvPr>
        </p:nvSpPr>
        <p:spPr/>
        <p:txBody>
          <a:bodyPr/>
          <a:lstStyle>
            <a:lvl1pPr>
              <a:defRPr/>
            </a:lvl1pPr>
          </a:lstStyle>
          <a:p>
            <a:pPr>
              <a:defRPr/>
            </a:pPr>
            <a:fld id="{029651E2-8D9B-4A9C-8B9E-53DC72C9B431}" type="slidenum">
              <a:rPr lang="da-DK"/>
              <a:pPr>
                <a:defRPr/>
              </a:pPr>
              <a:t>‹#›</a:t>
            </a:fld>
            <a:endParaRPr lang="da-DK"/>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brand.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989017"/>
            <a:ext cx="8229600" cy="1143000"/>
          </a:xfrm>
        </p:spPr>
        <p:txBody>
          <a:bodyPr/>
          <a:lstStyle/>
          <a:p>
            <a:r>
              <a:rPr lang="da-DK" dirty="0" smtClean="0"/>
              <a:t>Klik for at redigere titeltypografi i masteren</a:t>
            </a:r>
            <a:endParaRPr lang="da-DK" dirty="0"/>
          </a:p>
        </p:txBody>
      </p:sp>
      <p:sp>
        <p:nvSpPr>
          <p:cNvPr id="3" name="Pladsholder til indhold 2"/>
          <p:cNvSpPr>
            <a:spLocks noGrp="1"/>
          </p:cNvSpPr>
          <p:nvPr>
            <p:ph sz="half" idx="1"/>
          </p:nvPr>
        </p:nvSpPr>
        <p:spPr>
          <a:xfrm>
            <a:off x="457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4648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4"/>
          <p:cNvSpPr>
            <a:spLocks noGrp="1"/>
          </p:cNvSpPr>
          <p:nvPr>
            <p:ph type="dt" sz="half" idx="10"/>
          </p:nvPr>
        </p:nvSpPr>
        <p:spPr/>
        <p:txBody>
          <a:bodyPr/>
          <a:lstStyle>
            <a:lvl1pPr>
              <a:defRPr/>
            </a:lvl1pPr>
          </a:lstStyle>
          <a:p>
            <a:pPr>
              <a:defRPr/>
            </a:pPr>
            <a:fld id="{2D7C8233-157E-4667-BE49-2C3D44AF6263}" type="datetimeFigureOut">
              <a:rPr lang="da-DK"/>
              <a:pPr>
                <a:defRPr/>
              </a:pPr>
              <a:t>22-08-2017</a:t>
            </a:fld>
            <a:endParaRPr lang="da-DK"/>
          </a:p>
        </p:txBody>
      </p:sp>
      <p:sp>
        <p:nvSpPr>
          <p:cNvPr id="8" name="Pladsholder til sidefod 5"/>
          <p:cNvSpPr>
            <a:spLocks noGrp="1"/>
          </p:cNvSpPr>
          <p:nvPr>
            <p:ph type="ftr" sz="quarter" idx="11"/>
          </p:nvPr>
        </p:nvSpPr>
        <p:spPr/>
        <p:txBody>
          <a:bodyPr/>
          <a:lstStyle>
            <a:lvl1pPr>
              <a:defRPr/>
            </a:lvl1pPr>
          </a:lstStyle>
          <a:p>
            <a:pPr>
              <a:defRPr/>
            </a:pPr>
            <a:endParaRPr lang="da-DK"/>
          </a:p>
        </p:txBody>
      </p:sp>
      <p:sp>
        <p:nvSpPr>
          <p:cNvPr id="9" name="Pladsholder til diasnummer 6"/>
          <p:cNvSpPr>
            <a:spLocks noGrp="1"/>
          </p:cNvSpPr>
          <p:nvPr>
            <p:ph type="sldNum" sz="quarter" idx="12"/>
          </p:nvPr>
        </p:nvSpPr>
        <p:spPr/>
        <p:txBody>
          <a:bodyPr/>
          <a:lstStyle>
            <a:lvl1pPr>
              <a:defRPr/>
            </a:lvl1pPr>
          </a:lstStyle>
          <a:p>
            <a:pPr>
              <a:defRPr/>
            </a:pPr>
            <a:fld id="{E5B97F0F-6284-4B13-933D-AF6E4E1160D6}" type="slidenum">
              <a:rPr lang="da-DK"/>
              <a:pPr>
                <a:defRPr/>
              </a:pPr>
              <a:t>‹#›</a:t>
            </a:fld>
            <a:endParaRPr lang="da-DK"/>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7"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8" name="Billede 7" descr="brand.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1077937"/>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23384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978174"/>
            <a:ext cx="4040188"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4645025" y="23384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978174"/>
            <a:ext cx="4041775"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9" name="Pladsholder til dato 6"/>
          <p:cNvSpPr>
            <a:spLocks noGrp="1"/>
          </p:cNvSpPr>
          <p:nvPr>
            <p:ph type="dt" sz="half" idx="10"/>
          </p:nvPr>
        </p:nvSpPr>
        <p:spPr/>
        <p:txBody>
          <a:bodyPr/>
          <a:lstStyle>
            <a:lvl1pPr>
              <a:defRPr/>
            </a:lvl1pPr>
          </a:lstStyle>
          <a:p>
            <a:pPr>
              <a:defRPr/>
            </a:pPr>
            <a:fld id="{6B8F8FC5-6D49-4BE3-AC70-C298B13E5581}" type="datetimeFigureOut">
              <a:rPr lang="da-DK"/>
              <a:pPr>
                <a:defRPr/>
              </a:pPr>
              <a:t>22-08-2017</a:t>
            </a:fld>
            <a:endParaRPr lang="da-DK"/>
          </a:p>
        </p:txBody>
      </p:sp>
      <p:sp>
        <p:nvSpPr>
          <p:cNvPr id="10" name="Pladsholder til sidefod 7"/>
          <p:cNvSpPr>
            <a:spLocks noGrp="1"/>
          </p:cNvSpPr>
          <p:nvPr>
            <p:ph type="ftr" sz="quarter" idx="11"/>
          </p:nvPr>
        </p:nvSpPr>
        <p:spPr/>
        <p:txBody>
          <a:bodyPr/>
          <a:lstStyle>
            <a:lvl1pPr>
              <a:defRPr/>
            </a:lvl1pPr>
          </a:lstStyle>
          <a:p>
            <a:pPr>
              <a:defRPr/>
            </a:pPr>
            <a:endParaRPr lang="da-DK"/>
          </a:p>
        </p:txBody>
      </p:sp>
      <p:sp>
        <p:nvSpPr>
          <p:cNvPr id="11" name="Pladsholder til diasnummer 8"/>
          <p:cNvSpPr>
            <a:spLocks noGrp="1"/>
          </p:cNvSpPr>
          <p:nvPr>
            <p:ph type="sldNum" sz="quarter" idx="12"/>
          </p:nvPr>
        </p:nvSpPr>
        <p:spPr/>
        <p:txBody>
          <a:bodyPr/>
          <a:lstStyle>
            <a:lvl1pPr>
              <a:defRPr/>
            </a:lvl1pPr>
          </a:lstStyle>
          <a:p>
            <a:pPr>
              <a:defRPr/>
            </a:pPr>
            <a:fld id="{7EF78A50-EBF1-4CBE-8472-0C209A7BEA34}" type="slidenum">
              <a:rPr lang="da-DK"/>
              <a:pPr>
                <a:defRPr/>
              </a:pPr>
              <a:t>‹#›</a:t>
            </a:fld>
            <a:endParaRPr lang="da-DK"/>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3"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4" name="Billede 7" descr="brand.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1000108"/>
            <a:ext cx="8229600" cy="1143000"/>
          </a:xfrm>
        </p:spPr>
        <p:txBody>
          <a:bodyPr/>
          <a:lstStyle/>
          <a:p>
            <a:r>
              <a:rPr lang="da-DK" dirty="0" smtClean="0"/>
              <a:t>Klik for at redigere titeltypografi i masteren</a:t>
            </a:r>
            <a:endParaRPr lang="da-DK" dirty="0"/>
          </a:p>
        </p:txBody>
      </p:sp>
      <p:sp>
        <p:nvSpPr>
          <p:cNvPr id="5" name="Pladsholder til dato 2"/>
          <p:cNvSpPr>
            <a:spLocks noGrp="1"/>
          </p:cNvSpPr>
          <p:nvPr>
            <p:ph type="dt" sz="half" idx="10"/>
          </p:nvPr>
        </p:nvSpPr>
        <p:spPr/>
        <p:txBody>
          <a:bodyPr/>
          <a:lstStyle>
            <a:lvl1pPr>
              <a:defRPr/>
            </a:lvl1pPr>
          </a:lstStyle>
          <a:p>
            <a:pPr>
              <a:defRPr/>
            </a:pPr>
            <a:fld id="{4FC8F479-3FAD-42FD-87F6-675148B8ADBA}" type="datetimeFigureOut">
              <a:rPr lang="da-DK"/>
              <a:pPr>
                <a:defRPr/>
              </a:pPr>
              <a:t>22-08-2017</a:t>
            </a:fld>
            <a:endParaRPr lang="da-DK"/>
          </a:p>
        </p:txBody>
      </p:sp>
      <p:sp>
        <p:nvSpPr>
          <p:cNvPr id="6" name="Pladsholder til sidefod 3"/>
          <p:cNvSpPr>
            <a:spLocks noGrp="1"/>
          </p:cNvSpPr>
          <p:nvPr>
            <p:ph type="ftr" sz="quarter" idx="11"/>
          </p:nvPr>
        </p:nvSpPr>
        <p:spPr/>
        <p:txBody>
          <a:bodyPr/>
          <a:lstStyle>
            <a:lvl1pPr>
              <a:defRPr/>
            </a:lvl1pPr>
          </a:lstStyle>
          <a:p>
            <a:pPr>
              <a:defRPr/>
            </a:pPr>
            <a:endParaRPr lang="da-DK"/>
          </a:p>
        </p:txBody>
      </p:sp>
      <p:sp>
        <p:nvSpPr>
          <p:cNvPr id="7" name="Pladsholder til diasnummer 4"/>
          <p:cNvSpPr>
            <a:spLocks noGrp="1"/>
          </p:cNvSpPr>
          <p:nvPr>
            <p:ph type="sldNum" sz="quarter" idx="12"/>
          </p:nvPr>
        </p:nvSpPr>
        <p:spPr/>
        <p:txBody>
          <a:bodyPr/>
          <a:lstStyle>
            <a:lvl1pPr>
              <a:defRPr/>
            </a:lvl1pPr>
          </a:lstStyle>
          <a:p>
            <a:pPr>
              <a:defRPr/>
            </a:pPr>
            <a:fld id="{F5E95781-58E0-4CD7-ACBC-693AAFC3110E}" type="slidenum">
              <a:rPr lang="da-DK"/>
              <a:pPr>
                <a:defRPr/>
              </a:pPr>
              <a:t>‹#›</a:t>
            </a:fld>
            <a:endParaRPr lang="da-DK"/>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3" name="Billede 7" descr="brand.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4" name="Pladsholder til dato 1"/>
          <p:cNvSpPr>
            <a:spLocks noGrp="1"/>
          </p:cNvSpPr>
          <p:nvPr>
            <p:ph type="dt" sz="half" idx="10"/>
          </p:nvPr>
        </p:nvSpPr>
        <p:spPr/>
        <p:txBody>
          <a:bodyPr/>
          <a:lstStyle>
            <a:lvl1pPr>
              <a:defRPr/>
            </a:lvl1pPr>
          </a:lstStyle>
          <a:p>
            <a:pPr>
              <a:defRPr/>
            </a:pPr>
            <a:fld id="{12141F6D-917E-479C-B305-4CCC4004E19B}" type="datetimeFigureOut">
              <a:rPr lang="da-DK"/>
              <a:pPr>
                <a:defRPr/>
              </a:pPr>
              <a:t>22-08-2017</a:t>
            </a:fld>
            <a:endParaRPr lang="da-DK"/>
          </a:p>
        </p:txBody>
      </p:sp>
      <p:sp>
        <p:nvSpPr>
          <p:cNvPr id="5" name="Pladsholder til sidefod 2"/>
          <p:cNvSpPr>
            <a:spLocks noGrp="1"/>
          </p:cNvSpPr>
          <p:nvPr>
            <p:ph type="ftr" sz="quarter" idx="11"/>
          </p:nvPr>
        </p:nvSpPr>
        <p:spPr/>
        <p:txBody>
          <a:bodyPr/>
          <a:lstStyle>
            <a:lvl1pPr>
              <a:defRPr/>
            </a:lvl1pPr>
          </a:lstStyle>
          <a:p>
            <a:pPr>
              <a:defRPr/>
            </a:pPr>
            <a:endParaRPr lang="da-DK"/>
          </a:p>
        </p:txBody>
      </p:sp>
      <p:sp>
        <p:nvSpPr>
          <p:cNvPr id="6" name="Pladsholder til diasnummer 3"/>
          <p:cNvSpPr>
            <a:spLocks noGrp="1"/>
          </p:cNvSpPr>
          <p:nvPr>
            <p:ph type="sldNum" sz="quarter" idx="12"/>
          </p:nvPr>
        </p:nvSpPr>
        <p:spPr/>
        <p:txBody>
          <a:bodyPr/>
          <a:lstStyle>
            <a:lvl1pPr>
              <a:defRPr/>
            </a:lvl1pPr>
          </a:lstStyle>
          <a:p>
            <a:pPr>
              <a:defRPr/>
            </a:pPr>
            <a:fld id="{215F111E-B0BE-4558-8D7F-8916E3B0840A}" type="slidenum">
              <a:rPr lang="da-DK"/>
              <a:pPr>
                <a:defRPr/>
              </a:pPr>
              <a:t>‹#›</a:t>
            </a:fld>
            <a:endParaRPr lang="da-DK"/>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brand.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1004911"/>
            <a:ext cx="3008313" cy="1162050"/>
          </a:xfrm>
        </p:spPr>
        <p:txBody>
          <a:bodyPr anchor="b"/>
          <a:lstStyle>
            <a:lvl1pPr algn="l">
              <a:defRPr sz="2000" b="1"/>
            </a:lvl1pPr>
          </a:lstStyle>
          <a:p>
            <a:r>
              <a:rPr lang="da-DK" dirty="0" smtClean="0"/>
              <a:t>Klik for at redigere titeltypografi i masteren</a:t>
            </a:r>
            <a:endParaRPr lang="da-DK" dirty="0"/>
          </a:p>
        </p:txBody>
      </p:sp>
      <p:sp>
        <p:nvSpPr>
          <p:cNvPr id="3" name="Pladsholder til indhold 2"/>
          <p:cNvSpPr>
            <a:spLocks noGrp="1"/>
          </p:cNvSpPr>
          <p:nvPr>
            <p:ph idx="1"/>
          </p:nvPr>
        </p:nvSpPr>
        <p:spPr>
          <a:xfrm>
            <a:off x="3575050" y="1004911"/>
            <a:ext cx="5111750" cy="5138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457200" y="2166961"/>
            <a:ext cx="3008313" cy="39766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typografi i masteren</a:t>
            </a:r>
          </a:p>
        </p:txBody>
      </p:sp>
      <p:sp>
        <p:nvSpPr>
          <p:cNvPr id="7" name="Pladsholder til dato 4"/>
          <p:cNvSpPr>
            <a:spLocks noGrp="1"/>
          </p:cNvSpPr>
          <p:nvPr>
            <p:ph type="dt" sz="half" idx="10"/>
          </p:nvPr>
        </p:nvSpPr>
        <p:spPr/>
        <p:txBody>
          <a:bodyPr/>
          <a:lstStyle>
            <a:lvl1pPr>
              <a:defRPr/>
            </a:lvl1pPr>
          </a:lstStyle>
          <a:p>
            <a:pPr>
              <a:defRPr/>
            </a:pPr>
            <a:fld id="{2E79D30C-5773-4084-906C-CB979A5C79E5}" type="datetimeFigureOut">
              <a:rPr lang="da-DK"/>
              <a:pPr>
                <a:defRPr/>
              </a:pPr>
              <a:t>22-08-2017</a:t>
            </a:fld>
            <a:endParaRPr lang="da-DK"/>
          </a:p>
        </p:txBody>
      </p:sp>
      <p:sp>
        <p:nvSpPr>
          <p:cNvPr id="8" name="Pladsholder til sidefod 5"/>
          <p:cNvSpPr>
            <a:spLocks noGrp="1"/>
          </p:cNvSpPr>
          <p:nvPr>
            <p:ph type="ftr" sz="quarter" idx="11"/>
          </p:nvPr>
        </p:nvSpPr>
        <p:spPr/>
        <p:txBody>
          <a:bodyPr/>
          <a:lstStyle>
            <a:lvl1pPr>
              <a:defRPr/>
            </a:lvl1pPr>
          </a:lstStyle>
          <a:p>
            <a:pPr>
              <a:defRPr/>
            </a:pPr>
            <a:endParaRPr lang="da-DK"/>
          </a:p>
        </p:txBody>
      </p:sp>
      <p:sp>
        <p:nvSpPr>
          <p:cNvPr id="9" name="Pladsholder til diasnummer 6"/>
          <p:cNvSpPr>
            <a:spLocks noGrp="1"/>
          </p:cNvSpPr>
          <p:nvPr>
            <p:ph type="sldNum" sz="quarter" idx="12"/>
          </p:nvPr>
        </p:nvSpPr>
        <p:spPr/>
        <p:txBody>
          <a:bodyPr/>
          <a:lstStyle>
            <a:lvl1pPr>
              <a:defRPr/>
            </a:lvl1pPr>
          </a:lstStyle>
          <a:p>
            <a:pPr>
              <a:defRPr/>
            </a:pPr>
            <a:fld id="{666B6A99-239E-4F3C-A7C1-824824FB3561}" type="slidenum">
              <a:rPr lang="da-DK"/>
              <a:pPr>
                <a:defRPr/>
              </a:pPr>
              <a:t>‹#›</a:t>
            </a:fld>
            <a:endParaRPr lang="da-DK"/>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pic>
        <p:nvPicPr>
          <p:cNvPr id="5" name="Billede 6" descr="brand.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6" name="Pladsholder til dato 4"/>
          <p:cNvSpPr>
            <a:spLocks noGrp="1"/>
          </p:cNvSpPr>
          <p:nvPr>
            <p:ph type="dt" sz="half" idx="10"/>
          </p:nvPr>
        </p:nvSpPr>
        <p:spPr/>
        <p:txBody>
          <a:bodyPr/>
          <a:lstStyle>
            <a:lvl1pPr>
              <a:defRPr/>
            </a:lvl1pPr>
          </a:lstStyle>
          <a:p>
            <a:pPr>
              <a:defRPr/>
            </a:pPr>
            <a:fld id="{2D908CC6-BD13-4357-B85F-112B740AD7C7}" type="datetimeFigureOut">
              <a:rPr lang="da-DK"/>
              <a:pPr>
                <a:defRPr/>
              </a:pPr>
              <a:t>22-08-2017</a:t>
            </a:fld>
            <a:endParaRPr lang="da-DK"/>
          </a:p>
        </p:txBody>
      </p:sp>
      <p:sp>
        <p:nvSpPr>
          <p:cNvPr id="7" name="Pladsholder til sidefod 5"/>
          <p:cNvSpPr>
            <a:spLocks noGrp="1"/>
          </p:cNvSpPr>
          <p:nvPr>
            <p:ph type="ftr" sz="quarter" idx="11"/>
          </p:nvPr>
        </p:nvSpPr>
        <p:spPr/>
        <p:txBody>
          <a:bodyPr/>
          <a:lstStyle>
            <a:lvl1pPr>
              <a:defRPr/>
            </a:lvl1pPr>
          </a:lstStyle>
          <a:p>
            <a:pPr>
              <a:defRPr/>
            </a:pPr>
            <a:endParaRPr lang="da-DK"/>
          </a:p>
        </p:txBody>
      </p:sp>
      <p:sp>
        <p:nvSpPr>
          <p:cNvPr id="8" name="Pladsholder til diasnummer 6"/>
          <p:cNvSpPr>
            <a:spLocks noGrp="1"/>
          </p:cNvSpPr>
          <p:nvPr>
            <p:ph type="sldNum" sz="quarter" idx="12"/>
          </p:nvPr>
        </p:nvSpPr>
        <p:spPr/>
        <p:txBody>
          <a:bodyPr/>
          <a:lstStyle>
            <a:lvl1pPr>
              <a:defRPr/>
            </a:lvl1pPr>
          </a:lstStyle>
          <a:p>
            <a:pPr>
              <a:defRPr/>
            </a:pPr>
            <a:fld id="{76356166-91AF-4B6A-9DE6-A5CCCB751096}" type="slidenum">
              <a:rPr lang="da-DK"/>
              <a:pPr>
                <a:defRPr/>
              </a:pPr>
              <a:t>‹#›</a:t>
            </a:fld>
            <a:endParaRPr lang="da-DK"/>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brand.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9997AE15-6289-4AFF-BCB9-6305447F8578}" type="datetimeFigureOut">
              <a:rPr lang="da-DK"/>
              <a:pPr>
                <a:defRPr/>
              </a:pPr>
              <a:t>22-08-2017</a:t>
            </a:fld>
            <a:endParaRPr lang="da-DK"/>
          </a:p>
        </p:txBody>
      </p:sp>
      <p:sp>
        <p:nvSpPr>
          <p:cNvPr id="11" name="Pladsholder til sidefod 5"/>
          <p:cNvSpPr>
            <a:spLocks noGrp="1"/>
          </p:cNvSpPr>
          <p:nvPr>
            <p:ph type="ftr" sz="quarter" idx="11"/>
          </p:nvPr>
        </p:nvSpPr>
        <p:spPr/>
        <p:txBody>
          <a:bodyPr/>
          <a:lstStyle>
            <a:lvl1pPr>
              <a:defRPr/>
            </a:lvl1pPr>
          </a:lstStyle>
          <a:p>
            <a:pPr>
              <a:defRPr/>
            </a:pPr>
            <a:endParaRPr lang="da-DK"/>
          </a:p>
        </p:txBody>
      </p:sp>
      <p:sp>
        <p:nvSpPr>
          <p:cNvPr id="12" name="Pladsholder til diasnummer 6"/>
          <p:cNvSpPr>
            <a:spLocks noGrp="1"/>
          </p:cNvSpPr>
          <p:nvPr>
            <p:ph type="sldNum" sz="quarter" idx="12"/>
          </p:nvPr>
        </p:nvSpPr>
        <p:spPr/>
        <p:txBody>
          <a:bodyPr/>
          <a:lstStyle>
            <a:lvl1pPr>
              <a:defRPr/>
            </a:lvl1pPr>
          </a:lstStyle>
          <a:p>
            <a:pPr>
              <a:defRPr/>
            </a:pPr>
            <a:fld id="{9D25CCBA-DFFE-4AFC-B7C9-9C44987D6808}" type="slidenum">
              <a:rPr lang="da-DK"/>
              <a:pPr>
                <a:defRPr/>
              </a:pPr>
              <a:t>‹#›</a:t>
            </a:fld>
            <a:endParaRPr lang="da-DK"/>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24F1E6BC-43D1-4382-997D-96AF5F2C25E1}" type="datetimeFigureOut">
              <a:rPr lang="da-DK"/>
              <a:pPr>
                <a:defRPr/>
              </a:pPr>
              <a:t>22-08-2017</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BA0125D0-91F0-4B4C-A3E0-02CF16A71891}" type="slidenum">
              <a:rPr lang="da-DK"/>
              <a:pPr>
                <a:defRPr/>
              </a:pPr>
              <a:t>‹#›</a:t>
            </a:fld>
            <a:endParaRPr lang="da-DK"/>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brand.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smtClean="0"/>
              <a:t>Klik for at redigere titeltypografi</a:t>
            </a:r>
            <a:endParaRPr lang="da-DK" dirty="0"/>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brand.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133ABD18-F107-4331-8032-7F6A883D7667}" type="datetimeFigureOut">
              <a:rPr lang="da-DK"/>
              <a:pPr>
                <a:defRPr/>
              </a:pPr>
              <a:t>22-08-2017</a:t>
            </a:fld>
            <a:endParaRPr lang="da-DK"/>
          </a:p>
        </p:txBody>
      </p:sp>
      <p:sp>
        <p:nvSpPr>
          <p:cNvPr id="11" name="Pladsholder til sidefod 5"/>
          <p:cNvSpPr>
            <a:spLocks noGrp="1"/>
          </p:cNvSpPr>
          <p:nvPr>
            <p:ph type="ftr" sz="quarter" idx="11"/>
          </p:nvPr>
        </p:nvSpPr>
        <p:spPr/>
        <p:txBody>
          <a:bodyPr/>
          <a:lstStyle>
            <a:lvl1pPr>
              <a:defRPr/>
            </a:lvl1pPr>
          </a:lstStyle>
          <a:p>
            <a:pPr>
              <a:defRPr/>
            </a:pPr>
            <a:endParaRPr lang="da-DK"/>
          </a:p>
        </p:txBody>
      </p:sp>
      <p:sp>
        <p:nvSpPr>
          <p:cNvPr id="12" name="Pladsholder til diasnummer 6"/>
          <p:cNvSpPr>
            <a:spLocks noGrp="1"/>
          </p:cNvSpPr>
          <p:nvPr>
            <p:ph type="sldNum" sz="quarter" idx="12"/>
          </p:nvPr>
        </p:nvSpPr>
        <p:spPr/>
        <p:txBody>
          <a:bodyPr/>
          <a:lstStyle>
            <a:lvl1pPr>
              <a:defRPr/>
            </a:lvl1pPr>
          </a:lstStyle>
          <a:p>
            <a:pPr>
              <a:defRPr/>
            </a:pPr>
            <a:fld id="{E8BA5EE2-ADBB-4DF4-940F-4ED6F2BEEA90}" type="slidenum">
              <a:rPr lang="da-DK"/>
              <a:pPr>
                <a:defRPr/>
              </a:pPr>
              <a:t>‹#›</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pic>
        <p:nvPicPr>
          <p:cNvPr id="5" name="Billede 6" descr="gods.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6"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sp>
        <p:nvSpPr>
          <p:cNvPr id="2" name="Titel 1"/>
          <p:cNvSpPr>
            <a:spLocks noGrp="1"/>
          </p:cNvSpPr>
          <p:nvPr>
            <p:ph type="title"/>
          </p:nvPr>
        </p:nvSpPr>
        <p:spPr>
          <a:xfrm>
            <a:off x="457200" y="989017"/>
            <a:ext cx="8229600" cy="1143000"/>
          </a:xfrm>
        </p:spPr>
        <p:txBody>
          <a:bodyPr/>
          <a:lstStyle/>
          <a:p>
            <a:r>
              <a:rPr lang="da-DK" dirty="0" smtClean="0"/>
              <a:t>Klik for at redigere titeltypografi i masteren</a:t>
            </a:r>
            <a:endParaRPr lang="da-DK" dirty="0"/>
          </a:p>
        </p:txBody>
      </p:sp>
      <p:sp>
        <p:nvSpPr>
          <p:cNvPr id="3" name="Pladsholder til indhold 2"/>
          <p:cNvSpPr>
            <a:spLocks noGrp="1"/>
          </p:cNvSpPr>
          <p:nvPr>
            <p:ph sz="half" idx="1"/>
          </p:nvPr>
        </p:nvSpPr>
        <p:spPr>
          <a:xfrm>
            <a:off x="457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4648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4"/>
          <p:cNvSpPr>
            <a:spLocks noGrp="1"/>
          </p:cNvSpPr>
          <p:nvPr>
            <p:ph type="dt" sz="half" idx="10"/>
          </p:nvPr>
        </p:nvSpPr>
        <p:spPr/>
        <p:txBody>
          <a:bodyPr/>
          <a:lstStyle>
            <a:lvl1pPr>
              <a:defRPr/>
            </a:lvl1pPr>
          </a:lstStyle>
          <a:p>
            <a:pPr>
              <a:defRPr/>
            </a:pPr>
            <a:fld id="{93B7D94B-AAAC-4FE5-A46E-24ACE7DA3B2C}" type="datetimeFigureOut">
              <a:rPr lang="da-DK"/>
              <a:pPr>
                <a:defRPr/>
              </a:pPr>
              <a:t>22-08-2017</a:t>
            </a:fld>
            <a:endParaRPr lang="da-DK"/>
          </a:p>
        </p:txBody>
      </p:sp>
      <p:sp>
        <p:nvSpPr>
          <p:cNvPr id="8" name="Pladsholder til sidefod 5"/>
          <p:cNvSpPr>
            <a:spLocks noGrp="1"/>
          </p:cNvSpPr>
          <p:nvPr>
            <p:ph type="ftr" sz="quarter" idx="11"/>
          </p:nvPr>
        </p:nvSpPr>
        <p:spPr/>
        <p:txBody>
          <a:bodyPr/>
          <a:lstStyle>
            <a:lvl1pPr>
              <a:defRPr/>
            </a:lvl1pPr>
          </a:lstStyle>
          <a:p>
            <a:pPr>
              <a:defRPr/>
            </a:pPr>
            <a:endParaRPr lang="da-DK"/>
          </a:p>
        </p:txBody>
      </p:sp>
      <p:sp>
        <p:nvSpPr>
          <p:cNvPr id="9" name="Pladsholder til diasnummer 6"/>
          <p:cNvSpPr>
            <a:spLocks noGrp="1"/>
          </p:cNvSpPr>
          <p:nvPr>
            <p:ph type="sldNum" sz="quarter" idx="12"/>
          </p:nvPr>
        </p:nvSpPr>
        <p:spPr/>
        <p:txBody>
          <a:bodyPr/>
          <a:lstStyle>
            <a:lvl1pPr>
              <a:defRPr/>
            </a:lvl1pPr>
          </a:lstStyle>
          <a:p>
            <a:pPr>
              <a:defRPr/>
            </a:pPr>
            <a:fld id="{F97D259D-C7E9-4957-8082-97CC3052EE42}" type="slidenum">
              <a:rPr lang="da-DK"/>
              <a:pPr>
                <a:defRPr/>
              </a:pPr>
              <a:t>‹#›</a:t>
            </a:fld>
            <a:endParaRPr lang="da-DK"/>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jernbane.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smtClean="0"/>
              <a:t>Klik for at redigere titeltypografi</a:t>
            </a:r>
            <a:endParaRPr lang="da-DK" dirty="0"/>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5" name="Billede 7" descr="jernbane.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1071546"/>
            <a:ext cx="8229600" cy="1143000"/>
          </a:xfrm>
        </p:spPr>
        <p:txBody>
          <a:bodyPr/>
          <a:lstStyle/>
          <a:p>
            <a:r>
              <a:rPr lang="da-DK" dirty="0" smtClean="0"/>
              <a:t>Klik for at redigere titeltypografi i masteren</a:t>
            </a:r>
            <a:endParaRPr lang="da-DK" dirty="0"/>
          </a:p>
        </p:txBody>
      </p:sp>
      <p:sp>
        <p:nvSpPr>
          <p:cNvPr id="3" name="Pladsholder til indhold 2"/>
          <p:cNvSpPr>
            <a:spLocks noGrp="1"/>
          </p:cNvSpPr>
          <p:nvPr>
            <p:ph idx="1"/>
          </p:nvPr>
        </p:nvSpPr>
        <p:spPr>
          <a:xfrm>
            <a:off x="457200" y="2397109"/>
            <a:ext cx="8229600" cy="3889412"/>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dato 3"/>
          <p:cNvSpPr>
            <a:spLocks noGrp="1"/>
          </p:cNvSpPr>
          <p:nvPr>
            <p:ph type="dt" sz="half" idx="10"/>
          </p:nvPr>
        </p:nvSpPr>
        <p:spPr/>
        <p:txBody>
          <a:bodyPr/>
          <a:lstStyle>
            <a:lvl1pPr>
              <a:defRPr/>
            </a:lvl1pPr>
          </a:lstStyle>
          <a:p>
            <a:pPr>
              <a:defRPr/>
            </a:pPr>
            <a:fld id="{FB17CCD3-7971-4E69-8A36-352FD47A68E3}" type="datetimeFigureOut">
              <a:rPr lang="da-DK"/>
              <a:pPr>
                <a:defRPr/>
              </a:pPr>
              <a:t>22-08-2017</a:t>
            </a:fld>
            <a:endParaRPr lang="da-DK"/>
          </a:p>
        </p:txBody>
      </p:sp>
      <p:sp>
        <p:nvSpPr>
          <p:cNvPr id="7" name="Pladsholder til sidefod 4"/>
          <p:cNvSpPr>
            <a:spLocks noGrp="1"/>
          </p:cNvSpPr>
          <p:nvPr>
            <p:ph type="ftr" sz="quarter" idx="11"/>
          </p:nvPr>
        </p:nvSpPr>
        <p:spPr/>
        <p:txBody>
          <a:bodyPr/>
          <a:lstStyle>
            <a:lvl1pPr>
              <a:defRPr/>
            </a:lvl1pPr>
          </a:lstStyle>
          <a:p>
            <a:pPr>
              <a:defRPr/>
            </a:pPr>
            <a:endParaRPr lang="da-DK"/>
          </a:p>
        </p:txBody>
      </p:sp>
      <p:sp>
        <p:nvSpPr>
          <p:cNvPr id="8" name="Pladsholder til diasnummer 5"/>
          <p:cNvSpPr>
            <a:spLocks noGrp="1"/>
          </p:cNvSpPr>
          <p:nvPr>
            <p:ph type="sldNum" sz="quarter" idx="12"/>
          </p:nvPr>
        </p:nvSpPr>
        <p:spPr/>
        <p:txBody>
          <a:bodyPr/>
          <a:lstStyle>
            <a:lvl1pPr>
              <a:defRPr/>
            </a:lvl1pPr>
          </a:lstStyle>
          <a:p>
            <a:pPr>
              <a:defRPr/>
            </a:pPr>
            <a:fld id="{F4C92955-0E78-497A-AFEB-BE5476DC426A}" type="slidenum">
              <a:rPr lang="da-DK"/>
              <a:pPr>
                <a:defRPr/>
              </a:pPr>
              <a:t>‹#›</a:t>
            </a:fld>
            <a:endParaRPr lang="da-DK"/>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5" name="Billede 7" descr="jernbane.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6" name="Pladsholder til dato 3"/>
          <p:cNvSpPr>
            <a:spLocks noGrp="1"/>
          </p:cNvSpPr>
          <p:nvPr>
            <p:ph type="dt" sz="half" idx="10"/>
          </p:nvPr>
        </p:nvSpPr>
        <p:spPr/>
        <p:txBody>
          <a:bodyPr/>
          <a:lstStyle>
            <a:lvl1pPr>
              <a:defRPr/>
            </a:lvl1pPr>
          </a:lstStyle>
          <a:p>
            <a:pPr>
              <a:defRPr/>
            </a:pPr>
            <a:fld id="{9B2B0822-8288-41C6-899C-2CD15C4E6BAC}" type="datetimeFigureOut">
              <a:rPr lang="da-DK"/>
              <a:pPr>
                <a:defRPr/>
              </a:pPr>
              <a:t>22-08-2017</a:t>
            </a:fld>
            <a:endParaRPr lang="da-DK"/>
          </a:p>
        </p:txBody>
      </p:sp>
      <p:sp>
        <p:nvSpPr>
          <p:cNvPr id="7" name="Pladsholder til sidefod 4"/>
          <p:cNvSpPr>
            <a:spLocks noGrp="1"/>
          </p:cNvSpPr>
          <p:nvPr>
            <p:ph type="ftr" sz="quarter" idx="11"/>
          </p:nvPr>
        </p:nvSpPr>
        <p:spPr/>
        <p:txBody>
          <a:bodyPr/>
          <a:lstStyle>
            <a:lvl1pPr>
              <a:defRPr/>
            </a:lvl1pPr>
          </a:lstStyle>
          <a:p>
            <a:pPr>
              <a:defRPr/>
            </a:pPr>
            <a:endParaRPr lang="da-DK"/>
          </a:p>
        </p:txBody>
      </p:sp>
      <p:sp>
        <p:nvSpPr>
          <p:cNvPr id="8" name="Pladsholder til diasnummer 5"/>
          <p:cNvSpPr>
            <a:spLocks noGrp="1"/>
          </p:cNvSpPr>
          <p:nvPr>
            <p:ph type="sldNum" sz="quarter" idx="12"/>
          </p:nvPr>
        </p:nvSpPr>
        <p:spPr/>
        <p:txBody>
          <a:bodyPr/>
          <a:lstStyle>
            <a:lvl1pPr>
              <a:defRPr/>
            </a:lvl1pPr>
          </a:lstStyle>
          <a:p>
            <a:pPr>
              <a:defRPr/>
            </a:pPr>
            <a:fld id="{3B96FC05-BC13-4682-85C9-A9CC0DADA507}" type="slidenum">
              <a:rPr lang="da-DK"/>
              <a:pPr>
                <a:defRPr/>
              </a:pPr>
              <a:t>‹#›</a:t>
            </a:fld>
            <a:endParaRPr lang="da-DK"/>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jernbane.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989017"/>
            <a:ext cx="8229600" cy="1143000"/>
          </a:xfrm>
        </p:spPr>
        <p:txBody>
          <a:bodyPr/>
          <a:lstStyle/>
          <a:p>
            <a:r>
              <a:rPr lang="da-DK" dirty="0" smtClean="0"/>
              <a:t>Klik for at redigere titeltypografi i masteren</a:t>
            </a:r>
            <a:endParaRPr lang="da-DK" dirty="0"/>
          </a:p>
        </p:txBody>
      </p:sp>
      <p:sp>
        <p:nvSpPr>
          <p:cNvPr id="3" name="Pladsholder til indhold 2"/>
          <p:cNvSpPr>
            <a:spLocks noGrp="1"/>
          </p:cNvSpPr>
          <p:nvPr>
            <p:ph sz="half" idx="1"/>
          </p:nvPr>
        </p:nvSpPr>
        <p:spPr>
          <a:xfrm>
            <a:off x="457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4648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4"/>
          <p:cNvSpPr>
            <a:spLocks noGrp="1"/>
          </p:cNvSpPr>
          <p:nvPr>
            <p:ph type="dt" sz="half" idx="10"/>
          </p:nvPr>
        </p:nvSpPr>
        <p:spPr/>
        <p:txBody>
          <a:bodyPr/>
          <a:lstStyle>
            <a:lvl1pPr>
              <a:defRPr/>
            </a:lvl1pPr>
          </a:lstStyle>
          <a:p>
            <a:pPr>
              <a:defRPr/>
            </a:pPr>
            <a:fld id="{EB4A3EDA-D6B5-4E57-9452-1C4008B0BE01}" type="datetimeFigureOut">
              <a:rPr lang="da-DK"/>
              <a:pPr>
                <a:defRPr/>
              </a:pPr>
              <a:t>22-08-2017</a:t>
            </a:fld>
            <a:endParaRPr lang="da-DK"/>
          </a:p>
        </p:txBody>
      </p:sp>
      <p:sp>
        <p:nvSpPr>
          <p:cNvPr id="8" name="Pladsholder til sidefod 5"/>
          <p:cNvSpPr>
            <a:spLocks noGrp="1"/>
          </p:cNvSpPr>
          <p:nvPr>
            <p:ph type="ftr" sz="quarter" idx="11"/>
          </p:nvPr>
        </p:nvSpPr>
        <p:spPr/>
        <p:txBody>
          <a:bodyPr/>
          <a:lstStyle>
            <a:lvl1pPr>
              <a:defRPr/>
            </a:lvl1pPr>
          </a:lstStyle>
          <a:p>
            <a:pPr>
              <a:defRPr/>
            </a:pPr>
            <a:endParaRPr lang="da-DK"/>
          </a:p>
        </p:txBody>
      </p:sp>
      <p:sp>
        <p:nvSpPr>
          <p:cNvPr id="9" name="Pladsholder til diasnummer 6"/>
          <p:cNvSpPr>
            <a:spLocks noGrp="1"/>
          </p:cNvSpPr>
          <p:nvPr>
            <p:ph type="sldNum" sz="quarter" idx="12"/>
          </p:nvPr>
        </p:nvSpPr>
        <p:spPr/>
        <p:txBody>
          <a:bodyPr/>
          <a:lstStyle>
            <a:lvl1pPr>
              <a:defRPr/>
            </a:lvl1pPr>
          </a:lstStyle>
          <a:p>
            <a:pPr>
              <a:defRPr/>
            </a:pPr>
            <a:fld id="{E4714CAF-23B0-4CB9-BEA2-99AC027A11BA}" type="slidenum">
              <a:rPr lang="da-DK"/>
              <a:pPr>
                <a:defRPr/>
              </a:pPr>
              <a:t>‹#›</a:t>
            </a:fld>
            <a:endParaRPr lang="da-DK"/>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7"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8" name="Billede 7" descr="jernbane.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1077937"/>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23384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978174"/>
            <a:ext cx="4040188"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4645025" y="23384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978174"/>
            <a:ext cx="4041775"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9" name="Pladsholder til dato 6"/>
          <p:cNvSpPr>
            <a:spLocks noGrp="1"/>
          </p:cNvSpPr>
          <p:nvPr>
            <p:ph type="dt" sz="half" idx="10"/>
          </p:nvPr>
        </p:nvSpPr>
        <p:spPr/>
        <p:txBody>
          <a:bodyPr/>
          <a:lstStyle>
            <a:lvl1pPr>
              <a:defRPr/>
            </a:lvl1pPr>
          </a:lstStyle>
          <a:p>
            <a:pPr>
              <a:defRPr/>
            </a:pPr>
            <a:fld id="{990742D4-6244-4A08-957A-7A5936E825E0}" type="datetimeFigureOut">
              <a:rPr lang="da-DK"/>
              <a:pPr>
                <a:defRPr/>
              </a:pPr>
              <a:t>22-08-2017</a:t>
            </a:fld>
            <a:endParaRPr lang="da-DK"/>
          </a:p>
        </p:txBody>
      </p:sp>
      <p:sp>
        <p:nvSpPr>
          <p:cNvPr id="10" name="Pladsholder til sidefod 7"/>
          <p:cNvSpPr>
            <a:spLocks noGrp="1"/>
          </p:cNvSpPr>
          <p:nvPr>
            <p:ph type="ftr" sz="quarter" idx="11"/>
          </p:nvPr>
        </p:nvSpPr>
        <p:spPr/>
        <p:txBody>
          <a:bodyPr/>
          <a:lstStyle>
            <a:lvl1pPr>
              <a:defRPr/>
            </a:lvl1pPr>
          </a:lstStyle>
          <a:p>
            <a:pPr>
              <a:defRPr/>
            </a:pPr>
            <a:endParaRPr lang="da-DK"/>
          </a:p>
        </p:txBody>
      </p:sp>
      <p:sp>
        <p:nvSpPr>
          <p:cNvPr id="11" name="Pladsholder til diasnummer 8"/>
          <p:cNvSpPr>
            <a:spLocks noGrp="1"/>
          </p:cNvSpPr>
          <p:nvPr>
            <p:ph type="sldNum" sz="quarter" idx="12"/>
          </p:nvPr>
        </p:nvSpPr>
        <p:spPr/>
        <p:txBody>
          <a:bodyPr/>
          <a:lstStyle>
            <a:lvl1pPr>
              <a:defRPr/>
            </a:lvl1pPr>
          </a:lstStyle>
          <a:p>
            <a:pPr>
              <a:defRPr/>
            </a:pPr>
            <a:fld id="{0A1EECD6-3AA4-4FA8-A50E-0882DC5B1A52}" type="slidenum">
              <a:rPr lang="da-DK"/>
              <a:pPr>
                <a:defRPr/>
              </a:pPr>
              <a:t>‹#›</a:t>
            </a:fld>
            <a:endParaRPr lang="da-DK"/>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3"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4" name="Billede 7" descr="jernbane.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1000108"/>
            <a:ext cx="8229600" cy="1143000"/>
          </a:xfrm>
        </p:spPr>
        <p:txBody>
          <a:bodyPr/>
          <a:lstStyle/>
          <a:p>
            <a:r>
              <a:rPr lang="da-DK" dirty="0" smtClean="0"/>
              <a:t>Klik for at redigere titeltypografi i masteren</a:t>
            </a:r>
            <a:endParaRPr lang="da-DK" dirty="0"/>
          </a:p>
        </p:txBody>
      </p:sp>
      <p:sp>
        <p:nvSpPr>
          <p:cNvPr id="5" name="Pladsholder til dato 2"/>
          <p:cNvSpPr>
            <a:spLocks noGrp="1"/>
          </p:cNvSpPr>
          <p:nvPr>
            <p:ph type="dt" sz="half" idx="10"/>
          </p:nvPr>
        </p:nvSpPr>
        <p:spPr/>
        <p:txBody>
          <a:bodyPr/>
          <a:lstStyle>
            <a:lvl1pPr>
              <a:defRPr/>
            </a:lvl1pPr>
          </a:lstStyle>
          <a:p>
            <a:pPr>
              <a:defRPr/>
            </a:pPr>
            <a:fld id="{BD5A32F5-2C83-4DCA-A25E-0F4C3A2433A4}" type="datetimeFigureOut">
              <a:rPr lang="da-DK"/>
              <a:pPr>
                <a:defRPr/>
              </a:pPr>
              <a:t>22-08-2017</a:t>
            </a:fld>
            <a:endParaRPr lang="da-DK"/>
          </a:p>
        </p:txBody>
      </p:sp>
      <p:sp>
        <p:nvSpPr>
          <p:cNvPr id="6" name="Pladsholder til sidefod 3"/>
          <p:cNvSpPr>
            <a:spLocks noGrp="1"/>
          </p:cNvSpPr>
          <p:nvPr>
            <p:ph type="ftr" sz="quarter" idx="11"/>
          </p:nvPr>
        </p:nvSpPr>
        <p:spPr/>
        <p:txBody>
          <a:bodyPr/>
          <a:lstStyle>
            <a:lvl1pPr>
              <a:defRPr/>
            </a:lvl1pPr>
          </a:lstStyle>
          <a:p>
            <a:pPr>
              <a:defRPr/>
            </a:pPr>
            <a:endParaRPr lang="da-DK"/>
          </a:p>
        </p:txBody>
      </p:sp>
      <p:sp>
        <p:nvSpPr>
          <p:cNvPr id="7" name="Pladsholder til diasnummer 4"/>
          <p:cNvSpPr>
            <a:spLocks noGrp="1"/>
          </p:cNvSpPr>
          <p:nvPr>
            <p:ph type="sldNum" sz="quarter" idx="12"/>
          </p:nvPr>
        </p:nvSpPr>
        <p:spPr/>
        <p:txBody>
          <a:bodyPr/>
          <a:lstStyle>
            <a:lvl1pPr>
              <a:defRPr/>
            </a:lvl1pPr>
          </a:lstStyle>
          <a:p>
            <a:pPr>
              <a:defRPr/>
            </a:pPr>
            <a:fld id="{2EF8CA44-E007-40B2-BCEC-38C1B95CF2B6}" type="slidenum">
              <a:rPr lang="da-DK"/>
              <a:pPr>
                <a:defRPr/>
              </a:pPr>
              <a:t>‹#›</a:t>
            </a:fld>
            <a:endParaRPr lang="da-DK"/>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3" name="Billede 7" descr="jernbane.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4" name="Pladsholder til dato 1"/>
          <p:cNvSpPr>
            <a:spLocks noGrp="1"/>
          </p:cNvSpPr>
          <p:nvPr>
            <p:ph type="dt" sz="half" idx="10"/>
          </p:nvPr>
        </p:nvSpPr>
        <p:spPr/>
        <p:txBody>
          <a:bodyPr/>
          <a:lstStyle>
            <a:lvl1pPr>
              <a:defRPr/>
            </a:lvl1pPr>
          </a:lstStyle>
          <a:p>
            <a:pPr>
              <a:defRPr/>
            </a:pPr>
            <a:fld id="{CC6789EE-8433-4497-96FB-7157250EEC78}" type="datetimeFigureOut">
              <a:rPr lang="da-DK"/>
              <a:pPr>
                <a:defRPr/>
              </a:pPr>
              <a:t>22-08-2017</a:t>
            </a:fld>
            <a:endParaRPr lang="da-DK"/>
          </a:p>
        </p:txBody>
      </p:sp>
      <p:sp>
        <p:nvSpPr>
          <p:cNvPr id="5" name="Pladsholder til sidefod 2"/>
          <p:cNvSpPr>
            <a:spLocks noGrp="1"/>
          </p:cNvSpPr>
          <p:nvPr>
            <p:ph type="ftr" sz="quarter" idx="11"/>
          </p:nvPr>
        </p:nvSpPr>
        <p:spPr/>
        <p:txBody>
          <a:bodyPr/>
          <a:lstStyle>
            <a:lvl1pPr>
              <a:defRPr/>
            </a:lvl1pPr>
          </a:lstStyle>
          <a:p>
            <a:pPr>
              <a:defRPr/>
            </a:pPr>
            <a:endParaRPr lang="da-DK"/>
          </a:p>
        </p:txBody>
      </p:sp>
      <p:sp>
        <p:nvSpPr>
          <p:cNvPr id="6" name="Pladsholder til diasnummer 3"/>
          <p:cNvSpPr>
            <a:spLocks noGrp="1"/>
          </p:cNvSpPr>
          <p:nvPr>
            <p:ph type="sldNum" sz="quarter" idx="12"/>
          </p:nvPr>
        </p:nvSpPr>
        <p:spPr/>
        <p:txBody>
          <a:bodyPr/>
          <a:lstStyle>
            <a:lvl1pPr>
              <a:defRPr/>
            </a:lvl1pPr>
          </a:lstStyle>
          <a:p>
            <a:pPr>
              <a:defRPr/>
            </a:pPr>
            <a:fld id="{4C04C502-678A-4683-8A3B-5D580E2312E2}" type="slidenum">
              <a:rPr lang="da-DK"/>
              <a:pPr>
                <a:defRPr/>
              </a:pPr>
              <a:t>‹#›</a:t>
            </a:fld>
            <a:endParaRPr lang="da-DK"/>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jernbane.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1004911"/>
            <a:ext cx="3008313" cy="1162050"/>
          </a:xfrm>
        </p:spPr>
        <p:txBody>
          <a:bodyPr anchor="b"/>
          <a:lstStyle>
            <a:lvl1pPr algn="l">
              <a:defRPr sz="2000" b="1"/>
            </a:lvl1pPr>
          </a:lstStyle>
          <a:p>
            <a:r>
              <a:rPr lang="da-DK" dirty="0" smtClean="0"/>
              <a:t>Klik for at redigere titeltypografi i masteren</a:t>
            </a:r>
            <a:endParaRPr lang="da-DK" dirty="0"/>
          </a:p>
        </p:txBody>
      </p:sp>
      <p:sp>
        <p:nvSpPr>
          <p:cNvPr id="3" name="Pladsholder til indhold 2"/>
          <p:cNvSpPr>
            <a:spLocks noGrp="1"/>
          </p:cNvSpPr>
          <p:nvPr>
            <p:ph idx="1"/>
          </p:nvPr>
        </p:nvSpPr>
        <p:spPr>
          <a:xfrm>
            <a:off x="3575050" y="1004911"/>
            <a:ext cx="5111750" cy="5138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457200" y="2166961"/>
            <a:ext cx="3008313" cy="39766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typografi i masteren</a:t>
            </a:r>
          </a:p>
        </p:txBody>
      </p:sp>
      <p:sp>
        <p:nvSpPr>
          <p:cNvPr id="7" name="Pladsholder til dato 4"/>
          <p:cNvSpPr>
            <a:spLocks noGrp="1"/>
          </p:cNvSpPr>
          <p:nvPr>
            <p:ph type="dt" sz="half" idx="10"/>
          </p:nvPr>
        </p:nvSpPr>
        <p:spPr/>
        <p:txBody>
          <a:bodyPr/>
          <a:lstStyle>
            <a:lvl1pPr>
              <a:defRPr/>
            </a:lvl1pPr>
          </a:lstStyle>
          <a:p>
            <a:pPr>
              <a:defRPr/>
            </a:pPr>
            <a:fld id="{9E7FC8CA-043E-44FB-95D9-71AFF6A1AD69}" type="datetimeFigureOut">
              <a:rPr lang="da-DK"/>
              <a:pPr>
                <a:defRPr/>
              </a:pPr>
              <a:t>22-08-2017</a:t>
            </a:fld>
            <a:endParaRPr lang="da-DK"/>
          </a:p>
        </p:txBody>
      </p:sp>
      <p:sp>
        <p:nvSpPr>
          <p:cNvPr id="8" name="Pladsholder til sidefod 5"/>
          <p:cNvSpPr>
            <a:spLocks noGrp="1"/>
          </p:cNvSpPr>
          <p:nvPr>
            <p:ph type="ftr" sz="quarter" idx="11"/>
          </p:nvPr>
        </p:nvSpPr>
        <p:spPr/>
        <p:txBody>
          <a:bodyPr/>
          <a:lstStyle>
            <a:lvl1pPr>
              <a:defRPr/>
            </a:lvl1pPr>
          </a:lstStyle>
          <a:p>
            <a:pPr>
              <a:defRPr/>
            </a:pPr>
            <a:endParaRPr lang="da-DK"/>
          </a:p>
        </p:txBody>
      </p:sp>
      <p:sp>
        <p:nvSpPr>
          <p:cNvPr id="9" name="Pladsholder til diasnummer 6"/>
          <p:cNvSpPr>
            <a:spLocks noGrp="1"/>
          </p:cNvSpPr>
          <p:nvPr>
            <p:ph type="sldNum" sz="quarter" idx="12"/>
          </p:nvPr>
        </p:nvSpPr>
        <p:spPr/>
        <p:txBody>
          <a:bodyPr/>
          <a:lstStyle>
            <a:lvl1pPr>
              <a:defRPr/>
            </a:lvl1pPr>
          </a:lstStyle>
          <a:p>
            <a:pPr>
              <a:defRPr/>
            </a:pPr>
            <a:fld id="{7F6CD89A-CCB0-4F2F-83DD-81AFB198C4BB}" type="slidenum">
              <a:rPr lang="da-DK"/>
              <a:pPr>
                <a:defRPr/>
              </a:pPr>
              <a:t>‹#›</a:t>
            </a:fld>
            <a:endParaRPr lang="da-DK"/>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pic>
        <p:nvPicPr>
          <p:cNvPr id="5" name="Billede 6" descr="jernbane.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6" name="Pladsholder til dato 4"/>
          <p:cNvSpPr>
            <a:spLocks noGrp="1"/>
          </p:cNvSpPr>
          <p:nvPr>
            <p:ph type="dt" sz="half" idx="10"/>
          </p:nvPr>
        </p:nvSpPr>
        <p:spPr/>
        <p:txBody>
          <a:bodyPr/>
          <a:lstStyle>
            <a:lvl1pPr>
              <a:defRPr/>
            </a:lvl1pPr>
          </a:lstStyle>
          <a:p>
            <a:pPr>
              <a:defRPr/>
            </a:pPr>
            <a:fld id="{29FEDD67-2B07-495C-8DA4-835A0FF180C5}" type="datetimeFigureOut">
              <a:rPr lang="da-DK"/>
              <a:pPr>
                <a:defRPr/>
              </a:pPr>
              <a:t>22-08-2017</a:t>
            </a:fld>
            <a:endParaRPr lang="da-DK"/>
          </a:p>
        </p:txBody>
      </p:sp>
      <p:sp>
        <p:nvSpPr>
          <p:cNvPr id="7" name="Pladsholder til sidefod 5"/>
          <p:cNvSpPr>
            <a:spLocks noGrp="1"/>
          </p:cNvSpPr>
          <p:nvPr>
            <p:ph type="ftr" sz="quarter" idx="11"/>
          </p:nvPr>
        </p:nvSpPr>
        <p:spPr/>
        <p:txBody>
          <a:bodyPr/>
          <a:lstStyle>
            <a:lvl1pPr>
              <a:defRPr/>
            </a:lvl1pPr>
          </a:lstStyle>
          <a:p>
            <a:pPr>
              <a:defRPr/>
            </a:pPr>
            <a:endParaRPr lang="da-DK"/>
          </a:p>
        </p:txBody>
      </p:sp>
      <p:sp>
        <p:nvSpPr>
          <p:cNvPr id="8" name="Pladsholder til diasnummer 6"/>
          <p:cNvSpPr>
            <a:spLocks noGrp="1"/>
          </p:cNvSpPr>
          <p:nvPr>
            <p:ph type="sldNum" sz="quarter" idx="12"/>
          </p:nvPr>
        </p:nvSpPr>
        <p:spPr/>
        <p:txBody>
          <a:bodyPr/>
          <a:lstStyle>
            <a:lvl1pPr>
              <a:defRPr/>
            </a:lvl1pPr>
          </a:lstStyle>
          <a:p>
            <a:pPr>
              <a:defRPr/>
            </a:pPr>
            <a:fld id="{D7850A53-6B21-4A93-92C3-63CBD720AAFD}" type="slidenum">
              <a:rPr lang="da-DK"/>
              <a:pPr>
                <a:defRPr/>
              </a:pPr>
              <a:t>‹#›</a:t>
            </a:fld>
            <a:endParaRPr lang="da-DK"/>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jernbane.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482F3AF0-CCFC-4151-BA42-40233BF3D966}" type="datetimeFigureOut">
              <a:rPr lang="da-DK"/>
              <a:pPr>
                <a:defRPr/>
              </a:pPr>
              <a:t>22-08-2017</a:t>
            </a:fld>
            <a:endParaRPr lang="da-DK"/>
          </a:p>
        </p:txBody>
      </p:sp>
      <p:sp>
        <p:nvSpPr>
          <p:cNvPr id="11" name="Pladsholder til sidefod 5"/>
          <p:cNvSpPr>
            <a:spLocks noGrp="1"/>
          </p:cNvSpPr>
          <p:nvPr>
            <p:ph type="ftr" sz="quarter" idx="11"/>
          </p:nvPr>
        </p:nvSpPr>
        <p:spPr/>
        <p:txBody>
          <a:bodyPr/>
          <a:lstStyle>
            <a:lvl1pPr>
              <a:defRPr/>
            </a:lvl1pPr>
          </a:lstStyle>
          <a:p>
            <a:pPr>
              <a:defRPr/>
            </a:pPr>
            <a:endParaRPr lang="da-DK"/>
          </a:p>
        </p:txBody>
      </p:sp>
      <p:sp>
        <p:nvSpPr>
          <p:cNvPr id="12" name="Pladsholder til diasnummer 6"/>
          <p:cNvSpPr>
            <a:spLocks noGrp="1"/>
          </p:cNvSpPr>
          <p:nvPr>
            <p:ph type="sldNum" sz="quarter" idx="12"/>
          </p:nvPr>
        </p:nvSpPr>
        <p:spPr/>
        <p:txBody>
          <a:bodyPr/>
          <a:lstStyle>
            <a:lvl1pPr>
              <a:defRPr/>
            </a:lvl1pPr>
          </a:lstStyle>
          <a:p>
            <a:pPr>
              <a:defRPr/>
            </a:pPr>
            <a:fld id="{1B79E132-804B-4131-B1EA-D2F14CFA6651}" type="slidenum">
              <a:rPr lang="da-DK"/>
              <a:pPr>
                <a:defRPr/>
              </a:pPr>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7" name="Billede 6" descr="gods.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8"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sp>
        <p:nvSpPr>
          <p:cNvPr id="2" name="Titel 1"/>
          <p:cNvSpPr>
            <a:spLocks noGrp="1"/>
          </p:cNvSpPr>
          <p:nvPr>
            <p:ph type="title"/>
          </p:nvPr>
        </p:nvSpPr>
        <p:spPr>
          <a:xfrm>
            <a:off x="457200" y="1077937"/>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23384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978174"/>
            <a:ext cx="4040188"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4645025" y="23384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978174"/>
            <a:ext cx="4041775"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9" name="Pladsholder til dato 6"/>
          <p:cNvSpPr>
            <a:spLocks noGrp="1"/>
          </p:cNvSpPr>
          <p:nvPr>
            <p:ph type="dt" sz="half" idx="10"/>
          </p:nvPr>
        </p:nvSpPr>
        <p:spPr/>
        <p:txBody>
          <a:bodyPr/>
          <a:lstStyle>
            <a:lvl1pPr>
              <a:defRPr/>
            </a:lvl1pPr>
          </a:lstStyle>
          <a:p>
            <a:pPr>
              <a:defRPr/>
            </a:pPr>
            <a:fld id="{85F185D3-84B8-4BA4-9002-651191280EFC}" type="datetimeFigureOut">
              <a:rPr lang="da-DK"/>
              <a:pPr>
                <a:defRPr/>
              </a:pPr>
              <a:t>22-08-2017</a:t>
            </a:fld>
            <a:endParaRPr lang="da-DK"/>
          </a:p>
        </p:txBody>
      </p:sp>
      <p:sp>
        <p:nvSpPr>
          <p:cNvPr id="10" name="Pladsholder til sidefod 7"/>
          <p:cNvSpPr>
            <a:spLocks noGrp="1"/>
          </p:cNvSpPr>
          <p:nvPr>
            <p:ph type="ftr" sz="quarter" idx="11"/>
          </p:nvPr>
        </p:nvSpPr>
        <p:spPr/>
        <p:txBody>
          <a:bodyPr/>
          <a:lstStyle>
            <a:lvl1pPr>
              <a:defRPr/>
            </a:lvl1pPr>
          </a:lstStyle>
          <a:p>
            <a:pPr>
              <a:defRPr/>
            </a:pPr>
            <a:endParaRPr lang="da-DK"/>
          </a:p>
        </p:txBody>
      </p:sp>
      <p:sp>
        <p:nvSpPr>
          <p:cNvPr id="11" name="Pladsholder til diasnummer 8"/>
          <p:cNvSpPr>
            <a:spLocks noGrp="1"/>
          </p:cNvSpPr>
          <p:nvPr>
            <p:ph type="sldNum" sz="quarter" idx="12"/>
          </p:nvPr>
        </p:nvSpPr>
        <p:spPr/>
        <p:txBody>
          <a:bodyPr/>
          <a:lstStyle>
            <a:lvl1pPr>
              <a:defRPr/>
            </a:lvl1pPr>
          </a:lstStyle>
          <a:p>
            <a:pPr>
              <a:defRPr/>
            </a:pPr>
            <a:fld id="{8FF92B07-56B7-47FF-A04D-FDF3C3299248}" type="slidenum">
              <a:rPr lang="da-DK"/>
              <a:pPr>
                <a:defRPr/>
              </a:pPr>
              <a:t>‹#›</a:t>
            </a:fld>
            <a:endParaRPr lang="da-DK"/>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0645750F-C6D9-4136-918B-3B84360FE799}" type="datetimeFigureOut">
              <a:rPr lang="da-DK"/>
              <a:pPr>
                <a:defRPr/>
              </a:pPr>
              <a:t>22-08-2017</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8190AB02-C399-40FE-B172-6B3A4AEAEA4C}" type="slidenum">
              <a:rPr lang="da-DK"/>
              <a:pPr>
                <a:defRPr/>
              </a:pPr>
              <a:t>‹#›</a:t>
            </a:fld>
            <a:endParaRPr lang="da-DK"/>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jernbane.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smtClean="0"/>
              <a:t>Klik for at redigere titeltypografi</a:t>
            </a:r>
            <a:endParaRPr lang="da-DK" dirty="0"/>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jernbane.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D04A4E92-55FE-40F5-9C02-F9004E0D390A}" type="datetimeFigureOut">
              <a:rPr lang="da-DK"/>
              <a:pPr>
                <a:defRPr/>
              </a:pPr>
              <a:t>22-08-2017</a:t>
            </a:fld>
            <a:endParaRPr lang="da-DK"/>
          </a:p>
        </p:txBody>
      </p:sp>
      <p:sp>
        <p:nvSpPr>
          <p:cNvPr id="11" name="Pladsholder til sidefod 5"/>
          <p:cNvSpPr>
            <a:spLocks noGrp="1"/>
          </p:cNvSpPr>
          <p:nvPr>
            <p:ph type="ftr" sz="quarter" idx="11"/>
          </p:nvPr>
        </p:nvSpPr>
        <p:spPr/>
        <p:txBody>
          <a:bodyPr/>
          <a:lstStyle>
            <a:lvl1pPr>
              <a:defRPr/>
            </a:lvl1pPr>
          </a:lstStyle>
          <a:p>
            <a:pPr>
              <a:defRPr/>
            </a:pPr>
            <a:endParaRPr lang="da-DK"/>
          </a:p>
        </p:txBody>
      </p:sp>
      <p:sp>
        <p:nvSpPr>
          <p:cNvPr id="12" name="Pladsholder til diasnummer 6"/>
          <p:cNvSpPr>
            <a:spLocks noGrp="1"/>
          </p:cNvSpPr>
          <p:nvPr>
            <p:ph type="sldNum" sz="quarter" idx="12"/>
          </p:nvPr>
        </p:nvSpPr>
        <p:spPr/>
        <p:txBody>
          <a:bodyPr/>
          <a:lstStyle>
            <a:lvl1pPr>
              <a:defRPr/>
            </a:lvl1pPr>
          </a:lstStyle>
          <a:p>
            <a:pPr>
              <a:defRPr/>
            </a:pPr>
            <a:fld id="{C4CB97D7-3B49-4BE5-AF5D-524BBACC27E0}" type="slidenum">
              <a:rPr lang="da-DK"/>
              <a:pPr>
                <a:defRPr/>
              </a:pPr>
              <a:t>‹#›</a:t>
            </a:fld>
            <a:endParaRPr lang="da-DK"/>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luft.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smtClean="0"/>
              <a:t>Klik for at redigere titeltypografi</a:t>
            </a:r>
            <a:endParaRPr lang="da-DK" dirty="0"/>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5" name="Billede 7" descr="luft.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1071546"/>
            <a:ext cx="8229600" cy="1143000"/>
          </a:xfrm>
        </p:spPr>
        <p:txBody>
          <a:bodyPr/>
          <a:lstStyle/>
          <a:p>
            <a:r>
              <a:rPr lang="da-DK" dirty="0" smtClean="0"/>
              <a:t>Klik for at redigere titeltypografi i masteren</a:t>
            </a:r>
            <a:endParaRPr lang="da-DK" dirty="0"/>
          </a:p>
        </p:txBody>
      </p:sp>
      <p:sp>
        <p:nvSpPr>
          <p:cNvPr id="3" name="Pladsholder til indhold 2"/>
          <p:cNvSpPr>
            <a:spLocks noGrp="1"/>
          </p:cNvSpPr>
          <p:nvPr>
            <p:ph idx="1"/>
          </p:nvPr>
        </p:nvSpPr>
        <p:spPr>
          <a:xfrm>
            <a:off x="457200" y="2397109"/>
            <a:ext cx="8229600" cy="3889412"/>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dato 3"/>
          <p:cNvSpPr>
            <a:spLocks noGrp="1"/>
          </p:cNvSpPr>
          <p:nvPr>
            <p:ph type="dt" sz="half" idx="10"/>
          </p:nvPr>
        </p:nvSpPr>
        <p:spPr/>
        <p:txBody>
          <a:bodyPr/>
          <a:lstStyle>
            <a:lvl1pPr>
              <a:defRPr/>
            </a:lvl1pPr>
          </a:lstStyle>
          <a:p>
            <a:pPr>
              <a:defRPr/>
            </a:pPr>
            <a:fld id="{242D4DAF-CEAD-41EB-9C6C-DFAE51811020}" type="datetimeFigureOut">
              <a:rPr lang="da-DK"/>
              <a:pPr>
                <a:defRPr/>
              </a:pPr>
              <a:t>22-08-2017</a:t>
            </a:fld>
            <a:endParaRPr lang="da-DK"/>
          </a:p>
        </p:txBody>
      </p:sp>
      <p:sp>
        <p:nvSpPr>
          <p:cNvPr id="7" name="Pladsholder til sidefod 4"/>
          <p:cNvSpPr>
            <a:spLocks noGrp="1"/>
          </p:cNvSpPr>
          <p:nvPr>
            <p:ph type="ftr" sz="quarter" idx="11"/>
          </p:nvPr>
        </p:nvSpPr>
        <p:spPr/>
        <p:txBody>
          <a:bodyPr/>
          <a:lstStyle>
            <a:lvl1pPr>
              <a:defRPr/>
            </a:lvl1pPr>
          </a:lstStyle>
          <a:p>
            <a:pPr>
              <a:defRPr/>
            </a:pPr>
            <a:endParaRPr lang="da-DK"/>
          </a:p>
        </p:txBody>
      </p:sp>
      <p:sp>
        <p:nvSpPr>
          <p:cNvPr id="8" name="Pladsholder til diasnummer 5"/>
          <p:cNvSpPr>
            <a:spLocks noGrp="1"/>
          </p:cNvSpPr>
          <p:nvPr>
            <p:ph type="sldNum" sz="quarter" idx="12"/>
          </p:nvPr>
        </p:nvSpPr>
        <p:spPr/>
        <p:txBody>
          <a:bodyPr/>
          <a:lstStyle>
            <a:lvl1pPr>
              <a:defRPr/>
            </a:lvl1pPr>
          </a:lstStyle>
          <a:p>
            <a:pPr>
              <a:defRPr/>
            </a:pPr>
            <a:fld id="{E6496334-64D2-4A04-A2CF-53CD2B5ADCA4}" type="slidenum">
              <a:rPr lang="da-DK"/>
              <a:pPr>
                <a:defRPr/>
              </a:pPr>
              <a:t>‹#›</a:t>
            </a:fld>
            <a:endParaRPr lang="da-DK"/>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5" name="Billede 7" descr="luft.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6" name="Pladsholder til dato 3"/>
          <p:cNvSpPr>
            <a:spLocks noGrp="1"/>
          </p:cNvSpPr>
          <p:nvPr>
            <p:ph type="dt" sz="half" idx="10"/>
          </p:nvPr>
        </p:nvSpPr>
        <p:spPr/>
        <p:txBody>
          <a:bodyPr/>
          <a:lstStyle>
            <a:lvl1pPr>
              <a:defRPr/>
            </a:lvl1pPr>
          </a:lstStyle>
          <a:p>
            <a:pPr>
              <a:defRPr/>
            </a:pPr>
            <a:fld id="{2B7B2564-BA48-4514-B72A-E79A2BD3C8DD}" type="datetimeFigureOut">
              <a:rPr lang="da-DK"/>
              <a:pPr>
                <a:defRPr/>
              </a:pPr>
              <a:t>22-08-2017</a:t>
            </a:fld>
            <a:endParaRPr lang="da-DK"/>
          </a:p>
        </p:txBody>
      </p:sp>
      <p:sp>
        <p:nvSpPr>
          <p:cNvPr id="7" name="Pladsholder til sidefod 4"/>
          <p:cNvSpPr>
            <a:spLocks noGrp="1"/>
          </p:cNvSpPr>
          <p:nvPr>
            <p:ph type="ftr" sz="quarter" idx="11"/>
          </p:nvPr>
        </p:nvSpPr>
        <p:spPr/>
        <p:txBody>
          <a:bodyPr/>
          <a:lstStyle>
            <a:lvl1pPr>
              <a:defRPr/>
            </a:lvl1pPr>
          </a:lstStyle>
          <a:p>
            <a:pPr>
              <a:defRPr/>
            </a:pPr>
            <a:endParaRPr lang="da-DK"/>
          </a:p>
        </p:txBody>
      </p:sp>
      <p:sp>
        <p:nvSpPr>
          <p:cNvPr id="8" name="Pladsholder til diasnummer 5"/>
          <p:cNvSpPr>
            <a:spLocks noGrp="1"/>
          </p:cNvSpPr>
          <p:nvPr>
            <p:ph type="sldNum" sz="quarter" idx="12"/>
          </p:nvPr>
        </p:nvSpPr>
        <p:spPr/>
        <p:txBody>
          <a:bodyPr/>
          <a:lstStyle>
            <a:lvl1pPr>
              <a:defRPr/>
            </a:lvl1pPr>
          </a:lstStyle>
          <a:p>
            <a:pPr>
              <a:defRPr/>
            </a:pPr>
            <a:fld id="{BA07608F-BBC3-43D0-BB50-86F97F3832EC}" type="slidenum">
              <a:rPr lang="da-DK"/>
              <a:pPr>
                <a:defRPr/>
              </a:pPr>
              <a:t>‹#›</a:t>
            </a:fld>
            <a:endParaRPr lang="da-DK"/>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luft.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989017"/>
            <a:ext cx="8229600" cy="1143000"/>
          </a:xfrm>
        </p:spPr>
        <p:txBody>
          <a:bodyPr/>
          <a:lstStyle/>
          <a:p>
            <a:r>
              <a:rPr lang="da-DK" dirty="0" smtClean="0"/>
              <a:t>Klik for at redigere titeltypografi i masteren</a:t>
            </a:r>
            <a:endParaRPr lang="da-DK" dirty="0"/>
          </a:p>
        </p:txBody>
      </p:sp>
      <p:sp>
        <p:nvSpPr>
          <p:cNvPr id="3" name="Pladsholder til indhold 2"/>
          <p:cNvSpPr>
            <a:spLocks noGrp="1"/>
          </p:cNvSpPr>
          <p:nvPr>
            <p:ph sz="half" idx="1"/>
          </p:nvPr>
        </p:nvSpPr>
        <p:spPr>
          <a:xfrm>
            <a:off x="457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4648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4"/>
          <p:cNvSpPr>
            <a:spLocks noGrp="1"/>
          </p:cNvSpPr>
          <p:nvPr>
            <p:ph type="dt" sz="half" idx="10"/>
          </p:nvPr>
        </p:nvSpPr>
        <p:spPr/>
        <p:txBody>
          <a:bodyPr/>
          <a:lstStyle>
            <a:lvl1pPr>
              <a:defRPr/>
            </a:lvl1pPr>
          </a:lstStyle>
          <a:p>
            <a:pPr>
              <a:defRPr/>
            </a:pPr>
            <a:fld id="{60A105FB-2423-409D-AA6F-CFA344D7976E}" type="datetimeFigureOut">
              <a:rPr lang="da-DK"/>
              <a:pPr>
                <a:defRPr/>
              </a:pPr>
              <a:t>22-08-2017</a:t>
            </a:fld>
            <a:endParaRPr lang="da-DK"/>
          </a:p>
        </p:txBody>
      </p:sp>
      <p:sp>
        <p:nvSpPr>
          <p:cNvPr id="8" name="Pladsholder til sidefod 5"/>
          <p:cNvSpPr>
            <a:spLocks noGrp="1"/>
          </p:cNvSpPr>
          <p:nvPr>
            <p:ph type="ftr" sz="quarter" idx="11"/>
          </p:nvPr>
        </p:nvSpPr>
        <p:spPr/>
        <p:txBody>
          <a:bodyPr/>
          <a:lstStyle>
            <a:lvl1pPr>
              <a:defRPr/>
            </a:lvl1pPr>
          </a:lstStyle>
          <a:p>
            <a:pPr>
              <a:defRPr/>
            </a:pPr>
            <a:endParaRPr lang="da-DK"/>
          </a:p>
        </p:txBody>
      </p:sp>
      <p:sp>
        <p:nvSpPr>
          <p:cNvPr id="9" name="Pladsholder til diasnummer 6"/>
          <p:cNvSpPr>
            <a:spLocks noGrp="1"/>
          </p:cNvSpPr>
          <p:nvPr>
            <p:ph type="sldNum" sz="quarter" idx="12"/>
          </p:nvPr>
        </p:nvSpPr>
        <p:spPr/>
        <p:txBody>
          <a:bodyPr/>
          <a:lstStyle>
            <a:lvl1pPr>
              <a:defRPr/>
            </a:lvl1pPr>
          </a:lstStyle>
          <a:p>
            <a:pPr>
              <a:defRPr/>
            </a:pPr>
            <a:fld id="{6A85E7B7-2898-46FC-9AE5-F29A5C0C3ED8}" type="slidenum">
              <a:rPr lang="da-DK"/>
              <a:pPr>
                <a:defRPr/>
              </a:pPr>
              <a:t>‹#›</a:t>
            </a:fld>
            <a:endParaRPr lang="da-DK"/>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7"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8" name="Billede 7" descr="luft.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1077937"/>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23384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978174"/>
            <a:ext cx="4040188"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4645025" y="23384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978174"/>
            <a:ext cx="4041775"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9" name="Pladsholder til dato 6"/>
          <p:cNvSpPr>
            <a:spLocks noGrp="1"/>
          </p:cNvSpPr>
          <p:nvPr>
            <p:ph type="dt" sz="half" idx="10"/>
          </p:nvPr>
        </p:nvSpPr>
        <p:spPr/>
        <p:txBody>
          <a:bodyPr/>
          <a:lstStyle>
            <a:lvl1pPr>
              <a:defRPr/>
            </a:lvl1pPr>
          </a:lstStyle>
          <a:p>
            <a:pPr>
              <a:defRPr/>
            </a:pPr>
            <a:fld id="{6BCFFDF9-88C8-49C8-A919-A48D08337F78}" type="datetimeFigureOut">
              <a:rPr lang="da-DK"/>
              <a:pPr>
                <a:defRPr/>
              </a:pPr>
              <a:t>22-08-2017</a:t>
            </a:fld>
            <a:endParaRPr lang="da-DK"/>
          </a:p>
        </p:txBody>
      </p:sp>
      <p:sp>
        <p:nvSpPr>
          <p:cNvPr id="10" name="Pladsholder til sidefod 7"/>
          <p:cNvSpPr>
            <a:spLocks noGrp="1"/>
          </p:cNvSpPr>
          <p:nvPr>
            <p:ph type="ftr" sz="quarter" idx="11"/>
          </p:nvPr>
        </p:nvSpPr>
        <p:spPr/>
        <p:txBody>
          <a:bodyPr/>
          <a:lstStyle>
            <a:lvl1pPr>
              <a:defRPr/>
            </a:lvl1pPr>
          </a:lstStyle>
          <a:p>
            <a:pPr>
              <a:defRPr/>
            </a:pPr>
            <a:endParaRPr lang="da-DK"/>
          </a:p>
        </p:txBody>
      </p:sp>
      <p:sp>
        <p:nvSpPr>
          <p:cNvPr id="11" name="Pladsholder til diasnummer 8"/>
          <p:cNvSpPr>
            <a:spLocks noGrp="1"/>
          </p:cNvSpPr>
          <p:nvPr>
            <p:ph type="sldNum" sz="quarter" idx="12"/>
          </p:nvPr>
        </p:nvSpPr>
        <p:spPr/>
        <p:txBody>
          <a:bodyPr/>
          <a:lstStyle>
            <a:lvl1pPr>
              <a:defRPr/>
            </a:lvl1pPr>
          </a:lstStyle>
          <a:p>
            <a:pPr>
              <a:defRPr/>
            </a:pPr>
            <a:fld id="{240CB70B-4BEF-4966-94D1-BED595A84B59}" type="slidenum">
              <a:rPr lang="da-DK"/>
              <a:pPr>
                <a:defRPr/>
              </a:pPr>
              <a:t>‹#›</a:t>
            </a:fld>
            <a:endParaRPr lang="da-DK"/>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3"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4" name="Billede 7" descr="luft.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1000108"/>
            <a:ext cx="8229600" cy="1143000"/>
          </a:xfrm>
        </p:spPr>
        <p:txBody>
          <a:bodyPr/>
          <a:lstStyle/>
          <a:p>
            <a:r>
              <a:rPr lang="da-DK" dirty="0" smtClean="0"/>
              <a:t>Klik for at redigere titeltypografi i masteren</a:t>
            </a:r>
            <a:endParaRPr lang="da-DK" dirty="0"/>
          </a:p>
        </p:txBody>
      </p:sp>
      <p:sp>
        <p:nvSpPr>
          <p:cNvPr id="5" name="Pladsholder til dato 2"/>
          <p:cNvSpPr>
            <a:spLocks noGrp="1"/>
          </p:cNvSpPr>
          <p:nvPr>
            <p:ph type="dt" sz="half" idx="10"/>
          </p:nvPr>
        </p:nvSpPr>
        <p:spPr/>
        <p:txBody>
          <a:bodyPr/>
          <a:lstStyle>
            <a:lvl1pPr>
              <a:defRPr/>
            </a:lvl1pPr>
          </a:lstStyle>
          <a:p>
            <a:pPr>
              <a:defRPr/>
            </a:pPr>
            <a:fld id="{5229F717-CF42-4E4F-820D-6E6BEFAE7083}" type="datetimeFigureOut">
              <a:rPr lang="da-DK"/>
              <a:pPr>
                <a:defRPr/>
              </a:pPr>
              <a:t>22-08-2017</a:t>
            </a:fld>
            <a:endParaRPr lang="da-DK"/>
          </a:p>
        </p:txBody>
      </p:sp>
      <p:sp>
        <p:nvSpPr>
          <p:cNvPr id="6" name="Pladsholder til sidefod 3"/>
          <p:cNvSpPr>
            <a:spLocks noGrp="1"/>
          </p:cNvSpPr>
          <p:nvPr>
            <p:ph type="ftr" sz="quarter" idx="11"/>
          </p:nvPr>
        </p:nvSpPr>
        <p:spPr/>
        <p:txBody>
          <a:bodyPr/>
          <a:lstStyle>
            <a:lvl1pPr>
              <a:defRPr/>
            </a:lvl1pPr>
          </a:lstStyle>
          <a:p>
            <a:pPr>
              <a:defRPr/>
            </a:pPr>
            <a:endParaRPr lang="da-DK"/>
          </a:p>
        </p:txBody>
      </p:sp>
      <p:sp>
        <p:nvSpPr>
          <p:cNvPr id="7" name="Pladsholder til diasnummer 4"/>
          <p:cNvSpPr>
            <a:spLocks noGrp="1"/>
          </p:cNvSpPr>
          <p:nvPr>
            <p:ph type="sldNum" sz="quarter" idx="12"/>
          </p:nvPr>
        </p:nvSpPr>
        <p:spPr/>
        <p:txBody>
          <a:bodyPr/>
          <a:lstStyle>
            <a:lvl1pPr>
              <a:defRPr/>
            </a:lvl1pPr>
          </a:lstStyle>
          <a:p>
            <a:pPr>
              <a:defRPr/>
            </a:pPr>
            <a:fld id="{6CA84078-6F34-4A1A-AD29-268B5B9C1FCB}" type="slidenum">
              <a:rPr lang="da-DK"/>
              <a:pPr>
                <a:defRPr/>
              </a:pPr>
              <a:t>‹#›</a:t>
            </a:fld>
            <a:endParaRPr lang="da-DK"/>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3" name="Billede 7" descr="luft.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4" name="Pladsholder til dato 1"/>
          <p:cNvSpPr>
            <a:spLocks noGrp="1"/>
          </p:cNvSpPr>
          <p:nvPr>
            <p:ph type="dt" sz="half" idx="10"/>
          </p:nvPr>
        </p:nvSpPr>
        <p:spPr/>
        <p:txBody>
          <a:bodyPr/>
          <a:lstStyle>
            <a:lvl1pPr>
              <a:defRPr/>
            </a:lvl1pPr>
          </a:lstStyle>
          <a:p>
            <a:pPr>
              <a:defRPr/>
            </a:pPr>
            <a:fld id="{05CF68A0-F98B-44F6-8CCD-DCA8EBBA20C4}" type="datetimeFigureOut">
              <a:rPr lang="da-DK"/>
              <a:pPr>
                <a:defRPr/>
              </a:pPr>
              <a:t>22-08-2017</a:t>
            </a:fld>
            <a:endParaRPr lang="da-DK"/>
          </a:p>
        </p:txBody>
      </p:sp>
      <p:sp>
        <p:nvSpPr>
          <p:cNvPr id="5" name="Pladsholder til sidefod 2"/>
          <p:cNvSpPr>
            <a:spLocks noGrp="1"/>
          </p:cNvSpPr>
          <p:nvPr>
            <p:ph type="ftr" sz="quarter" idx="11"/>
          </p:nvPr>
        </p:nvSpPr>
        <p:spPr/>
        <p:txBody>
          <a:bodyPr/>
          <a:lstStyle>
            <a:lvl1pPr>
              <a:defRPr/>
            </a:lvl1pPr>
          </a:lstStyle>
          <a:p>
            <a:pPr>
              <a:defRPr/>
            </a:pPr>
            <a:endParaRPr lang="da-DK"/>
          </a:p>
        </p:txBody>
      </p:sp>
      <p:sp>
        <p:nvSpPr>
          <p:cNvPr id="6" name="Pladsholder til diasnummer 3"/>
          <p:cNvSpPr>
            <a:spLocks noGrp="1"/>
          </p:cNvSpPr>
          <p:nvPr>
            <p:ph type="sldNum" sz="quarter" idx="12"/>
          </p:nvPr>
        </p:nvSpPr>
        <p:spPr/>
        <p:txBody>
          <a:bodyPr/>
          <a:lstStyle>
            <a:lvl1pPr>
              <a:defRPr/>
            </a:lvl1pPr>
          </a:lstStyle>
          <a:p>
            <a:pPr>
              <a:defRPr/>
            </a:pPr>
            <a:fld id="{9A43B07E-9124-4916-B1A6-A452C4AC50EE}" type="slidenum">
              <a:rPr lang="da-DK"/>
              <a:pPr>
                <a:defRPr/>
              </a:pPr>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pic>
        <p:nvPicPr>
          <p:cNvPr id="3" name="Billede 6" descr="gods.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4"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sp>
        <p:nvSpPr>
          <p:cNvPr id="2" name="Titel 1"/>
          <p:cNvSpPr>
            <a:spLocks noGrp="1"/>
          </p:cNvSpPr>
          <p:nvPr>
            <p:ph type="title"/>
          </p:nvPr>
        </p:nvSpPr>
        <p:spPr>
          <a:xfrm>
            <a:off x="457200" y="1000108"/>
            <a:ext cx="8229600" cy="1143000"/>
          </a:xfrm>
        </p:spPr>
        <p:txBody>
          <a:bodyPr/>
          <a:lstStyle/>
          <a:p>
            <a:r>
              <a:rPr lang="da-DK" dirty="0" smtClean="0"/>
              <a:t>Klik for at redigere titeltypografi i masteren</a:t>
            </a:r>
            <a:endParaRPr lang="da-DK" dirty="0"/>
          </a:p>
        </p:txBody>
      </p:sp>
      <p:sp>
        <p:nvSpPr>
          <p:cNvPr id="5" name="Pladsholder til dato 2"/>
          <p:cNvSpPr>
            <a:spLocks noGrp="1"/>
          </p:cNvSpPr>
          <p:nvPr>
            <p:ph type="dt" sz="half" idx="10"/>
          </p:nvPr>
        </p:nvSpPr>
        <p:spPr/>
        <p:txBody>
          <a:bodyPr/>
          <a:lstStyle>
            <a:lvl1pPr>
              <a:defRPr/>
            </a:lvl1pPr>
          </a:lstStyle>
          <a:p>
            <a:pPr>
              <a:defRPr/>
            </a:pPr>
            <a:fld id="{A5B3A04D-23FC-489F-A1A0-1978B78BC581}" type="datetimeFigureOut">
              <a:rPr lang="da-DK"/>
              <a:pPr>
                <a:defRPr/>
              </a:pPr>
              <a:t>22-08-2017</a:t>
            </a:fld>
            <a:endParaRPr lang="da-DK"/>
          </a:p>
        </p:txBody>
      </p:sp>
      <p:sp>
        <p:nvSpPr>
          <p:cNvPr id="6" name="Pladsholder til sidefod 3"/>
          <p:cNvSpPr>
            <a:spLocks noGrp="1"/>
          </p:cNvSpPr>
          <p:nvPr>
            <p:ph type="ftr" sz="quarter" idx="11"/>
          </p:nvPr>
        </p:nvSpPr>
        <p:spPr/>
        <p:txBody>
          <a:bodyPr/>
          <a:lstStyle>
            <a:lvl1pPr>
              <a:defRPr/>
            </a:lvl1pPr>
          </a:lstStyle>
          <a:p>
            <a:pPr>
              <a:defRPr/>
            </a:pPr>
            <a:endParaRPr lang="da-DK"/>
          </a:p>
        </p:txBody>
      </p:sp>
      <p:sp>
        <p:nvSpPr>
          <p:cNvPr id="7" name="Pladsholder til diasnummer 4"/>
          <p:cNvSpPr>
            <a:spLocks noGrp="1"/>
          </p:cNvSpPr>
          <p:nvPr>
            <p:ph type="sldNum" sz="quarter" idx="12"/>
          </p:nvPr>
        </p:nvSpPr>
        <p:spPr/>
        <p:txBody>
          <a:bodyPr/>
          <a:lstStyle>
            <a:lvl1pPr>
              <a:defRPr/>
            </a:lvl1pPr>
          </a:lstStyle>
          <a:p>
            <a:pPr>
              <a:defRPr/>
            </a:pPr>
            <a:fld id="{6FAF1CEF-4EC7-4389-9D85-80BC4A377C9B}" type="slidenum">
              <a:rPr lang="da-DK"/>
              <a:pPr>
                <a:defRPr/>
              </a:pPr>
              <a:t>‹#›</a:t>
            </a:fld>
            <a:endParaRPr lang="da-DK"/>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luft.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1004911"/>
            <a:ext cx="3008313" cy="1162050"/>
          </a:xfrm>
        </p:spPr>
        <p:txBody>
          <a:bodyPr anchor="b"/>
          <a:lstStyle>
            <a:lvl1pPr algn="l">
              <a:defRPr sz="2000" b="1"/>
            </a:lvl1pPr>
          </a:lstStyle>
          <a:p>
            <a:r>
              <a:rPr lang="da-DK" dirty="0" smtClean="0"/>
              <a:t>Klik for at redigere titeltypografi i masteren</a:t>
            </a:r>
            <a:endParaRPr lang="da-DK" dirty="0"/>
          </a:p>
        </p:txBody>
      </p:sp>
      <p:sp>
        <p:nvSpPr>
          <p:cNvPr id="3" name="Pladsholder til indhold 2"/>
          <p:cNvSpPr>
            <a:spLocks noGrp="1"/>
          </p:cNvSpPr>
          <p:nvPr>
            <p:ph idx="1"/>
          </p:nvPr>
        </p:nvSpPr>
        <p:spPr>
          <a:xfrm>
            <a:off x="3575050" y="1004911"/>
            <a:ext cx="5111750" cy="5138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457200" y="2166961"/>
            <a:ext cx="3008313" cy="39766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typografi i masteren</a:t>
            </a:r>
          </a:p>
        </p:txBody>
      </p:sp>
      <p:sp>
        <p:nvSpPr>
          <p:cNvPr id="7" name="Pladsholder til dato 4"/>
          <p:cNvSpPr>
            <a:spLocks noGrp="1"/>
          </p:cNvSpPr>
          <p:nvPr>
            <p:ph type="dt" sz="half" idx="10"/>
          </p:nvPr>
        </p:nvSpPr>
        <p:spPr/>
        <p:txBody>
          <a:bodyPr/>
          <a:lstStyle>
            <a:lvl1pPr>
              <a:defRPr/>
            </a:lvl1pPr>
          </a:lstStyle>
          <a:p>
            <a:pPr>
              <a:defRPr/>
            </a:pPr>
            <a:fld id="{DA7AE841-CA03-4930-AA0F-4A7B71E15775}" type="datetimeFigureOut">
              <a:rPr lang="da-DK"/>
              <a:pPr>
                <a:defRPr/>
              </a:pPr>
              <a:t>22-08-2017</a:t>
            </a:fld>
            <a:endParaRPr lang="da-DK"/>
          </a:p>
        </p:txBody>
      </p:sp>
      <p:sp>
        <p:nvSpPr>
          <p:cNvPr id="8" name="Pladsholder til sidefod 5"/>
          <p:cNvSpPr>
            <a:spLocks noGrp="1"/>
          </p:cNvSpPr>
          <p:nvPr>
            <p:ph type="ftr" sz="quarter" idx="11"/>
          </p:nvPr>
        </p:nvSpPr>
        <p:spPr/>
        <p:txBody>
          <a:bodyPr/>
          <a:lstStyle>
            <a:lvl1pPr>
              <a:defRPr/>
            </a:lvl1pPr>
          </a:lstStyle>
          <a:p>
            <a:pPr>
              <a:defRPr/>
            </a:pPr>
            <a:endParaRPr lang="da-DK"/>
          </a:p>
        </p:txBody>
      </p:sp>
      <p:sp>
        <p:nvSpPr>
          <p:cNvPr id="9" name="Pladsholder til diasnummer 6"/>
          <p:cNvSpPr>
            <a:spLocks noGrp="1"/>
          </p:cNvSpPr>
          <p:nvPr>
            <p:ph type="sldNum" sz="quarter" idx="12"/>
          </p:nvPr>
        </p:nvSpPr>
        <p:spPr/>
        <p:txBody>
          <a:bodyPr/>
          <a:lstStyle>
            <a:lvl1pPr>
              <a:defRPr/>
            </a:lvl1pPr>
          </a:lstStyle>
          <a:p>
            <a:pPr>
              <a:defRPr/>
            </a:pPr>
            <a:fld id="{D381BCAE-7261-4BD9-B917-D97FD27C41CB}" type="slidenum">
              <a:rPr lang="da-DK"/>
              <a:pPr>
                <a:defRPr/>
              </a:pPr>
              <a:t>‹#›</a:t>
            </a:fld>
            <a:endParaRPr lang="da-DK"/>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pic>
        <p:nvPicPr>
          <p:cNvPr id="5" name="Billede 6" descr="luft.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6" name="Pladsholder til dato 4"/>
          <p:cNvSpPr>
            <a:spLocks noGrp="1"/>
          </p:cNvSpPr>
          <p:nvPr>
            <p:ph type="dt" sz="half" idx="10"/>
          </p:nvPr>
        </p:nvSpPr>
        <p:spPr/>
        <p:txBody>
          <a:bodyPr/>
          <a:lstStyle>
            <a:lvl1pPr>
              <a:defRPr/>
            </a:lvl1pPr>
          </a:lstStyle>
          <a:p>
            <a:pPr>
              <a:defRPr/>
            </a:pPr>
            <a:fld id="{C091FF5A-0798-4F33-8050-21CA0C82D4DE}" type="datetimeFigureOut">
              <a:rPr lang="da-DK"/>
              <a:pPr>
                <a:defRPr/>
              </a:pPr>
              <a:t>22-08-2017</a:t>
            </a:fld>
            <a:endParaRPr lang="da-DK"/>
          </a:p>
        </p:txBody>
      </p:sp>
      <p:sp>
        <p:nvSpPr>
          <p:cNvPr id="7" name="Pladsholder til sidefod 5"/>
          <p:cNvSpPr>
            <a:spLocks noGrp="1"/>
          </p:cNvSpPr>
          <p:nvPr>
            <p:ph type="ftr" sz="quarter" idx="11"/>
          </p:nvPr>
        </p:nvSpPr>
        <p:spPr/>
        <p:txBody>
          <a:bodyPr/>
          <a:lstStyle>
            <a:lvl1pPr>
              <a:defRPr/>
            </a:lvl1pPr>
          </a:lstStyle>
          <a:p>
            <a:pPr>
              <a:defRPr/>
            </a:pPr>
            <a:endParaRPr lang="da-DK"/>
          </a:p>
        </p:txBody>
      </p:sp>
      <p:sp>
        <p:nvSpPr>
          <p:cNvPr id="8" name="Pladsholder til diasnummer 6"/>
          <p:cNvSpPr>
            <a:spLocks noGrp="1"/>
          </p:cNvSpPr>
          <p:nvPr>
            <p:ph type="sldNum" sz="quarter" idx="12"/>
          </p:nvPr>
        </p:nvSpPr>
        <p:spPr/>
        <p:txBody>
          <a:bodyPr/>
          <a:lstStyle>
            <a:lvl1pPr>
              <a:defRPr/>
            </a:lvl1pPr>
          </a:lstStyle>
          <a:p>
            <a:pPr>
              <a:defRPr/>
            </a:pPr>
            <a:fld id="{3FDE9791-68C6-4B4C-9353-9621370C1895}" type="slidenum">
              <a:rPr lang="da-DK"/>
              <a:pPr>
                <a:defRPr/>
              </a:pPr>
              <a:t>‹#›</a:t>
            </a:fld>
            <a:endParaRPr lang="da-DK"/>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luft.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17C79D7D-E8C2-44E4-8C8C-9F8779834EF6}" type="datetimeFigureOut">
              <a:rPr lang="da-DK"/>
              <a:pPr>
                <a:defRPr/>
              </a:pPr>
              <a:t>22-08-2017</a:t>
            </a:fld>
            <a:endParaRPr lang="da-DK"/>
          </a:p>
        </p:txBody>
      </p:sp>
      <p:sp>
        <p:nvSpPr>
          <p:cNvPr id="11" name="Pladsholder til sidefod 5"/>
          <p:cNvSpPr>
            <a:spLocks noGrp="1"/>
          </p:cNvSpPr>
          <p:nvPr>
            <p:ph type="ftr" sz="quarter" idx="11"/>
          </p:nvPr>
        </p:nvSpPr>
        <p:spPr/>
        <p:txBody>
          <a:bodyPr/>
          <a:lstStyle>
            <a:lvl1pPr>
              <a:defRPr/>
            </a:lvl1pPr>
          </a:lstStyle>
          <a:p>
            <a:pPr>
              <a:defRPr/>
            </a:pPr>
            <a:endParaRPr lang="da-DK"/>
          </a:p>
        </p:txBody>
      </p:sp>
      <p:sp>
        <p:nvSpPr>
          <p:cNvPr id="12" name="Pladsholder til diasnummer 6"/>
          <p:cNvSpPr>
            <a:spLocks noGrp="1"/>
          </p:cNvSpPr>
          <p:nvPr>
            <p:ph type="sldNum" sz="quarter" idx="12"/>
          </p:nvPr>
        </p:nvSpPr>
        <p:spPr/>
        <p:txBody>
          <a:bodyPr/>
          <a:lstStyle>
            <a:lvl1pPr>
              <a:defRPr/>
            </a:lvl1pPr>
          </a:lstStyle>
          <a:p>
            <a:pPr>
              <a:defRPr/>
            </a:pPr>
            <a:fld id="{2B79F17F-422C-42A7-BFF6-B7668328F5DB}" type="slidenum">
              <a:rPr lang="da-DK"/>
              <a:pPr>
                <a:defRPr/>
              </a:pPr>
              <a:t>‹#›</a:t>
            </a:fld>
            <a:endParaRPr lang="da-DK"/>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39875404-2444-4B4A-AFFC-AD288CE06128}" type="datetimeFigureOut">
              <a:rPr lang="da-DK"/>
              <a:pPr>
                <a:defRPr/>
              </a:pPr>
              <a:t>22-08-2017</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5186E811-2AB3-4329-9722-D36018FDC632}" type="slidenum">
              <a:rPr lang="da-DK"/>
              <a:pPr>
                <a:defRPr/>
              </a:pPr>
              <a:t>‹#›</a:t>
            </a:fld>
            <a:endParaRPr lang="da-DK"/>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luft.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smtClean="0"/>
              <a:t>Klik for at redigere titeltypografi</a:t>
            </a:r>
            <a:endParaRPr lang="da-DK" dirty="0"/>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luft.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63663535-E389-4EBB-9E95-D16A6A4B816F}" type="datetimeFigureOut">
              <a:rPr lang="da-DK"/>
              <a:pPr>
                <a:defRPr/>
              </a:pPr>
              <a:t>22-08-2017</a:t>
            </a:fld>
            <a:endParaRPr lang="da-DK"/>
          </a:p>
        </p:txBody>
      </p:sp>
      <p:sp>
        <p:nvSpPr>
          <p:cNvPr id="11" name="Pladsholder til sidefod 5"/>
          <p:cNvSpPr>
            <a:spLocks noGrp="1"/>
          </p:cNvSpPr>
          <p:nvPr>
            <p:ph type="ftr" sz="quarter" idx="11"/>
          </p:nvPr>
        </p:nvSpPr>
        <p:spPr/>
        <p:txBody>
          <a:bodyPr/>
          <a:lstStyle>
            <a:lvl1pPr>
              <a:defRPr/>
            </a:lvl1pPr>
          </a:lstStyle>
          <a:p>
            <a:pPr>
              <a:defRPr/>
            </a:pPr>
            <a:endParaRPr lang="da-DK"/>
          </a:p>
        </p:txBody>
      </p:sp>
      <p:sp>
        <p:nvSpPr>
          <p:cNvPr id="12" name="Pladsholder til diasnummer 6"/>
          <p:cNvSpPr>
            <a:spLocks noGrp="1"/>
          </p:cNvSpPr>
          <p:nvPr>
            <p:ph type="sldNum" sz="quarter" idx="12"/>
          </p:nvPr>
        </p:nvSpPr>
        <p:spPr/>
        <p:txBody>
          <a:bodyPr/>
          <a:lstStyle>
            <a:lvl1pPr>
              <a:defRPr/>
            </a:lvl1pPr>
          </a:lstStyle>
          <a:p>
            <a:pPr>
              <a:defRPr/>
            </a:pPr>
            <a:fld id="{D8AEDD21-D636-4FBE-B798-B5C5D105387B}" type="slidenum">
              <a:rPr lang="da-DK"/>
              <a:pPr>
                <a:defRPr/>
              </a:pPr>
              <a:t>‹#›</a:t>
            </a:fld>
            <a:endParaRPr lang="da-DK"/>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person.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smtClean="0"/>
              <a:t>Klik for at redigere titeltypografi</a:t>
            </a:r>
            <a:endParaRPr lang="da-DK" dirty="0"/>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5" name="Billede 7" descr="person.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1071546"/>
            <a:ext cx="8229600" cy="1143000"/>
          </a:xfrm>
        </p:spPr>
        <p:txBody>
          <a:bodyPr/>
          <a:lstStyle/>
          <a:p>
            <a:r>
              <a:rPr lang="da-DK" dirty="0" smtClean="0"/>
              <a:t>Klik for at redigere titeltypografi i masteren</a:t>
            </a:r>
            <a:endParaRPr lang="da-DK" dirty="0"/>
          </a:p>
        </p:txBody>
      </p:sp>
      <p:sp>
        <p:nvSpPr>
          <p:cNvPr id="3" name="Pladsholder til indhold 2"/>
          <p:cNvSpPr>
            <a:spLocks noGrp="1"/>
          </p:cNvSpPr>
          <p:nvPr>
            <p:ph idx="1"/>
          </p:nvPr>
        </p:nvSpPr>
        <p:spPr>
          <a:xfrm>
            <a:off x="457200" y="2397109"/>
            <a:ext cx="8229600" cy="3889412"/>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dato 3"/>
          <p:cNvSpPr>
            <a:spLocks noGrp="1"/>
          </p:cNvSpPr>
          <p:nvPr>
            <p:ph type="dt" sz="half" idx="10"/>
          </p:nvPr>
        </p:nvSpPr>
        <p:spPr/>
        <p:txBody>
          <a:bodyPr/>
          <a:lstStyle>
            <a:lvl1pPr>
              <a:defRPr/>
            </a:lvl1pPr>
          </a:lstStyle>
          <a:p>
            <a:pPr>
              <a:defRPr/>
            </a:pPr>
            <a:fld id="{AC302E3A-9652-4036-97F6-929D33BC2755}" type="datetimeFigureOut">
              <a:rPr lang="da-DK"/>
              <a:pPr>
                <a:defRPr/>
              </a:pPr>
              <a:t>22-08-2017</a:t>
            </a:fld>
            <a:endParaRPr lang="da-DK"/>
          </a:p>
        </p:txBody>
      </p:sp>
      <p:sp>
        <p:nvSpPr>
          <p:cNvPr id="7" name="Pladsholder til sidefod 4"/>
          <p:cNvSpPr>
            <a:spLocks noGrp="1"/>
          </p:cNvSpPr>
          <p:nvPr>
            <p:ph type="ftr" sz="quarter" idx="11"/>
          </p:nvPr>
        </p:nvSpPr>
        <p:spPr/>
        <p:txBody>
          <a:bodyPr/>
          <a:lstStyle>
            <a:lvl1pPr>
              <a:defRPr/>
            </a:lvl1pPr>
          </a:lstStyle>
          <a:p>
            <a:pPr>
              <a:defRPr/>
            </a:pPr>
            <a:endParaRPr lang="da-DK"/>
          </a:p>
        </p:txBody>
      </p:sp>
      <p:sp>
        <p:nvSpPr>
          <p:cNvPr id="8" name="Pladsholder til diasnummer 5"/>
          <p:cNvSpPr>
            <a:spLocks noGrp="1"/>
          </p:cNvSpPr>
          <p:nvPr>
            <p:ph type="sldNum" sz="quarter" idx="12"/>
          </p:nvPr>
        </p:nvSpPr>
        <p:spPr/>
        <p:txBody>
          <a:bodyPr/>
          <a:lstStyle>
            <a:lvl1pPr>
              <a:defRPr/>
            </a:lvl1pPr>
          </a:lstStyle>
          <a:p>
            <a:pPr>
              <a:defRPr/>
            </a:pPr>
            <a:fld id="{83F73BEE-D8E6-4B63-8109-7AA52195352E}" type="slidenum">
              <a:rPr lang="da-DK"/>
              <a:pPr>
                <a:defRPr/>
              </a:pPr>
              <a:t>‹#›</a:t>
            </a:fld>
            <a:endParaRPr lang="da-DK"/>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5" name="Billede 7" descr="person.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6" name="Pladsholder til dato 3"/>
          <p:cNvSpPr>
            <a:spLocks noGrp="1"/>
          </p:cNvSpPr>
          <p:nvPr>
            <p:ph type="dt" sz="half" idx="10"/>
          </p:nvPr>
        </p:nvSpPr>
        <p:spPr/>
        <p:txBody>
          <a:bodyPr/>
          <a:lstStyle>
            <a:lvl1pPr>
              <a:defRPr/>
            </a:lvl1pPr>
          </a:lstStyle>
          <a:p>
            <a:pPr>
              <a:defRPr/>
            </a:pPr>
            <a:fld id="{07CD8328-6D96-45C5-9E1C-D9F0508A7B18}" type="datetimeFigureOut">
              <a:rPr lang="da-DK"/>
              <a:pPr>
                <a:defRPr/>
              </a:pPr>
              <a:t>22-08-2017</a:t>
            </a:fld>
            <a:endParaRPr lang="da-DK"/>
          </a:p>
        </p:txBody>
      </p:sp>
      <p:sp>
        <p:nvSpPr>
          <p:cNvPr id="7" name="Pladsholder til sidefod 4"/>
          <p:cNvSpPr>
            <a:spLocks noGrp="1"/>
          </p:cNvSpPr>
          <p:nvPr>
            <p:ph type="ftr" sz="quarter" idx="11"/>
          </p:nvPr>
        </p:nvSpPr>
        <p:spPr/>
        <p:txBody>
          <a:bodyPr/>
          <a:lstStyle>
            <a:lvl1pPr>
              <a:defRPr/>
            </a:lvl1pPr>
          </a:lstStyle>
          <a:p>
            <a:pPr>
              <a:defRPr/>
            </a:pPr>
            <a:endParaRPr lang="da-DK"/>
          </a:p>
        </p:txBody>
      </p:sp>
      <p:sp>
        <p:nvSpPr>
          <p:cNvPr id="8" name="Pladsholder til diasnummer 5"/>
          <p:cNvSpPr>
            <a:spLocks noGrp="1"/>
          </p:cNvSpPr>
          <p:nvPr>
            <p:ph type="sldNum" sz="quarter" idx="12"/>
          </p:nvPr>
        </p:nvSpPr>
        <p:spPr/>
        <p:txBody>
          <a:bodyPr/>
          <a:lstStyle>
            <a:lvl1pPr>
              <a:defRPr/>
            </a:lvl1pPr>
          </a:lstStyle>
          <a:p>
            <a:pPr>
              <a:defRPr/>
            </a:pPr>
            <a:fld id="{E85B54E8-3F5D-4BEE-B3A9-1176890B643C}" type="slidenum">
              <a:rPr lang="da-DK"/>
              <a:pPr>
                <a:defRPr/>
              </a:pPr>
              <a:t>‹#›</a:t>
            </a:fld>
            <a:endParaRPr lang="da-DK"/>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person.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989017"/>
            <a:ext cx="8229600" cy="1143000"/>
          </a:xfrm>
        </p:spPr>
        <p:txBody>
          <a:bodyPr/>
          <a:lstStyle/>
          <a:p>
            <a:r>
              <a:rPr lang="da-DK" dirty="0" smtClean="0"/>
              <a:t>Klik for at redigere titeltypografi i masteren</a:t>
            </a:r>
            <a:endParaRPr lang="da-DK" dirty="0"/>
          </a:p>
        </p:txBody>
      </p:sp>
      <p:sp>
        <p:nvSpPr>
          <p:cNvPr id="3" name="Pladsholder til indhold 2"/>
          <p:cNvSpPr>
            <a:spLocks noGrp="1"/>
          </p:cNvSpPr>
          <p:nvPr>
            <p:ph sz="half" idx="1"/>
          </p:nvPr>
        </p:nvSpPr>
        <p:spPr>
          <a:xfrm>
            <a:off x="457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4648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4"/>
          <p:cNvSpPr>
            <a:spLocks noGrp="1"/>
          </p:cNvSpPr>
          <p:nvPr>
            <p:ph type="dt" sz="half" idx="10"/>
          </p:nvPr>
        </p:nvSpPr>
        <p:spPr/>
        <p:txBody>
          <a:bodyPr/>
          <a:lstStyle>
            <a:lvl1pPr>
              <a:defRPr/>
            </a:lvl1pPr>
          </a:lstStyle>
          <a:p>
            <a:pPr>
              <a:defRPr/>
            </a:pPr>
            <a:fld id="{B69842C4-BB7B-4B04-90BC-0AFC3B3C9628}" type="datetimeFigureOut">
              <a:rPr lang="da-DK"/>
              <a:pPr>
                <a:defRPr/>
              </a:pPr>
              <a:t>22-08-2017</a:t>
            </a:fld>
            <a:endParaRPr lang="da-DK"/>
          </a:p>
        </p:txBody>
      </p:sp>
      <p:sp>
        <p:nvSpPr>
          <p:cNvPr id="8" name="Pladsholder til sidefod 5"/>
          <p:cNvSpPr>
            <a:spLocks noGrp="1"/>
          </p:cNvSpPr>
          <p:nvPr>
            <p:ph type="ftr" sz="quarter" idx="11"/>
          </p:nvPr>
        </p:nvSpPr>
        <p:spPr/>
        <p:txBody>
          <a:bodyPr/>
          <a:lstStyle>
            <a:lvl1pPr>
              <a:defRPr/>
            </a:lvl1pPr>
          </a:lstStyle>
          <a:p>
            <a:pPr>
              <a:defRPr/>
            </a:pPr>
            <a:endParaRPr lang="da-DK"/>
          </a:p>
        </p:txBody>
      </p:sp>
      <p:sp>
        <p:nvSpPr>
          <p:cNvPr id="9" name="Pladsholder til diasnummer 6"/>
          <p:cNvSpPr>
            <a:spLocks noGrp="1"/>
          </p:cNvSpPr>
          <p:nvPr>
            <p:ph type="sldNum" sz="quarter" idx="12"/>
          </p:nvPr>
        </p:nvSpPr>
        <p:spPr/>
        <p:txBody>
          <a:bodyPr/>
          <a:lstStyle>
            <a:lvl1pPr>
              <a:defRPr/>
            </a:lvl1pPr>
          </a:lstStyle>
          <a:p>
            <a:pPr>
              <a:defRPr/>
            </a:pPr>
            <a:fld id="{DB804516-CDF0-48C4-B0A8-7945074F4C99}" type="slidenum">
              <a:rPr lang="da-DK"/>
              <a:pPr>
                <a:defRPr/>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pic>
        <p:nvPicPr>
          <p:cNvPr id="2" name="Billede 6" descr="gods.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3"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sp>
        <p:nvSpPr>
          <p:cNvPr id="4" name="Pladsholder til dato 1"/>
          <p:cNvSpPr>
            <a:spLocks noGrp="1"/>
          </p:cNvSpPr>
          <p:nvPr>
            <p:ph type="dt" sz="half" idx="10"/>
          </p:nvPr>
        </p:nvSpPr>
        <p:spPr/>
        <p:txBody>
          <a:bodyPr/>
          <a:lstStyle>
            <a:lvl1pPr>
              <a:defRPr/>
            </a:lvl1pPr>
          </a:lstStyle>
          <a:p>
            <a:pPr>
              <a:defRPr/>
            </a:pPr>
            <a:fld id="{DC1A70E6-58DB-4905-B59F-E7AF07FD1E2F}" type="datetimeFigureOut">
              <a:rPr lang="da-DK"/>
              <a:pPr>
                <a:defRPr/>
              </a:pPr>
              <a:t>22-08-2017</a:t>
            </a:fld>
            <a:endParaRPr lang="da-DK"/>
          </a:p>
        </p:txBody>
      </p:sp>
      <p:sp>
        <p:nvSpPr>
          <p:cNvPr id="5" name="Pladsholder til sidefod 2"/>
          <p:cNvSpPr>
            <a:spLocks noGrp="1"/>
          </p:cNvSpPr>
          <p:nvPr>
            <p:ph type="ftr" sz="quarter" idx="11"/>
          </p:nvPr>
        </p:nvSpPr>
        <p:spPr/>
        <p:txBody>
          <a:bodyPr/>
          <a:lstStyle>
            <a:lvl1pPr>
              <a:defRPr/>
            </a:lvl1pPr>
          </a:lstStyle>
          <a:p>
            <a:pPr>
              <a:defRPr/>
            </a:pPr>
            <a:endParaRPr lang="da-DK"/>
          </a:p>
        </p:txBody>
      </p:sp>
      <p:sp>
        <p:nvSpPr>
          <p:cNvPr id="6" name="Pladsholder til diasnummer 3"/>
          <p:cNvSpPr>
            <a:spLocks noGrp="1"/>
          </p:cNvSpPr>
          <p:nvPr>
            <p:ph type="sldNum" sz="quarter" idx="12"/>
          </p:nvPr>
        </p:nvSpPr>
        <p:spPr/>
        <p:txBody>
          <a:bodyPr/>
          <a:lstStyle>
            <a:lvl1pPr>
              <a:defRPr/>
            </a:lvl1pPr>
          </a:lstStyle>
          <a:p>
            <a:pPr>
              <a:defRPr/>
            </a:pPr>
            <a:fld id="{C22F3591-03AA-4592-9C77-43A31A928BC2}" type="slidenum">
              <a:rPr lang="da-DK"/>
              <a:pPr>
                <a:defRPr/>
              </a:pPr>
              <a:t>‹#›</a:t>
            </a:fld>
            <a:endParaRPr lang="da-DK"/>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7"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8" name="Billede 7" descr="person.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1077937"/>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23384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978174"/>
            <a:ext cx="4040188"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4645025" y="23384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978174"/>
            <a:ext cx="4041775"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9" name="Pladsholder til dato 6"/>
          <p:cNvSpPr>
            <a:spLocks noGrp="1"/>
          </p:cNvSpPr>
          <p:nvPr>
            <p:ph type="dt" sz="half" idx="10"/>
          </p:nvPr>
        </p:nvSpPr>
        <p:spPr/>
        <p:txBody>
          <a:bodyPr/>
          <a:lstStyle>
            <a:lvl1pPr>
              <a:defRPr/>
            </a:lvl1pPr>
          </a:lstStyle>
          <a:p>
            <a:pPr>
              <a:defRPr/>
            </a:pPr>
            <a:fld id="{6521520E-4E30-4753-9982-C0B30610A27C}" type="datetimeFigureOut">
              <a:rPr lang="da-DK"/>
              <a:pPr>
                <a:defRPr/>
              </a:pPr>
              <a:t>22-08-2017</a:t>
            </a:fld>
            <a:endParaRPr lang="da-DK"/>
          </a:p>
        </p:txBody>
      </p:sp>
      <p:sp>
        <p:nvSpPr>
          <p:cNvPr id="10" name="Pladsholder til sidefod 7"/>
          <p:cNvSpPr>
            <a:spLocks noGrp="1"/>
          </p:cNvSpPr>
          <p:nvPr>
            <p:ph type="ftr" sz="quarter" idx="11"/>
          </p:nvPr>
        </p:nvSpPr>
        <p:spPr/>
        <p:txBody>
          <a:bodyPr/>
          <a:lstStyle>
            <a:lvl1pPr>
              <a:defRPr/>
            </a:lvl1pPr>
          </a:lstStyle>
          <a:p>
            <a:pPr>
              <a:defRPr/>
            </a:pPr>
            <a:endParaRPr lang="da-DK"/>
          </a:p>
        </p:txBody>
      </p:sp>
      <p:sp>
        <p:nvSpPr>
          <p:cNvPr id="11" name="Pladsholder til diasnummer 8"/>
          <p:cNvSpPr>
            <a:spLocks noGrp="1"/>
          </p:cNvSpPr>
          <p:nvPr>
            <p:ph type="sldNum" sz="quarter" idx="12"/>
          </p:nvPr>
        </p:nvSpPr>
        <p:spPr/>
        <p:txBody>
          <a:bodyPr/>
          <a:lstStyle>
            <a:lvl1pPr>
              <a:defRPr/>
            </a:lvl1pPr>
          </a:lstStyle>
          <a:p>
            <a:pPr>
              <a:defRPr/>
            </a:pPr>
            <a:fld id="{5F4C9FFE-A80E-4A51-A714-2CE4C32CA572}" type="slidenum">
              <a:rPr lang="da-DK"/>
              <a:pPr>
                <a:defRPr/>
              </a:pPr>
              <a:t>‹#›</a:t>
            </a:fld>
            <a:endParaRPr lang="da-DK"/>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3"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4" name="Billede 7" descr="person.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1000108"/>
            <a:ext cx="8229600" cy="1143000"/>
          </a:xfrm>
        </p:spPr>
        <p:txBody>
          <a:bodyPr/>
          <a:lstStyle/>
          <a:p>
            <a:r>
              <a:rPr lang="da-DK" dirty="0" smtClean="0"/>
              <a:t>Klik for at redigere titeltypografi i masteren</a:t>
            </a:r>
            <a:endParaRPr lang="da-DK" dirty="0"/>
          </a:p>
        </p:txBody>
      </p:sp>
      <p:sp>
        <p:nvSpPr>
          <p:cNvPr id="5" name="Pladsholder til dato 2"/>
          <p:cNvSpPr>
            <a:spLocks noGrp="1"/>
          </p:cNvSpPr>
          <p:nvPr>
            <p:ph type="dt" sz="half" idx="10"/>
          </p:nvPr>
        </p:nvSpPr>
        <p:spPr/>
        <p:txBody>
          <a:bodyPr/>
          <a:lstStyle>
            <a:lvl1pPr>
              <a:defRPr/>
            </a:lvl1pPr>
          </a:lstStyle>
          <a:p>
            <a:pPr>
              <a:defRPr/>
            </a:pPr>
            <a:fld id="{B8FDFC82-D678-438E-9C88-8D25E844930D}" type="datetimeFigureOut">
              <a:rPr lang="da-DK"/>
              <a:pPr>
                <a:defRPr/>
              </a:pPr>
              <a:t>22-08-2017</a:t>
            </a:fld>
            <a:endParaRPr lang="da-DK"/>
          </a:p>
        </p:txBody>
      </p:sp>
      <p:sp>
        <p:nvSpPr>
          <p:cNvPr id="6" name="Pladsholder til sidefod 3"/>
          <p:cNvSpPr>
            <a:spLocks noGrp="1"/>
          </p:cNvSpPr>
          <p:nvPr>
            <p:ph type="ftr" sz="quarter" idx="11"/>
          </p:nvPr>
        </p:nvSpPr>
        <p:spPr/>
        <p:txBody>
          <a:bodyPr/>
          <a:lstStyle>
            <a:lvl1pPr>
              <a:defRPr/>
            </a:lvl1pPr>
          </a:lstStyle>
          <a:p>
            <a:pPr>
              <a:defRPr/>
            </a:pPr>
            <a:endParaRPr lang="da-DK"/>
          </a:p>
        </p:txBody>
      </p:sp>
      <p:sp>
        <p:nvSpPr>
          <p:cNvPr id="7" name="Pladsholder til diasnummer 4"/>
          <p:cNvSpPr>
            <a:spLocks noGrp="1"/>
          </p:cNvSpPr>
          <p:nvPr>
            <p:ph type="sldNum" sz="quarter" idx="12"/>
          </p:nvPr>
        </p:nvSpPr>
        <p:spPr/>
        <p:txBody>
          <a:bodyPr/>
          <a:lstStyle>
            <a:lvl1pPr>
              <a:defRPr/>
            </a:lvl1pPr>
          </a:lstStyle>
          <a:p>
            <a:pPr>
              <a:defRPr/>
            </a:pPr>
            <a:fld id="{AF567A0D-2937-466D-90F1-1BA820A13E6D}" type="slidenum">
              <a:rPr lang="da-DK"/>
              <a:pPr>
                <a:defRPr/>
              </a:pPr>
              <a:t>‹#›</a:t>
            </a:fld>
            <a:endParaRPr lang="da-DK"/>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3" name="Billede 7" descr="person.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4" name="Pladsholder til dato 1"/>
          <p:cNvSpPr>
            <a:spLocks noGrp="1"/>
          </p:cNvSpPr>
          <p:nvPr>
            <p:ph type="dt" sz="half" idx="10"/>
          </p:nvPr>
        </p:nvSpPr>
        <p:spPr/>
        <p:txBody>
          <a:bodyPr/>
          <a:lstStyle>
            <a:lvl1pPr>
              <a:defRPr/>
            </a:lvl1pPr>
          </a:lstStyle>
          <a:p>
            <a:pPr>
              <a:defRPr/>
            </a:pPr>
            <a:fld id="{71192A1C-24E3-494A-B96F-091A33AA84CB}" type="datetimeFigureOut">
              <a:rPr lang="da-DK"/>
              <a:pPr>
                <a:defRPr/>
              </a:pPr>
              <a:t>22-08-2017</a:t>
            </a:fld>
            <a:endParaRPr lang="da-DK"/>
          </a:p>
        </p:txBody>
      </p:sp>
      <p:sp>
        <p:nvSpPr>
          <p:cNvPr id="5" name="Pladsholder til sidefod 2"/>
          <p:cNvSpPr>
            <a:spLocks noGrp="1"/>
          </p:cNvSpPr>
          <p:nvPr>
            <p:ph type="ftr" sz="quarter" idx="11"/>
          </p:nvPr>
        </p:nvSpPr>
        <p:spPr/>
        <p:txBody>
          <a:bodyPr/>
          <a:lstStyle>
            <a:lvl1pPr>
              <a:defRPr/>
            </a:lvl1pPr>
          </a:lstStyle>
          <a:p>
            <a:pPr>
              <a:defRPr/>
            </a:pPr>
            <a:endParaRPr lang="da-DK"/>
          </a:p>
        </p:txBody>
      </p:sp>
      <p:sp>
        <p:nvSpPr>
          <p:cNvPr id="6" name="Pladsholder til diasnummer 3"/>
          <p:cNvSpPr>
            <a:spLocks noGrp="1"/>
          </p:cNvSpPr>
          <p:nvPr>
            <p:ph type="sldNum" sz="quarter" idx="12"/>
          </p:nvPr>
        </p:nvSpPr>
        <p:spPr/>
        <p:txBody>
          <a:bodyPr/>
          <a:lstStyle>
            <a:lvl1pPr>
              <a:defRPr/>
            </a:lvl1pPr>
          </a:lstStyle>
          <a:p>
            <a:pPr>
              <a:defRPr/>
            </a:pPr>
            <a:fld id="{BA660EFF-11A9-490F-A561-62AF1B54DCBC}" type="slidenum">
              <a:rPr lang="da-DK"/>
              <a:pPr>
                <a:defRPr/>
              </a:pPr>
              <a:t>‹#›</a:t>
            </a:fld>
            <a:endParaRPr lang="da-DK"/>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person.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1004911"/>
            <a:ext cx="3008313" cy="1162050"/>
          </a:xfrm>
        </p:spPr>
        <p:txBody>
          <a:bodyPr anchor="b"/>
          <a:lstStyle>
            <a:lvl1pPr algn="l">
              <a:defRPr sz="2000" b="1"/>
            </a:lvl1pPr>
          </a:lstStyle>
          <a:p>
            <a:r>
              <a:rPr lang="da-DK" dirty="0" smtClean="0"/>
              <a:t>Klik for at redigere titeltypografi i masteren</a:t>
            </a:r>
            <a:endParaRPr lang="da-DK" dirty="0"/>
          </a:p>
        </p:txBody>
      </p:sp>
      <p:sp>
        <p:nvSpPr>
          <p:cNvPr id="3" name="Pladsholder til indhold 2"/>
          <p:cNvSpPr>
            <a:spLocks noGrp="1"/>
          </p:cNvSpPr>
          <p:nvPr>
            <p:ph idx="1"/>
          </p:nvPr>
        </p:nvSpPr>
        <p:spPr>
          <a:xfrm>
            <a:off x="3575050" y="1004911"/>
            <a:ext cx="5111750" cy="5138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457200" y="2166961"/>
            <a:ext cx="3008313" cy="39766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typografi i masteren</a:t>
            </a:r>
          </a:p>
        </p:txBody>
      </p:sp>
      <p:sp>
        <p:nvSpPr>
          <p:cNvPr id="7" name="Pladsholder til dato 4"/>
          <p:cNvSpPr>
            <a:spLocks noGrp="1"/>
          </p:cNvSpPr>
          <p:nvPr>
            <p:ph type="dt" sz="half" idx="10"/>
          </p:nvPr>
        </p:nvSpPr>
        <p:spPr/>
        <p:txBody>
          <a:bodyPr/>
          <a:lstStyle>
            <a:lvl1pPr>
              <a:defRPr/>
            </a:lvl1pPr>
          </a:lstStyle>
          <a:p>
            <a:pPr>
              <a:defRPr/>
            </a:pPr>
            <a:fld id="{D4FF463D-BABA-44D2-BDCB-DBC734AE1DAC}" type="datetimeFigureOut">
              <a:rPr lang="da-DK"/>
              <a:pPr>
                <a:defRPr/>
              </a:pPr>
              <a:t>22-08-2017</a:t>
            </a:fld>
            <a:endParaRPr lang="da-DK"/>
          </a:p>
        </p:txBody>
      </p:sp>
      <p:sp>
        <p:nvSpPr>
          <p:cNvPr id="8" name="Pladsholder til sidefod 5"/>
          <p:cNvSpPr>
            <a:spLocks noGrp="1"/>
          </p:cNvSpPr>
          <p:nvPr>
            <p:ph type="ftr" sz="quarter" idx="11"/>
          </p:nvPr>
        </p:nvSpPr>
        <p:spPr/>
        <p:txBody>
          <a:bodyPr/>
          <a:lstStyle>
            <a:lvl1pPr>
              <a:defRPr/>
            </a:lvl1pPr>
          </a:lstStyle>
          <a:p>
            <a:pPr>
              <a:defRPr/>
            </a:pPr>
            <a:endParaRPr lang="da-DK"/>
          </a:p>
        </p:txBody>
      </p:sp>
      <p:sp>
        <p:nvSpPr>
          <p:cNvPr id="9" name="Pladsholder til diasnummer 6"/>
          <p:cNvSpPr>
            <a:spLocks noGrp="1"/>
          </p:cNvSpPr>
          <p:nvPr>
            <p:ph type="sldNum" sz="quarter" idx="12"/>
          </p:nvPr>
        </p:nvSpPr>
        <p:spPr/>
        <p:txBody>
          <a:bodyPr/>
          <a:lstStyle>
            <a:lvl1pPr>
              <a:defRPr/>
            </a:lvl1pPr>
          </a:lstStyle>
          <a:p>
            <a:pPr>
              <a:defRPr/>
            </a:pPr>
            <a:fld id="{DBB65BC7-C80C-46D1-B77A-28CF86E2325E}" type="slidenum">
              <a:rPr lang="da-DK"/>
              <a:pPr>
                <a:defRPr/>
              </a:pPr>
              <a:t>‹#›</a:t>
            </a:fld>
            <a:endParaRPr lang="da-DK"/>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pic>
        <p:nvPicPr>
          <p:cNvPr id="5" name="Billede 6" descr="person.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6" name="Pladsholder til dato 4"/>
          <p:cNvSpPr>
            <a:spLocks noGrp="1"/>
          </p:cNvSpPr>
          <p:nvPr>
            <p:ph type="dt" sz="half" idx="10"/>
          </p:nvPr>
        </p:nvSpPr>
        <p:spPr/>
        <p:txBody>
          <a:bodyPr/>
          <a:lstStyle>
            <a:lvl1pPr>
              <a:defRPr/>
            </a:lvl1pPr>
          </a:lstStyle>
          <a:p>
            <a:pPr>
              <a:defRPr/>
            </a:pPr>
            <a:fld id="{20E2468A-60F8-4506-B251-F549B96AFE3C}" type="datetimeFigureOut">
              <a:rPr lang="da-DK"/>
              <a:pPr>
                <a:defRPr/>
              </a:pPr>
              <a:t>22-08-2017</a:t>
            </a:fld>
            <a:endParaRPr lang="da-DK"/>
          </a:p>
        </p:txBody>
      </p:sp>
      <p:sp>
        <p:nvSpPr>
          <p:cNvPr id="7" name="Pladsholder til sidefod 5"/>
          <p:cNvSpPr>
            <a:spLocks noGrp="1"/>
          </p:cNvSpPr>
          <p:nvPr>
            <p:ph type="ftr" sz="quarter" idx="11"/>
          </p:nvPr>
        </p:nvSpPr>
        <p:spPr/>
        <p:txBody>
          <a:bodyPr/>
          <a:lstStyle>
            <a:lvl1pPr>
              <a:defRPr/>
            </a:lvl1pPr>
          </a:lstStyle>
          <a:p>
            <a:pPr>
              <a:defRPr/>
            </a:pPr>
            <a:endParaRPr lang="da-DK"/>
          </a:p>
        </p:txBody>
      </p:sp>
      <p:sp>
        <p:nvSpPr>
          <p:cNvPr id="8" name="Pladsholder til diasnummer 6"/>
          <p:cNvSpPr>
            <a:spLocks noGrp="1"/>
          </p:cNvSpPr>
          <p:nvPr>
            <p:ph type="sldNum" sz="quarter" idx="12"/>
          </p:nvPr>
        </p:nvSpPr>
        <p:spPr/>
        <p:txBody>
          <a:bodyPr/>
          <a:lstStyle>
            <a:lvl1pPr>
              <a:defRPr/>
            </a:lvl1pPr>
          </a:lstStyle>
          <a:p>
            <a:pPr>
              <a:defRPr/>
            </a:pPr>
            <a:fld id="{70629769-DA32-4558-84EF-72070807AB6D}" type="slidenum">
              <a:rPr lang="da-DK"/>
              <a:pPr>
                <a:defRPr/>
              </a:pPr>
              <a:t>‹#›</a:t>
            </a:fld>
            <a:endParaRPr lang="da-DK"/>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person.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210C19D5-A71C-435D-B50E-084999A6F99D}" type="datetimeFigureOut">
              <a:rPr lang="da-DK"/>
              <a:pPr>
                <a:defRPr/>
              </a:pPr>
              <a:t>22-08-2017</a:t>
            </a:fld>
            <a:endParaRPr lang="da-DK"/>
          </a:p>
        </p:txBody>
      </p:sp>
      <p:sp>
        <p:nvSpPr>
          <p:cNvPr id="11" name="Pladsholder til sidefod 5"/>
          <p:cNvSpPr>
            <a:spLocks noGrp="1"/>
          </p:cNvSpPr>
          <p:nvPr>
            <p:ph type="ftr" sz="quarter" idx="11"/>
          </p:nvPr>
        </p:nvSpPr>
        <p:spPr/>
        <p:txBody>
          <a:bodyPr/>
          <a:lstStyle>
            <a:lvl1pPr>
              <a:defRPr/>
            </a:lvl1pPr>
          </a:lstStyle>
          <a:p>
            <a:pPr>
              <a:defRPr/>
            </a:pPr>
            <a:endParaRPr lang="da-DK"/>
          </a:p>
        </p:txBody>
      </p:sp>
      <p:sp>
        <p:nvSpPr>
          <p:cNvPr id="12" name="Pladsholder til diasnummer 6"/>
          <p:cNvSpPr>
            <a:spLocks noGrp="1"/>
          </p:cNvSpPr>
          <p:nvPr>
            <p:ph type="sldNum" sz="quarter" idx="12"/>
          </p:nvPr>
        </p:nvSpPr>
        <p:spPr/>
        <p:txBody>
          <a:bodyPr/>
          <a:lstStyle>
            <a:lvl1pPr>
              <a:defRPr/>
            </a:lvl1pPr>
          </a:lstStyle>
          <a:p>
            <a:pPr>
              <a:defRPr/>
            </a:pPr>
            <a:fld id="{3D7DEB63-FE4D-46C8-9CF7-24454BCDD0E8}" type="slidenum">
              <a:rPr lang="da-DK"/>
              <a:pPr>
                <a:defRPr/>
              </a:pPr>
              <a:t>‹#›</a:t>
            </a:fld>
            <a:endParaRPr lang="da-DK"/>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802EDDFA-0A83-4549-ABE2-0D7D4C04EE8A}" type="datetimeFigureOut">
              <a:rPr lang="da-DK"/>
              <a:pPr>
                <a:defRPr/>
              </a:pPr>
              <a:t>22-08-2017</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11F2C288-BBDA-4344-812F-E8666DB56193}" type="slidenum">
              <a:rPr lang="da-DK"/>
              <a:pPr>
                <a:defRPr/>
              </a:pPr>
              <a:t>‹#›</a:t>
            </a:fld>
            <a:endParaRPr lang="da-DK"/>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person.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smtClean="0"/>
              <a:t>Klik for at redigere titeltypografi</a:t>
            </a:r>
            <a:endParaRPr lang="da-DK" dirty="0"/>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person.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B681593B-138A-481E-9203-BAF7556055B3}" type="datetimeFigureOut">
              <a:rPr lang="da-DK"/>
              <a:pPr>
                <a:defRPr/>
              </a:pPr>
              <a:t>22-08-2017</a:t>
            </a:fld>
            <a:endParaRPr lang="da-DK"/>
          </a:p>
        </p:txBody>
      </p:sp>
      <p:sp>
        <p:nvSpPr>
          <p:cNvPr id="11" name="Pladsholder til sidefod 5"/>
          <p:cNvSpPr>
            <a:spLocks noGrp="1"/>
          </p:cNvSpPr>
          <p:nvPr>
            <p:ph type="ftr" sz="quarter" idx="11"/>
          </p:nvPr>
        </p:nvSpPr>
        <p:spPr/>
        <p:txBody>
          <a:bodyPr/>
          <a:lstStyle>
            <a:lvl1pPr>
              <a:defRPr/>
            </a:lvl1pPr>
          </a:lstStyle>
          <a:p>
            <a:pPr>
              <a:defRPr/>
            </a:pPr>
            <a:endParaRPr lang="da-DK"/>
          </a:p>
        </p:txBody>
      </p:sp>
      <p:sp>
        <p:nvSpPr>
          <p:cNvPr id="12" name="Pladsholder til diasnummer 6"/>
          <p:cNvSpPr>
            <a:spLocks noGrp="1"/>
          </p:cNvSpPr>
          <p:nvPr>
            <p:ph type="sldNum" sz="quarter" idx="12"/>
          </p:nvPr>
        </p:nvSpPr>
        <p:spPr/>
        <p:txBody>
          <a:bodyPr/>
          <a:lstStyle>
            <a:lvl1pPr>
              <a:defRPr/>
            </a:lvl1pPr>
          </a:lstStyle>
          <a:p>
            <a:pPr>
              <a:defRPr/>
            </a:pPr>
            <a:fld id="{A1798897-5CEF-4F6C-B769-5547A97D3362}" type="slidenum">
              <a:rPr lang="da-DK"/>
              <a:pPr>
                <a:defRPr/>
              </a:pPr>
              <a:t>‹#›</a:t>
            </a:fld>
            <a:endParaRPr lang="da-DK"/>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TopBanner.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smtClean="0"/>
              <a:t>Klik for at redigere titeltypografi</a:t>
            </a:r>
            <a:endParaRPr lang="da-DK" dirty="0"/>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pic>
        <p:nvPicPr>
          <p:cNvPr id="5" name="Billede 6" descr="gods.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6"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sp>
        <p:nvSpPr>
          <p:cNvPr id="2" name="Titel 1"/>
          <p:cNvSpPr>
            <a:spLocks noGrp="1"/>
          </p:cNvSpPr>
          <p:nvPr>
            <p:ph type="title"/>
          </p:nvPr>
        </p:nvSpPr>
        <p:spPr>
          <a:xfrm>
            <a:off x="457200" y="1004911"/>
            <a:ext cx="3008313" cy="1162050"/>
          </a:xfrm>
        </p:spPr>
        <p:txBody>
          <a:bodyPr anchor="b"/>
          <a:lstStyle>
            <a:lvl1pPr algn="l">
              <a:defRPr sz="2000" b="1"/>
            </a:lvl1pPr>
          </a:lstStyle>
          <a:p>
            <a:r>
              <a:rPr lang="da-DK" dirty="0" smtClean="0"/>
              <a:t>Klik for at redigere titeltypografi i masteren</a:t>
            </a:r>
            <a:endParaRPr lang="da-DK" dirty="0"/>
          </a:p>
        </p:txBody>
      </p:sp>
      <p:sp>
        <p:nvSpPr>
          <p:cNvPr id="3" name="Pladsholder til indhold 2"/>
          <p:cNvSpPr>
            <a:spLocks noGrp="1"/>
          </p:cNvSpPr>
          <p:nvPr>
            <p:ph idx="1"/>
          </p:nvPr>
        </p:nvSpPr>
        <p:spPr>
          <a:xfrm>
            <a:off x="3575050" y="1004911"/>
            <a:ext cx="5111750" cy="5138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457200" y="2166961"/>
            <a:ext cx="3008313" cy="39766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typografi i masteren</a:t>
            </a:r>
          </a:p>
        </p:txBody>
      </p:sp>
      <p:sp>
        <p:nvSpPr>
          <p:cNvPr id="7" name="Pladsholder til dato 4"/>
          <p:cNvSpPr>
            <a:spLocks noGrp="1"/>
          </p:cNvSpPr>
          <p:nvPr>
            <p:ph type="dt" sz="half" idx="10"/>
          </p:nvPr>
        </p:nvSpPr>
        <p:spPr/>
        <p:txBody>
          <a:bodyPr/>
          <a:lstStyle>
            <a:lvl1pPr>
              <a:defRPr/>
            </a:lvl1pPr>
          </a:lstStyle>
          <a:p>
            <a:pPr>
              <a:defRPr/>
            </a:pPr>
            <a:fld id="{B9A01080-D836-4AF2-93A2-5221FA757E45}" type="datetimeFigureOut">
              <a:rPr lang="da-DK"/>
              <a:pPr>
                <a:defRPr/>
              </a:pPr>
              <a:t>22-08-2017</a:t>
            </a:fld>
            <a:endParaRPr lang="da-DK"/>
          </a:p>
        </p:txBody>
      </p:sp>
      <p:sp>
        <p:nvSpPr>
          <p:cNvPr id="8" name="Pladsholder til sidefod 5"/>
          <p:cNvSpPr>
            <a:spLocks noGrp="1"/>
          </p:cNvSpPr>
          <p:nvPr>
            <p:ph type="ftr" sz="quarter" idx="11"/>
          </p:nvPr>
        </p:nvSpPr>
        <p:spPr/>
        <p:txBody>
          <a:bodyPr/>
          <a:lstStyle>
            <a:lvl1pPr>
              <a:defRPr/>
            </a:lvl1pPr>
          </a:lstStyle>
          <a:p>
            <a:pPr>
              <a:defRPr/>
            </a:pPr>
            <a:endParaRPr lang="da-DK"/>
          </a:p>
        </p:txBody>
      </p:sp>
      <p:sp>
        <p:nvSpPr>
          <p:cNvPr id="9" name="Pladsholder til diasnummer 6"/>
          <p:cNvSpPr>
            <a:spLocks noGrp="1"/>
          </p:cNvSpPr>
          <p:nvPr>
            <p:ph type="sldNum" sz="quarter" idx="12"/>
          </p:nvPr>
        </p:nvSpPr>
        <p:spPr/>
        <p:txBody>
          <a:bodyPr/>
          <a:lstStyle>
            <a:lvl1pPr>
              <a:defRPr/>
            </a:lvl1pPr>
          </a:lstStyle>
          <a:p>
            <a:pPr>
              <a:defRPr/>
            </a:pPr>
            <a:fld id="{CFA6505B-E78E-428B-878D-799FDBE06AD8}" type="slidenum">
              <a:rPr lang="da-DK"/>
              <a:pPr>
                <a:defRPr/>
              </a:pPr>
              <a:t>‹#›</a:t>
            </a:fld>
            <a:endParaRPr lang="da-DK"/>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5" name="Billede 7" descr="TopBanner.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1071546"/>
            <a:ext cx="8229600" cy="1143000"/>
          </a:xfrm>
        </p:spPr>
        <p:txBody>
          <a:bodyPr/>
          <a:lstStyle/>
          <a:p>
            <a:r>
              <a:rPr lang="da-DK" dirty="0" smtClean="0"/>
              <a:t>Klik for at redigere titeltypografi i masteren</a:t>
            </a:r>
            <a:endParaRPr lang="da-DK" dirty="0"/>
          </a:p>
        </p:txBody>
      </p:sp>
      <p:sp>
        <p:nvSpPr>
          <p:cNvPr id="3" name="Pladsholder til indhold 2"/>
          <p:cNvSpPr>
            <a:spLocks noGrp="1"/>
          </p:cNvSpPr>
          <p:nvPr>
            <p:ph idx="1"/>
          </p:nvPr>
        </p:nvSpPr>
        <p:spPr>
          <a:xfrm>
            <a:off x="457200" y="2397109"/>
            <a:ext cx="8229600" cy="3889412"/>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dato 3"/>
          <p:cNvSpPr>
            <a:spLocks noGrp="1"/>
          </p:cNvSpPr>
          <p:nvPr>
            <p:ph type="dt" sz="half" idx="10"/>
          </p:nvPr>
        </p:nvSpPr>
        <p:spPr/>
        <p:txBody>
          <a:bodyPr/>
          <a:lstStyle>
            <a:lvl1pPr>
              <a:defRPr/>
            </a:lvl1pPr>
          </a:lstStyle>
          <a:p>
            <a:pPr>
              <a:defRPr/>
            </a:pPr>
            <a:fld id="{AF857A14-C8CC-471B-9EA4-F555F2617DA4}" type="datetimeFigureOut">
              <a:rPr lang="da-DK"/>
              <a:pPr>
                <a:defRPr/>
              </a:pPr>
              <a:t>22-08-2017</a:t>
            </a:fld>
            <a:endParaRPr lang="da-DK"/>
          </a:p>
        </p:txBody>
      </p:sp>
      <p:sp>
        <p:nvSpPr>
          <p:cNvPr id="7" name="Pladsholder til sidefod 4"/>
          <p:cNvSpPr>
            <a:spLocks noGrp="1"/>
          </p:cNvSpPr>
          <p:nvPr>
            <p:ph type="ftr" sz="quarter" idx="11"/>
          </p:nvPr>
        </p:nvSpPr>
        <p:spPr/>
        <p:txBody>
          <a:bodyPr/>
          <a:lstStyle>
            <a:lvl1pPr>
              <a:defRPr/>
            </a:lvl1pPr>
          </a:lstStyle>
          <a:p>
            <a:pPr>
              <a:defRPr/>
            </a:pPr>
            <a:endParaRPr lang="da-DK"/>
          </a:p>
        </p:txBody>
      </p:sp>
      <p:sp>
        <p:nvSpPr>
          <p:cNvPr id="8" name="Pladsholder til diasnummer 5"/>
          <p:cNvSpPr>
            <a:spLocks noGrp="1"/>
          </p:cNvSpPr>
          <p:nvPr>
            <p:ph type="sldNum" sz="quarter" idx="12"/>
          </p:nvPr>
        </p:nvSpPr>
        <p:spPr/>
        <p:txBody>
          <a:bodyPr/>
          <a:lstStyle>
            <a:lvl1pPr>
              <a:defRPr/>
            </a:lvl1pPr>
          </a:lstStyle>
          <a:p>
            <a:pPr>
              <a:defRPr/>
            </a:pPr>
            <a:fld id="{8CD04466-3ECF-485F-B944-AD4970CFC7EC}" type="slidenum">
              <a:rPr lang="da-DK"/>
              <a:pPr>
                <a:defRPr/>
              </a:pPr>
              <a:t>‹#›</a:t>
            </a:fld>
            <a:endParaRPr lang="da-DK"/>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5" name="Billede 7" descr="TopBanner.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6" name="Pladsholder til dato 3"/>
          <p:cNvSpPr>
            <a:spLocks noGrp="1"/>
          </p:cNvSpPr>
          <p:nvPr>
            <p:ph type="dt" sz="half" idx="10"/>
          </p:nvPr>
        </p:nvSpPr>
        <p:spPr/>
        <p:txBody>
          <a:bodyPr/>
          <a:lstStyle>
            <a:lvl1pPr>
              <a:defRPr/>
            </a:lvl1pPr>
          </a:lstStyle>
          <a:p>
            <a:pPr>
              <a:defRPr/>
            </a:pPr>
            <a:fld id="{A93E76A8-68CF-4991-8892-FD9317C85201}" type="datetimeFigureOut">
              <a:rPr lang="da-DK"/>
              <a:pPr>
                <a:defRPr/>
              </a:pPr>
              <a:t>22-08-2017</a:t>
            </a:fld>
            <a:endParaRPr lang="da-DK"/>
          </a:p>
        </p:txBody>
      </p:sp>
      <p:sp>
        <p:nvSpPr>
          <p:cNvPr id="7" name="Pladsholder til sidefod 4"/>
          <p:cNvSpPr>
            <a:spLocks noGrp="1"/>
          </p:cNvSpPr>
          <p:nvPr>
            <p:ph type="ftr" sz="quarter" idx="11"/>
          </p:nvPr>
        </p:nvSpPr>
        <p:spPr/>
        <p:txBody>
          <a:bodyPr/>
          <a:lstStyle>
            <a:lvl1pPr>
              <a:defRPr/>
            </a:lvl1pPr>
          </a:lstStyle>
          <a:p>
            <a:pPr>
              <a:defRPr/>
            </a:pPr>
            <a:endParaRPr lang="da-DK"/>
          </a:p>
        </p:txBody>
      </p:sp>
      <p:sp>
        <p:nvSpPr>
          <p:cNvPr id="8" name="Pladsholder til diasnummer 5"/>
          <p:cNvSpPr>
            <a:spLocks noGrp="1"/>
          </p:cNvSpPr>
          <p:nvPr>
            <p:ph type="sldNum" sz="quarter" idx="12"/>
          </p:nvPr>
        </p:nvSpPr>
        <p:spPr/>
        <p:txBody>
          <a:bodyPr/>
          <a:lstStyle>
            <a:lvl1pPr>
              <a:defRPr/>
            </a:lvl1pPr>
          </a:lstStyle>
          <a:p>
            <a:pPr>
              <a:defRPr/>
            </a:pPr>
            <a:fld id="{EDA7537C-9B91-4403-8985-B25AD8FB4831}" type="slidenum">
              <a:rPr lang="da-DK"/>
              <a:pPr>
                <a:defRPr/>
              </a:pPr>
              <a:t>‹#›</a:t>
            </a:fld>
            <a:endParaRPr lang="da-DK"/>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TopBanner.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989017"/>
            <a:ext cx="8229600" cy="1143000"/>
          </a:xfrm>
        </p:spPr>
        <p:txBody>
          <a:bodyPr/>
          <a:lstStyle/>
          <a:p>
            <a:r>
              <a:rPr lang="da-DK" dirty="0" smtClean="0"/>
              <a:t>Klik for at redigere titeltypografi i masteren</a:t>
            </a:r>
            <a:endParaRPr lang="da-DK" dirty="0"/>
          </a:p>
        </p:txBody>
      </p:sp>
      <p:sp>
        <p:nvSpPr>
          <p:cNvPr id="3" name="Pladsholder til indhold 2"/>
          <p:cNvSpPr>
            <a:spLocks noGrp="1"/>
          </p:cNvSpPr>
          <p:nvPr>
            <p:ph sz="half" idx="1"/>
          </p:nvPr>
        </p:nvSpPr>
        <p:spPr>
          <a:xfrm>
            <a:off x="457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4648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4"/>
          <p:cNvSpPr>
            <a:spLocks noGrp="1"/>
          </p:cNvSpPr>
          <p:nvPr>
            <p:ph type="dt" sz="half" idx="10"/>
          </p:nvPr>
        </p:nvSpPr>
        <p:spPr/>
        <p:txBody>
          <a:bodyPr/>
          <a:lstStyle>
            <a:lvl1pPr>
              <a:defRPr/>
            </a:lvl1pPr>
          </a:lstStyle>
          <a:p>
            <a:pPr>
              <a:defRPr/>
            </a:pPr>
            <a:fld id="{108A241B-1A08-45CD-9E8C-EFCFCAB15E1D}" type="datetimeFigureOut">
              <a:rPr lang="da-DK"/>
              <a:pPr>
                <a:defRPr/>
              </a:pPr>
              <a:t>22-08-2017</a:t>
            </a:fld>
            <a:endParaRPr lang="da-DK"/>
          </a:p>
        </p:txBody>
      </p:sp>
      <p:sp>
        <p:nvSpPr>
          <p:cNvPr id="8" name="Pladsholder til sidefod 5"/>
          <p:cNvSpPr>
            <a:spLocks noGrp="1"/>
          </p:cNvSpPr>
          <p:nvPr>
            <p:ph type="ftr" sz="quarter" idx="11"/>
          </p:nvPr>
        </p:nvSpPr>
        <p:spPr/>
        <p:txBody>
          <a:bodyPr/>
          <a:lstStyle>
            <a:lvl1pPr>
              <a:defRPr/>
            </a:lvl1pPr>
          </a:lstStyle>
          <a:p>
            <a:pPr>
              <a:defRPr/>
            </a:pPr>
            <a:endParaRPr lang="da-DK"/>
          </a:p>
        </p:txBody>
      </p:sp>
      <p:sp>
        <p:nvSpPr>
          <p:cNvPr id="9" name="Pladsholder til diasnummer 6"/>
          <p:cNvSpPr>
            <a:spLocks noGrp="1"/>
          </p:cNvSpPr>
          <p:nvPr>
            <p:ph type="sldNum" sz="quarter" idx="12"/>
          </p:nvPr>
        </p:nvSpPr>
        <p:spPr/>
        <p:txBody>
          <a:bodyPr/>
          <a:lstStyle>
            <a:lvl1pPr>
              <a:defRPr/>
            </a:lvl1pPr>
          </a:lstStyle>
          <a:p>
            <a:pPr>
              <a:defRPr/>
            </a:pPr>
            <a:fld id="{39D37229-EC33-4353-9B7F-A8859F765ED2}" type="slidenum">
              <a:rPr lang="da-DK"/>
              <a:pPr>
                <a:defRPr/>
              </a:pPr>
              <a:t>‹#›</a:t>
            </a:fld>
            <a:endParaRPr lang="da-DK"/>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7"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8" name="Billede 7" descr="TopBanner.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1077937"/>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23384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978174"/>
            <a:ext cx="4040188"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4645025" y="23384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978174"/>
            <a:ext cx="4041775"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9" name="Pladsholder til dato 6"/>
          <p:cNvSpPr>
            <a:spLocks noGrp="1"/>
          </p:cNvSpPr>
          <p:nvPr>
            <p:ph type="dt" sz="half" idx="10"/>
          </p:nvPr>
        </p:nvSpPr>
        <p:spPr/>
        <p:txBody>
          <a:bodyPr/>
          <a:lstStyle>
            <a:lvl1pPr>
              <a:defRPr/>
            </a:lvl1pPr>
          </a:lstStyle>
          <a:p>
            <a:pPr>
              <a:defRPr/>
            </a:pPr>
            <a:fld id="{80C36C45-F2C8-46E1-83B2-C06D51434AF7}" type="datetimeFigureOut">
              <a:rPr lang="da-DK"/>
              <a:pPr>
                <a:defRPr/>
              </a:pPr>
              <a:t>22-08-2017</a:t>
            </a:fld>
            <a:endParaRPr lang="da-DK"/>
          </a:p>
        </p:txBody>
      </p:sp>
      <p:sp>
        <p:nvSpPr>
          <p:cNvPr id="10" name="Pladsholder til sidefod 7"/>
          <p:cNvSpPr>
            <a:spLocks noGrp="1"/>
          </p:cNvSpPr>
          <p:nvPr>
            <p:ph type="ftr" sz="quarter" idx="11"/>
          </p:nvPr>
        </p:nvSpPr>
        <p:spPr/>
        <p:txBody>
          <a:bodyPr/>
          <a:lstStyle>
            <a:lvl1pPr>
              <a:defRPr/>
            </a:lvl1pPr>
          </a:lstStyle>
          <a:p>
            <a:pPr>
              <a:defRPr/>
            </a:pPr>
            <a:endParaRPr lang="da-DK"/>
          </a:p>
        </p:txBody>
      </p:sp>
      <p:sp>
        <p:nvSpPr>
          <p:cNvPr id="11" name="Pladsholder til diasnummer 8"/>
          <p:cNvSpPr>
            <a:spLocks noGrp="1"/>
          </p:cNvSpPr>
          <p:nvPr>
            <p:ph type="sldNum" sz="quarter" idx="12"/>
          </p:nvPr>
        </p:nvSpPr>
        <p:spPr/>
        <p:txBody>
          <a:bodyPr/>
          <a:lstStyle>
            <a:lvl1pPr>
              <a:defRPr/>
            </a:lvl1pPr>
          </a:lstStyle>
          <a:p>
            <a:pPr>
              <a:defRPr/>
            </a:pPr>
            <a:fld id="{EBAF15F6-3E3C-459D-8788-551BFB53FF3C}" type="slidenum">
              <a:rPr lang="da-DK"/>
              <a:pPr>
                <a:defRPr/>
              </a:pPr>
              <a:t>‹#›</a:t>
            </a:fld>
            <a:endParaRPr lang="da-DK"/>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3"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4" name="Billede 7" descr="TopBanner.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1000108"/>
            <a:ext cx="8229600" cy="1143000"/>
          </a:xfrm>
        </p:spPr>
        <p:txBody>
          <a:bodyPr/>
          <a:lstStyle/>
          <a:p>
            <a:r>
              <a:rPr lang="da-DK" dirty="0" smtClean="0"/>
              <a:t>Klik for at redigere titeltypografi i masteren</a:t>
            </a:r>
            <a:endParaRPr lang="da-DK" dirty="0"/>
          </a:p>
        </p:txBody>
      </p:sp>
      <p:sp>
        <p:nvSpPr>
          <p:cNvPr id="5" name="Pladsholder til dato 2"/>
          <p:cNvSpPr>
            <a:spLocks noGrp="1"/>
          </p:cNvSpPr>
          <p:nvPr>
            <p:ph type="dt" sz="half" idx="10"/>
          </p:nvPr>
        </p:nvSpPr>
        <p:spPr/>
        <p:txBody>
          <a:bodyPr/>
          <a:lstStyle>
            <a:lvl1pPr>
              <a:defRPr/>
            </a:lvl1pPr>
          </a:lstStyle>
          <a:p>
            <a:pPr>
              <a:defRPr/>
            </a:pPr>
            <a:fld id="{0419C03E-0B64-437D-BF0C-9CEB341D64F3}" type="datetimeFigureOut">
              <a:rPr lang="da-DK"/>
              <a:pPr>
                <a:defRPr/>
              </a:pPr>
              <a:t>22-08-2017</a:t>
            </a:fld>
            <a:endParaRPr lang="da-DK"/>
          </a:p>
        </p:txBody>
      </p:sp>
      <p:sp>
        <p:nvSpPr>
          <p:cNvPr id="6" name="Pladsholder til sidefod 3"/>
          <p:cNvSpPr>
            <a:spLocks noGrp="1"/>
          </p:cNvSpPr>
          <p:nvPr>
            <p:ph type="ftr" sz="quarter" idx="11"/>
          </p:nvPr>
        </p:nvSpPr>
        <p:spPr/>
        <p:txBody>
          <a:bodyPr/>
          <a:lstStyle>
            <a:lvl1pPr>
              <a:defRPr/>
            </a:lvl1pPr>
          </a:lstStyle>
          <a:p>
            <a:pPr>
              <a:defRPr/>
            </a:pPr>
            <a:endParaRPr lang="da-DK"/>
          </a:p>
        </p:txBody>
      </p:sp>
      <p:sp>
        <p:nvSpPr>
          <p:cNvPr id="7" name="Pladsholder til diasnummer 4"/>
          <p:cNvSpPr>
            <a:spLocks noGrp="1"/>
          </p:cNvSpPr>
          <p:nvPr>
            <p:ph type="sldNum" sz="quarter" idx="12"/>
          </p:nvPr>
        </p:nvSpPr>
        <p:spPr/>
        <p:txBody>
          <a:bodyPr/>
          <a:lstStyle>
            <a:lvl1pPr>
              <a:defRPr/>
            </a:lvl1pPr>
          </a:lstStyle>
          <a:p>
            <a:pPr>
              <a:defRPr/>
            </a:pPr>
            <a:fld id="{F8A003A6-A726-4F0D-803A-A41A69343492}" type="slidenum">
              <a:rPr lang="da-DK"/>
              <a:pPr>
                <a:defRPr/>
              </a:pPr>
              <a:t>‹#›</a:t>
            </a:fld>
            <a:endParaRPr lang="da-DK"/>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3" name="Billede 7" descr="TopBanner.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4" name="Pladsholder til dato 1"/>
          <p:cNvSpPr>
            <a:spLocks noGrp="1"/>
          </p:cNvSpPr>
          <p:nvPr>
            <p:ph type="dt" sz="half" idx="10"/>
          </p:nvPr>
        </p:nvSpPr>
        <p:spPr/>
        <p:txBody>
          <a:bodyPr/>
          <a:lstStyle>
            <a:lvl1pPr>
              <a:defRPr/>
            </a:lvl1pPr>
          </a:lstStyle>
          <a:p>
            <a:pPr>
              <a:defRPr/>
            </a:pPr>
            <a:fld id="{1844C87A-5AD2-4C11-9CCF-69FC8FF5D17D}" type="datetimeFigureOut">
              <a:rPr lang="da-DK"/>
              <a:pPr>
                <a:defRPr/>
              </a:pPr>
              <a:t>22-08-2017</a:t>
            </a:fld>
            <a:endParaRPr lang="da-DK"/>
          </a:p>
        </p:txBody>
      </p:sp>
      <p:sp>
        <p:nvSpPr>
          <p:cNvPr id="5" name="Pladsholder til sidefod 2"/>
          <p:cNvSpPr>
            <a:spLocks noGrp="1"/>
          </p:cNvSpPr>
          <p:nvPr>
            <p:ph type="ftr" sz="quarter" idx="11"/>
          </p:nvPr>
        </p:nvSpPr>
        <p:spPr/>
        <p:txBody>
          <a:bodyPr/>
          <a:lstStyle>
            <a:lvl1pPr>
              <a:defRPr/>
            </a:lvl1pPr>
          </a:lstStyle>
          <a:p>
            <a:pPr>
              <a:defRPr/>
            </a:pPr>
            <a:endParaRPr lang="da-DK"/>
          </a:p>
        </p:txBody>
      </p:sp>
      <p:sp>
        <p:nvSpPr>
          <p:cNvPr id="6" name="Pladsholder til diasnummer 3"/>
          <p:cNvSpPr>
            <a:spLocks noGrp="1"/>
          </p:cNvSpPr>
          <p:nvPr>
            <p:ph type="sldNum" sz="quarter" idx="12"/>
          </p:nvPr>
        </p:nvSpPr>
        <p:spPr/>
        <p:txBody>
          <a:bodyPr/>
          <a:lstStyle>
            <a:lvl1pPr>
              <a:defRPr/>
            </a:lvl1pPr>
          </a:lstStyle>
          <a:p>
            <a:pPr>
              <a:defRPr/>
            </a:pPr>
            <a:fld id="{E501E762-85B0-4A90-BF4C-ACF5783EE10E}" type="slidenum">
              <a:rPr lang="da-DK"/>
              <a:pPr>
                <a:defRPr/>
              </a:pPr>
              <a:t>‹#›</a:t>
            </a:fld>
            <a:endParaRPr lang="da-DK"/>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TopBanner.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457200" y="1004911"/>
            <a:ext cx="3008313" cy="1162050"/>
          </a:xfrm>
        </p:spPr>
        <p:txBody>
          <a:bodyPr anchor="b"/>
          <a:lstStyle>
            <a:lvl1pPr algn="l">
              <a:defRPr sz="2000" b="1"/>
            </a:lvl1pPr>
          </a:lstStyle>
          <a:p>
            <a:r>
              <a:rPr lang="da-DK" dirty="0" smtClean="0"/>
              <a:t>Klik for at redigere titeltypografi i masteren</a:t>
            </a:r>
            <a:endParaRPr lang="da-DK" dirty="0"/>
          </a:p>
        </p:txBody>
      </p:sp>
      <p:sp>
        <p:nvSpPr>
          <p:cNvPr id="3" name="Pladsholder til indhold 2"/>
          <p:cNvSpPr>
            <a:spLocks noGrp="1"/>
          </p:cNvSpPr>
          <p:nvPr>
            <p:ph idx="1"/>
          </p:nvPr>
        </p:nvSpPr>
        <p:spPr>
          <a:xfrm>
            <a:off x="3575050" y="1004911"/>
            <a:ext cx="5111750" cy="5138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457200" y="2166961"/>
            <a:ext cx="3008313" cy="39766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typografi i masteren</a:t>
            </a:r>
          </a:p>
        </p:txBody>
      </p:sp>
      <p:sp>
        <p:nvSpPr>
          <p:cNvPr id="7" name="Pladsholder til dato 4"/>
          <p:cNvSpPr>
            <a:spLocks noGrp="1"/>
          </p:cNvSpPr>
          <p:nvPr>
            <p:ph type="dt" sz="half" idx="10"/>
          </p:nvPr>
        </p:nvSpPr>
        <p:spPr/>
        <p:txBody>
          <a:bodyPr/>
          <a:lstStyle>
            <a:lvl1pPr>
              <a:defRPr/>
            </a:lvl1pPr>
          </a:lstStyle>
          <a:p>
            <a:pPr>
              <a:defRPr/>
            </a:pPr>
            <a:fld id="{4C278516-583D-42E1-B666-EBC3BD43193E}" type="datetimeFigureOut">
              <a:rPr lang="da-DK"/>
              <a:pPr>
                <a:defRPr/>
              </a:pPr>
              <a:t>22-08-2017</a:t>
            </a:fld>
            <a:endParaRPr lang="da-DK"/>
          </a:p>
        </p:txBody>
      </p:sp>
      <p:sp>
        <p:nvSpPr>
          <p:cNvPr id="8" name="Pladsholder til sidefod 5"/>
          <p:cNvSpPr>
            <a:spLocks noGrp="1"/>
          </p:cNvSpPr>
          <p:nvPr>
            <p:ph type="ftr" sz="quarter" idx="11"/>
          </p:nvPr>
        </p:nvSpPr>
        <p:spPr/>
        <p:txBody>
          <a:bodyPr/>
          <a:lstStyle>
            <a:lvl1pPr>
              <a:defRPr/>
            </a:lvl1pPr>
          </a:lstStyle>
          <a:p>
            <a:pPr>
              <a:defRPr/>
            </a:pPr>
            <a:endParaRPr lang="da-DK"/>
          </a:p>
        </p:txBody>
      </p:sp>
      <p:sp>
        <p:nvSpPr>
          <p:cNvPr id="9" name="Pladsholder til diasnummer 6"/>
          <p:cNvSpPr>
            <a:spLocks noGrp="1"/>
          </p:cNvSpPr>
          <p:nvPr>
            <p:ph type="sldNum" sz="quarter" idx="12"/>
          </p:nvPr>
        </p:nvSpPr>
        <p:spPr/>
        <p:txBody>
          <a:bodyPr/>
          <a:lstStyle>
            <a:lvl1pPr>
              <a:defRPr/>
            </a:lvl1pPr>
          </a:lstStyle>
          <a:p>
            <a:pPr>
              <a:defRPr/>
            </a:pPr>
            <a:fld id="{E78769D3-DA32-47B0-9B34-B21E0BD796C4}" type="slidenum">
              <a:rPr lang="da-DK"/>
              <a:pPr>
                <a:defRPr/>
              </a:pPr>
              <a:t>‹#›</a:t>
            </a:fld>
            <a:endParaRPr lang="da-DK"/>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pic>
        <p:nvPicPr>
          <p:cNvPr id="5" name="Billede 6" descr="TopBanner.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6" name="Pladsholder til dato 4"/>
          <p:cNvSpPr>
            <a:spLocks noGrp="1"/>
          </p:cNvSpPr>
          <p:nvPr>
            <p:ph type="dt" sz="half" idx="10"/>
          </p:nvPr>
        </p:nvSpPr>
        <p:spPr/>
        <p:txBody>
          <a:bodyPr/>
          <a:lstStyle>
            <a:lvl1pPr>
              <a:defRPr/>
            </a:lvl1pPr>
          </a:lstStyle>
          <a:p>
            <a:pPr>
              <a:defRPr/>
            </a:pPr>
            <a:fld id="{F3232BF2-F5E3-415F-A947-F1CCA14B7FCC}" type="datetimeFigureOut">
              <a:rPr lang="da-DK"/>
              <a:pPr>
                <a:defRPr/>
              </a:pPr>
              <a:t>22-08-2017</a:t>
            </a:fld>
            <a:endParaRPr lang="da-DK"/>
          </a:p>
        </p:txBody>
      </p:sp>
      <p:sp>
        <p:nvSpPr>
          <p:cNvPr id="7" name="Pladsholder til sidefod 5"/>
          <p:cNvSpPr>
            <a:spLocks noGrp="1"/>
          </p:cNvSpPr>
          <p:nvPr>
            <p:ph type="ftr" sz="quarter" idx="11"/>
          </p:nvPr>
        </p:nvSpPr>
        <p:spPr/>
        <p:txBody>
          <a:bodyPr/>
          <a:lstStyle>
            <a:lvl1pPr>
              <a:defRPr/>
            </a:lvl1pPr>
          </a:lstStyle>
          <a:p>
            <a:pPr>
              <a:defRPr/>
            </a:pPr>
            <a:endParaRPr lang="da-DK"/>
          </a:p>
        </p:txBody>
      </p:sp>
      <p:sp>
        <p:nvSpPr>
          <p:cNvPr id="8" name="Pladsholder til diasnummer 6"/>
          <p:cNvSpPr>
            <a:spLocks noGrp="1"/>
          </p:cNvSpPr>
          <p:nvPr>
            <p:ph type="sldNum" sz="quarter" idx="12"/>
          </p:nvPr>
        </p:nvSpPr>
        <p:spPr/>
        <p:txBody>
          <a:bodyPr/>
          <a:lstStyle>
            <a:lvl1pPr>
              <a:defRPr/>
            </a:lvl1pPr>
          </a:lstStyle>
          <a:p>
            <a:pPr>
              <a:defRPr/>
            </a:pPr>
            <a:fld id="{95D9B613-E420-45FA-855A-915DCB858134}" type="slidenum">
              <a:rPr lang="da-DK"/>
              <a:pPr>
                <a:defRPr/>
              </a:pPr>
              <a:t>‹#›</a:t>
            </a:fld>
            <a:endParaRPr lang="da-DK"/>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TopBanner.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2A108342-2163-42FB-91AC-9C27336754C8}" type="datetimeFigureOut">
              <a:rPr lang="da-DK"/>
              <a:pPr>
                <a:defRPr/>
              </a:pPr>
              <a:t>22-08-2017</a:t>
            </a:fld>
            <a:endParaRPr lang="da-DK"/>
          </a:p>
        </p:txBody>
      </p:sp>
      <p:sp>
        <p:nvSpPr>
          <p:cNvPr id="11" name="Pladsholder til sidefod 5"/>
          <p:cNvSpPr>
            <a:spLocks noGrp="1"/>
          </p:cNvSpPr>
          <p:nvPr>
            <p:ph type="ftr" sz="quarter" idx="11"/>
          </p:nvPr>
        </p:nvSpPr>
        <p:spPr/>
        <p:txBody>
          <a:bodyPr/>
          <a:lstStyle>
            <a:lvl1pPr>
              <a:defRPr/>
            </a:lvl1pPr>
          </a:lstStyle>
          <a:p>
            <a:pPr>
              <a:defRPr/>
            </a:pPr>
            <a:endParaRPr lang="da-DK"/>
          </a:p>
        </p:txBody>
      </p:sp>
      <p:sp>
        <p:nvSpPr>
          <p:cNvPr id="12" name="Pladsholder til diasnummer 6"/>
          <p:cNvSpPr>
            <a:spLocks noGrp="1"/>
          </p:cNvSpPr>
          <p:nvPr>
            <p:ph type="sldNum" sz="quarter" idx="12"/>
          </p:nvPr>
        </p:nvSpPr>
        <p:spPr/>
        <p:txBody>
          <a:bodyPr/>
          <a:lstStyle>
            <a:lvl1pPr>
              <a:defRPr/>
            </a:lvl1pPr>
          </a:lstStyle>
          <a:p>
            <a:pPr>
              <a:defRPr/>
            </a:pPr>
            <a:fld id="{C6A9D589-EC71-46CF-93AC-528207BCA8B5}" type="slidenum">
              <a:rPr lang="da-DK"/>
              <a:pPr>
                <a:defRPr/>
              </a:pPr>
              <a:t>‹#›</a:t>
            </a:fld>
            <a:endParaRPr lang="da-DK"/>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8966BAE1-92E9-4058-A94C-E33918B1A5A9}" type="datetimeFigureOut">
              <a:rPr lang="da-DK"/>
              <a:pPr>
                <a:defRPr/>
              </a:pPr>
              <a:t>22-08-2017</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E695E5A5-4D4D-4B87-A35F-6C10A49A1AEE}" type="slidenum">
              <a:rPr lang="da-DK"/>
              <a:pPr>
                <a:defRPr/>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pic>
        <p:nvPicPr>
          <p:cNvPr id="5" name="Billede 6" descr="gods.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6" name="Pladsholder til dato 4"/>
          <p:cNvSpPr>
            <a:spLocks noGrp="1"/>
          </p:cNvSpPr>
          <p:nvPr>
            <p:ph type="dt" sz="half" idx="10"/>
          </p:nvPr>
        </p:nvSpPr>
        <p:spPr/>
        <p:txBody>
          <a:bodyPr/>
          <a:lstStyle>
            <a:lvl1pPr>
              <a:defRPr/>
            </a:lvl1pPr>
          </a:lstStyle>
          <a:p>
            <a:pPr>
              <a:defRPr/>
            </a:pPr>
            <a:fld id="{54E3CDDB-1CB3-4859-A2C7-7A0C0C137987}" type="datetimeFigureOut">
              <a:rPr lang="da-DK"/>
              <a:pPr>
                <a:defRPr/>
              </a:pPr>
              <a:t>22-08-2017</a:t>
            </a:fld>
            <a:endParaRPr lang="da-DK"/>
          </a:p>
        </p:txBody>
      </p:sp>
      <p:sp>
        <p:nvSpPr>
          <p:cNvPr id="7" name="Pladsholder til sidefod 5"/>
          <p:cNvSpPr>
            <a:spLocks noGrp="1"/>
          </p:cNvSpPr>
          <p:nvPr>
            <p:ph type="ftr" sz="quarter" idx="11"/>
          </p:nvPr>
        </p:nvSpPr>
        <p:spPr/>
        <p:txBody>
          <a:bodyPr/>
          <a:lstStyle>
            <a:lvl1pPr>
              <a:defRPr/>
            </a:lvl1pPr>
          </a:lstStyle>
          <a:p>
            <a:pPr>
              <a:defRPr/>
            </a:pPr>
            <a:endParaRPr lang="da-DK"/>
          </a:p>
        </p:txBody>
      </p:sp>
      <p:sp>
        <p:nvSpPr>
          <p:cNvPr id="8" name="Pladsholder til diasnummer 6"/>
          <p:cNvSpPr>
            <a:spLocks noGrp="1"/>
          </p:cNvSpPr>
          <p:nvPr>
            <p:ph type="sldNum" sz="quarter" idx="12"/>
          </p:nvPr>
        </p:nvSpPr>
        <p:spPr/>
        <p:txBody>
          <a:bodyPr/>
          <a:lstStyle>
            <a:lvl1pPr>
              <a:defRPr/>
            </a:lvl1pPr>
          </a:lstStyle>
          <a:p>
            <a:pPr>
              <a:defRPr/>
            </a:pPr>
            <a:fld id="{76B0B292-5D97-4542-9367-F4564B1C29D3}" type="slidenum">
              <a:rPr lang="da-DK"/>
              <a:pPr>
                <a:defRPr/>
              </a:pPr>
              <a:t>‹#›</a:t>
            </a:fld>
            <a:endParaRPr lang="da-DK"/>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TopBanner.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smtClean="0"/>
              <a:t>Klik for at redigere titeltypografi</a:t>
            </a:r>
            <a:endParaRPr lang="da-DK" dirty="0"/>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pic>
        <p:nvPicPr>
          <p:cNvPr id="6" name="Billede 7" descr="TopBanner.png"/>
          <p:cNvPicPr>
            <a:picLocks noChangeAspect="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300B60C1-739C-4976-A9F6-20523300A68B}" type="datetimeFigureOut">
              <a:rPr lang="da-DK"/>
              <a:pPr>
                <a:defRPr/>
              </a:pPr>
              <a:t>22-08-2017</a:t>
            </a:fld>
            <a:endParaRPr lang="da-DK"/>
          </a:p>
        </p:txBody>
      </p:sp>
      <p:sp>
        <p:nvSpPr>
          <p:cNvPr id="11" name="Pladsholder til sidefod 5"/>
          <p:cNvSpPr>
            <a:spLocks noGrp="1"/>
          </p:cNvSpPr>
          <p:nvPr>
            <p:ph type="ftr" sz="quarter" idx="11"/>
          </p:nvPr>
        </p:nvSpPr>
        <p:spPr/>
        <p:txBody>
          <a:bodyPr/>
          <a:lstStyle>
            <a:lvl1pPr>
              <a:defRPr/>
            </a:lvl1pPr>
          </a:lstStyle>
          <a:p>
            <a:pPr>
              <a:defRPr/>
            </a:pPr>
            <a:endParaRPr lang="da-DK"/>
          </a:p>
        </p:txBody>
      </p:sp>
      <p:sp>
        <p:nvSpPr>
          <p:cNvPr id="12" name="Pladsholder til diasnummer 6"/>
          <p:cNvSpPr>
            <a:spLocks noGrp="1"/>
          </p:cNvSpPr>
          <p:nvPr>
            <p:ph type="sldNum" sz="quarter" idx="12"/>
          </p:nvPr>
        </p:nvSpPr>
        <p:spPr/>
        <p:txBody>
          <a:bodyPr/>
          <a:lstStyle>
            <a:lvl1pPr>
              <a:defRPr/>
            </a:lvl1pPr>
          </a:lstStyle>
          <a:p>
            <a:pPr>
              <a:defRPr/>
            </a:pPr>
            <a:fld id="{01DD1F28-5B19-416A-AABD-A2780EFF54DB}" type="slidenum">
              <a:rPr lang="da-DK"/>
              <a:pPr>
                <a:defRPr/>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027"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6DFD541-6BDC-4257-9E9D-065DDC2968D5}" type="datetimeFigureOut">
              <a:rPr lang="da-DK"/>
              <a:pPr>
                <a:defRPr/>
              </a:pPr>
              <a:t>22-08-2017</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7087453-C732-4689-A8EE-222F1CF38159}" type="slidenum">
              <a:rPr lang="da-DK"/>
              <a:pPr>
                <a:defRPr/>
              </a:pPr>
              <a:t>‹#›</a:t>
            </a:fld>
            <a:endParaRPr lang="da-DK"/>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61" r:id="rId11"/>
    <p:sldLayoutId id="2147483878" r:id="rId12"/>
    <p:sldLayoutId id="214748387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2051"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B046C9F-3294-4EC5-840C-FFE09BC9D661}" type="datetimeFigureOut">
              <a:rPr lang="da-DK"/>
              <a:pPr>
                <a:defRPr/>
              </a:pPr>
              <a:t>22-08-2017</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9619ADC-5EF1-435C-9372-5C2F30C6C170}" type="slidenum">
              <a:rPr lang="da-DK"/>
              <a:pPr>
                <a:defRPr/>
              </a:pPr>
              <a:t>‹#›</a:t>
            </a:fld>
            <a:endParaRPr lang="da-DK"/>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62" r:id="rId11"/>
    <p:sldLayoutId id="2147483890" r:id="rId12"/>
    <p:sldLayoutId id="214748389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3075"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5F80DBB-462A-45C1-BAF1-BFB722325CE4}" type="datetimeFigureOut">
              <a:rPr lang="da-DK"/>
              <a:pPr>
                <a:defRPr/>
              </a:pPr>
              <a:t>22-08-2017</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47A906F-D1D9-42F9-AE76-184582DF2AC4}" type="slidenum">
              <a:rPr lang="da-DK"/>
              <a:pPr>
                <a:defRPr/>
              </a:pPr>
              <a:t>‹#›</a:t>
            </a:fld>
            <a:endParaRPr lang="da-DK"/>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863" r:id="rId11"/>
    <p:sldLayoutId id="2147483902" r:id="rId12"/>
    <p:sldLayoutId id="214748390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4099"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4513009-D174-4D49-AA3B-DB188FD80CC5}" type="datetimeFigureOut">
              <a:rPr lang="da-DK"/>
              <a:pPr>
                <a:defRPr/>
              </a:pPr>
              <a:t>22-08-2017</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5B8141E-1E29-408A-8B86-7D6AB04D0A7D}" type="slidenum">
              <a:rPr lang="da-DK"/>
              <a:pPr>
                <a:defRPr/>
              </a:pPr>
              <a:t>‹#›</a:t>
            </a:fld>
            <a:endParaRPr lang="da-DK"/>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864" r:id="rId11"/>
    <p:sldLayoutId id="2147483914" r:id="rId12"/>
    <p:sldLayoutId id="214748391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5123"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A66D9C-EE98-400B-A93E-3FB7BF038844}" type="datetimeFigureOut">
              <a:rPr lang="da-DK"/>
              <a:pPr>
                <a:defRPr/>
              </a:pPr>
              <a:t>22-08-2017</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FFFFE6D-A23A-4A4F-A670-015B386C2BC7}" type="slidenum">
              <a:rPr lang="da-DK"/>
              <a:pPr>
                <a:defRPr/>
              </a:pPr>
              <a:t>‹#›</a:t>
            </a:fld>
            <a:endParaRPr lang="da-DK"/>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865" r:id="rId11"/>
    <p:sldLayoutId id="2147483926" r:id="rId12"/>
    <p:sldLayoutId id="2147483927"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6147"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314E893-25E7-4ED4-A8A0-871B8931F148}" type="datetimeFigureOut">
              <a:rPr lang="da-DK"/>
              <a:pPr>
                <a:defRPr/>
              </a:pPr>
              <a:t>22-08-2017</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C65C5CA-FFD0-47F8-BE50-F2AFE5A8C606}" type="slidenum">
              <a:rPr lang="da-DK"/>
              <a:pPr>
                <a:defRPr/>
              </a:pPr>
              <a:t>‹#›</a:t>
            </a:fld>
            <a:endParaRPr lang="da-DK"/>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866" r:id="rId11"/>
    <p:sldLayoutId id="2147483938" r:id="rId12"/>
    <p:sldLayoutId id="214748393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7171"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3829E93-665E-43E0-A11B-79EB1F4D8B1E}" type="datetimeFigureOut">
              <a:rPr lang="da-DK"/>
              <a:pPr>
                <a:defRPr/>
              </a:pPr>
              <a:t>22-08-2017</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7001D71-2783-4C45-91CF-CCE109C400C0}" type="slidenum">
              <a:rPr lang="da-DK"/>
              <a:pPr>
                <a:defRPr/>
              </a:pPr>
              <a:t>‹#›</a:t>
            </a:fld>
            <a:endParaRPr lang="da-DK"/>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867" r:id="rId11"/>
    <p:sldLayoutId id="2147483950" r:id="rId12"/>
    <p:sldLayoutId id="214748395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www.i-bar.dk/"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hyperlink" Target="http://www.at.d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Title 2"/>
          <p:cNvSpPr>
            <a:spLocks noGrp="1"/>
          </p:cNvSpPr>
          <p:nvPr>
            <p:ph type="ctrTitle"/>
          </p:nvPr>
        </p:nvSpPr>
        <p:spPr>
          <a:xfrm>
            <a:off x="285720" y="1928802"/>
            <a:ext cx="6158488" cy="1428760"/>
          </a:xfrm>
        </p:spPr>
        <p:txBody>
          <a:bodyPr/>
          <a:lstStyle/>
          <a:p>
            <a:r>
              <a:rPr lang="da-DK" dirty="0" smtClean="0"/>
              <a:t>TUR Gaffeltruck 2017</a:t>
            </a:r>
            <a:endParaRPr lang="da-DK" dirty="0"/>
          </a:p>
        </p:txBody>
      </p:sp>
      <p:sp>
        <p:nvSpPr>
          <p:cNvPr id="4" name="Subtitle 3"/>
          <p:cNvSpPr>
            <a:spLocks noGrp="1"/>
          </p:cNvSpPr>
          <p:nvPr>
            <p:ph type="subTitle" idx="1"/>
          </p:nvPr>
        </p:nvSpPr>
        <p:spPr/>
        <p:txBody>
          <a:bodyPr/>
          <a:lstStyle/>
          <a:p>
            <a:r>
              <a:rPr lang="da-DK" dirty="0" smtClean="0">
                <a:solidFill>
                  <a:schemeClr val="tx1"/>
                </a:solidFill>
              </a:rPr>
              <a:t>Kjeld H. Jensen 3F</a:t>
            </a:r>
          </a:p>
          <a:p>
            <a:endParaRPr lang="da-DK" dirty="0">
              <a:solidFill>
                <a:schemeClr val="tx1"/>
              </a:solidFill>
            </a:endParaRPr>
          </a:p>
          <a:p>
            <a:r>
              <a:rPr lang="da-DK" dirty="0" smtClean="0">
                <a:solidFill>
                  <a:schemeClr val="tx1"/>
                </a:solidFill>
              </a:rPr>
              <a:t>Susanne Linhart, DI</a:t>
            </a:r>
          </a:p>
          <a:p>
            <a:endParaRPr lang="da-DK" dirty="0">
              <a:solidFill>
                <a:schemeClr val="tx1"/>
              </a:solidFill>
            </a:endParaRPr>
          </a:p>
          <a:p>
            <a:r>
              <a:rPr lang="da-DK" dirty="0" smtClean="0">
                <a:solidFill>
                  <a:schemeClr val="tx1"/>
                </a:solidFill>
              </a:rPr>
              <a:t>BAR -&gt; BFA -&gt; BAU</a:t>
            </a:r>
            <a:endParaRPr lang="da-DK" dirty="0">
              <a:solidFill>
                <a:schemeClr val="tx1"/>
              </a:solidFill>
            </a:endParaRPr>
          </a:p>
        </p:txBody>
      </p:sp>
    </p:spTree>
    <p:extLst>
      <p:ext uri="{BB962C8B-B14F-4D97-AF65-F5344CB8AC3E}">
        <p14:creationId xmlns:p14="http://schemas.microsoft.com/office/powerpoint/2010/main" val="1338380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95513" y="549275"/>
            <a:ext cx="4968875" cy="889000"/>
          </a:xfrm>
        </p:spPr>
        <p:txBody>
          <a:bodyPr/>
          <a:lstStyle/>
          <a:p>
            <a:endParaRPr lang="da-DK" altLang="da-DK" sz="2900"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922463"/>
            <a:ext cx="8532813" cy="388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447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884363"/>
            <a:ext cx="8966200" cy="41370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da-DK" dirty="0"/>
          </a:p>
        </p:txBody>
      </p:sp>
    </p:spTree>
    <p:extLst>
      <p:ext uri="{BB962C8B-B14F-4D97-AF65-F5344CB8AC3E}">
        <p14:creationId xmlns:p14="http://schemas.microsoft.com/office/powerpoint/2010/main" val="3817579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9750" y="549274"/>
            <a:ext cx="8061325" cy="1367557"/>
          </a:xfrm>
        </p:spPr>
        <p:txBody>
          <a:bodyPr/>
          <a:lstStyle/>
          <a:p>
            <a:r>
              <a:rPr lang="da-DK" altLang="da-DK" dirty="0" smtClean="0"/>
              <a:t>Intern transport</a:t>
            </a:r>
            <a:endParaRPr lang="da-DK" altLang="da-DK" dirty="0"/>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124075"/>
            <a:ext cx="8399462"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947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2AC3AE7-6240-4C97-9EE2-F4933DBCD4E3}" type="slidenum">
              <a:rPr lang="da-DK" altLang="da-DK"/>
              <a:pPr/>
              <a:t>13</a:t>
            </a:fld>
            <a:endParaRPr lang="da-DK" altLang="da-DK" dirty="0"/>
          </a:p>
        </p:txBody>
      </p:sp>
      <p:sp>
        <p:nvSpPr>
          <p:cNvPr id="71682" name="Rectangle 2"/>
          <p:cNvSpPr>
            <a:spLocks noGrp="1" noChangeArrowheads="1"/>
          </p:cNvSpPr>
          <p:nvPr>
            <p:ph type="title"/>
          </p:nvPr>
        </p:nvSpPr>
        <p:spPr>
          <a:xfrm>
            <a:off x="457200" y="620688"/>
            <a:ext cx="8229600" cy="1080120"/>
          </a:xfrm>
        </p:spPr>
        <p:txBody>
          <a:bodyPr/>
          <a:lstStyle/>
          <a:p>
            <a:r>
              <a:rPr lang="da-DK" altLang="da-DK" dirty="0"/>
              <a:t>Hvad er intern transport</a:t>
            </a:r>
          </a:p>
        </p:txBody>
      </p:sp>
      <p:sp>
        <p:nvSpPr>
          <p:cNvPr id="71683" name="Rectangle 3"/>
          <p:cNvSpPr>
            <a:spLocks noGrp="1" noChangeArrowheads="1"/>
          </p:cNvSpPr>
          <p:nvPr>
            <p:ph type="body" idx="1"/>
          </p:nvPr>
        </p:nvSpPr>
        <p:spPr>
          <a:xfrm>
            <a:off x="457200" y="1556792"/>
            <a:ext cx="8229600" cy="4729729"/>
          </a:xfrm>
        </p:spPr>
        <p:txBody>
          <a:bodyPr/>
          <a:lstStyle/>
          <a:p>
            <a:r>
              <a:rPr lang="da-DK" altLang="da-DK" sz="2400" b="1" dirty="0" smtClean="0"/>
              <a:t>Færdsel</a:t>
            </a:r>
            <a:r>
              <a:rPr lang="da-DK" altLang="da-DK" sz="2400" dirty="0" smtClean="0"/>
              <a:t> </a:t>
            </a:r>
            <a:r>
              <a:rPr lang="da-DK" altLang="da-DK" sz="2400" b="1" dirty="0"/>
              <a:t>indenfor</a:t>
            </a:r>
            <a:r>
              <a:rPr lang="da-DK" altLang="da-DK" sz="2400" dirty="0"/>
              <a:t> og </a:t>
            </a:r>
            <a:r>
              <a:rPr lang="da-DK" altLang="da-DK" sz="2400" b="1" dirty="0"/>
              <a:t>udenfor</a:t>
            </a:r>
            <a:r>
              <a:rPr lang="da-DK" altLang="da-DK" sz="2400" dirty="0"/>
              <a:t> på virksomhedens område</a:t>
            </a:r>
          </a:p>
          <a:p>
            <a:endParaRPr lang="da-DK" altLang="da-DK" sz="2400" dirty="0"/>
          </a:p>
          <a:p>
            <a:r>
              <a:rPr lang="da-DK" altLang="da-DK" sz="2400" b="1" dirty="0"/>
              <a:t>Gående</a:t>
            </a:r>
            <a:r>
              <a:rPr lang="da-DK" altLang="da-DK" sz="2400" dirty="0"/>
              <a:t>, f.eks. egne medarbejdere, gæster, eksterne medarbejdere, posten, sælgere mv.</a:t>
            </a:r>
          </a:p>
          <a:p>
            <a:endParaRPr lang="da-DK" altLang="da-DK" sz="2400" b="1" dirty="0" smtClean="0"/>
          </a:p>
          <a:p>
            <a:r>
              <a:rPr lang="da-DK" altLang="da-DK" sz="2400" b="1" dirty="0" smtClean="0"/>
              <a:t>Kørende</a:t>
            </a:r>
            <a:r>
              <a:rPr lang="da-DK" altLang="da-DK" sz="2400" dirty="0"/>
              <a:t>, f.eks. trucks, biler, </a:t>
            </a:r>
            <a:r>
              <a:rPr lang="da-DK" altLang="da-DK" sz="2400" dirty="0" err="1"/>
              <a:t>elløftevogne</a:t>
            </a:r>
            <a:r>
              <a:rPr lang="da-DK" altLang="da-DK" sz="2400" dirty="0"/>
              <a:t> mv</a:t>
            </a:r>
          </a:p>
          <a:p>
            <a:endParaRPr lang="da-DK" altLang="da-DK" sz="2400" dirty="0"/>
          </a:p>
          <a:p>
            <a:r>
              <a:rPr lang="da-DK" altLang="da-DK" sz="2400" b="1" dirty="0"/>
              <a:t>Arbejdsgiveren</a:t>
            </a:r>
            <a:r>
              <a:rPr lang="da-DK" altLang="da-DK" sz="2400" dirty="0"/>
              <a:t> har det formelle ansvar for at reglerne, både </a:t>
            </a:r>
            <a:r>
              <a:rPr lang="da-DK" altLang="da-DK" sz="2400" b="1" dirty="0"/>
              <a:t>Arbejdstilsynets</a:t>
            </a:r>
            <a:r>
              <a:rPr lang="da-DK" altLang="da-DK" sz="2400" dirty="0"/>
              <a:t> og </a:t>
            </a:r>
            <a:r>
              <a:rPr lang="da-DK" altLang="da-DK" sz="2400" b="1" dirty="0"/>
              <a:t>politiets</a:t>
            </a:r>
            <a:r>
              <a:rPr lang="da-DK" altLang="da-DK" sz="2400" dirty="0"/>
              <a:t>, overholdes</a:t>
            </a:r>
          </a:p>
        </p:txBody>
      </p:sp>
    </p:spTree>
    <p:extLst>
      <p:ext uri="{BB962C8B-B14F-4D97-AF65-F5344CB8AC3E}">
        <p14:creationId xmlns:p14="http://schemas.microsoft.com/office/powerpoint/2010/main" val="1410708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AE28468-FD40-410E-8ABF-A879EDCE7DF9}" type="slidenum">
              <a:rPr lang="da-DK" altLang="da-DK"/>
              <a:pPr/>
              <a:t>14</a:t>
            </a:fld>
            <a:endParaRPr lang="da-DK" altLang="da-DK" dirty="0"/>
          </a:p>
        </p:txBody>
      </p:sp>
      <p:sp>
        <p:nvSpPr>
          <p:cNvPr id="51202" name="Rectangle 2"/>
          <p:cNvSpPr>
            <a:spLocks noGrp="1" noChangeArrowheads="1"/>
          </p:cNvSpPr>
          <p:nvPr>
            <p:ph type="title"/>
          </p:nvPr>
        </p:nvSpPr>
        <p:spPr>
          <a:xfrm>
            <a:off x="457200" y="548680"/>
            <a:ext cx="8229600" cy="1008112"/>
          </a:xfrm>
        </p:spPr>
        <p:txBody>
          <a:bodyPr/>
          <a:lstStyle/>
          <a:p>
            <a:r>
              <a:rPr lang="da-DK" altLang="da-DK" dirty="0"/>
              <a:t>Ulykkes statistik</a:t>
            </a:r>
          </a:p>
        </p:txBody>
      </p:sp>
      <p:sp>
        <p:nvSpPr>
          <p:cNvPr id="51203" name="Rectangle 3"/>
          <p:cNvSpPr>
            <a:spLocks noGrp="1" noChangeArrowheads="1"/>
          </p:cNvSpPr>
          <p:nvPr>
            <p:ph type="body" idx="1"/>
          </p:nvPr>
        </p:nvSpPr>
        <p:spPr>
          <a:xfrm>
            <a:off x="457200" y="1556792"/>
            <a:ext cx="8229600" cy="4729729"/>
          </a:xfrm>
        </p:spPr>
        <p:txBody>
          <a:bodyPr/>
          <a:lstStyle/>
          <a:p>
            <a:r>
              <a:rPr lang="da-DK" altLang="da-DK" sz="2400" dirty="0"/>
              <a:t>3.200 arbejdsulykker skyldes intern </a:t>
            </a:r>
            <a:r>
              <a:rPr lang="da-DK" altLang="da-DK" sz="2400" dirty="0" smtClean="0"/>
              <a:t>transport (2007)</a:t>
            </a:r>
            <a:endParaRPr lang="da-DK" altLang="da-DK" sz="2400" dirty="0"/>
          </a:p>
          <a:p>
            <a:pPr>
              <a:buFontTx/>
              <a:buNone/>
            </a:pPr>
            <a:r>
              <a:rPr lang="da-DK" altLang="da-DK" sz="2400" dirty="0" smtClean="0"/>
              <a:t>Heraf</a:t>
            </a:r>
            <a:r>
              <a:rPr lang="da-DK" altLang="da-DK" sz="2400" dirty="0"/>
              <a:t>:</a:t>
            </a:r>
          </a:p>
          <a:p>
            <a:r>
              <a:rPr lang="da-DK" altLang="da-DK" sz="2400" dirty="0"/>
              <a:t>23 % af anmeldte dødsulykker skyldes intern transport</a:t>
            </a:r>
          </a:p>
          <a:p>
            <a:r>
              <a:rPr lang="da-DK" altLang="da-DK" sz="2400" dirty="0"/>
              <a:t>35% af anmeldte amputationer af ben og fødder skyldes intern transport</a:t>
            </a:r>
          </a:p>
          <a:p>
            <a:r>
              <a:rPr lang="da-DK" altLang="da-DK" sz="2400" dirty="0"/>
              <a:t>20% af bløddelsskader og brud på ben, fødder og tæer skyldes intern transport</a:t>
            </a:r>
          </a:p>
          <a:p>
            <a:r>
              <a:rPr lang="da-DK" altLang="da-DK" sz="2400" dirty="0"/>
              <a:t>13% af amputationer på arme og hænder skyldes intern transport</a:t>
            </a:r>
          </a:p>
          <a:p>
            <a:endParaRPr lang="da-DK" altLang="da-DK" dirty="0"/>
          </a:p>
        </p:txBody>
      </p:sp>
    </p:spTree>
    <p:extLst>
      <p:ext uri="{BB962C8B-B14F-4D97-AF65-F5344CB8AC3E}">
        <p14:creationId xmlns:p14="http://schemas.microsoft.com/office/powerpoint/2010/main" val="10284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81C976B-00C1-4366-9872-6D98A4419E5B}" type="slidenum">
              <a:rPr lang="da-DK" altLang="da-DK"/>
              <a:pPr/>
              <a:t>15</a:t>
            </a:fld>
            <a:endParaRPr lang="da-DK" altLang="da-DK" dirty="0"/>
          </a:p>
        </p:txBody>
      </p:sp>
      <p:sp>
        <p:nvSpPr>
          <p:cNvPr id="56322" name="Rectangle 2"/>
          <p:cNvSpPr>
            <a:spLocks noGrp="1" noChangeArrowheads="1"/>
          </p:cNvSpPr>
          <p:nvPr>
            <p:ph type="title"/>
          </p:nvPr>
        </p:nvSpPr>
        <p:spPr>
          <a:xfrm>
            <a:off x="2195513" y="549275"/>
            <a:ext cx="4968875" cy="889000"/>
          </a:xfrm>
        </p:spPr>
        <p:txBody>
          <a:bodyPr/>
          <a:lstStyle/>
          <a:p>
            <a:r>
              <a:rPr lang="da-DK" altLang="da-DK" sz="3200" dirty="0"/>
              <a:t>Holdning til sikkerhed </a:t>
            </a:r>
          </a:p>
        </p:txBody>
      </p:sp>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922463"/>
            <a:ext cx="8532813" cy="388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121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435FC80-CDBC-4875-93F5-7CF87759DD40}" type="slidenum">
              <a:rPr lang="da-DK" altLang="da-DK"/>
              <a:pPr/>
              <a:t>16</a:t>
            </a:fld>
            <a:endParaRPr lang="da-DK" altLang="da-DK" dirty="0"/>
          </a:p>
        </p:txBody>
      </p:sp>
      <p:sp>
        <p:nvSpPr>
          <p:cNvPr id="55298" name="Rectangle 2"/>
          <p:cNvSpPr>
            <a:spLocks noGrp="1" noChangeArrowheads="1"/>
          </p:cNvSpPr>
          <p:nvPr>
            <p:ph type="title"/>
          </p:nvPr>
        </p:nvSpPr>
        <p:spPr>
          <a:xfrm>
            <a:off x="539750" y="549275"/>
            <a:ext cx="8061325" cy="889000"/>
          </a:xfrm>
        </p:spPr>
        <p:txBody>
          <a:bodyPr/>
          <a:lstStyle/>
          <a:p>
            <a:r>
              <a:rPr lang="da-DK" altLang="da-DK" sz="3200" dirty="0"/>
              <a:t>Trafikkultur</a:t>
            </a:r>
          </a:p>
        </p:txBody>
      </p:sp>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1865313"/>
            <a:ext cx="8809038" cy="37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248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E26B0A7-C492-4D69-B61F-D52421337C5D}" type="slidenum">
              <a:rPr lang="da-DK" altLang="da-DK"/>
              <a:pPr/>
              <a:t>17</a:t>
            </a:fld>
            <a:endParaRPr lang="da-DK" altLang="da-DK" dirty="0"/>
          </a:p>
        </p:txBody>
      </p:sp>
      <p:sp>
        <p:nvSpPr>
          <p:cNvPr id="72706" name="Rectangle 2"/>
          <p:cNvSpPr>
            <a:spLocks noGrp="1" noChangeArrowheads="1"/>
          </p:cNvSpPr>
          <p:nvPr>
            <p:ph type="title"/>
          </p:nvPr>
        </p:nvSpPr>
        <p:spPr>
          <a:xfrm>
            <a:off x="457200" y="548680"/>
            <a:ext cx="8229600" cy="1224136"/>
          </a:xfrm>
        </p:spPr>
        <p:txBody>
          <a:bodyPr/>
          <a:lstStyle/>
          <a:p>
            <a:r>
              <a:rPr lang="da-DK" altLang="da-DK" dirty="0"/>
              <a:t>Regler og metoder</a:t>
            </a:r>
          </a:p>
        </p:txBody>
      </p:sp>
      <p:sp>
        <p:nvSpPr>
          <p:cNvPr id="72707" name="Rectangle 3"/>
          <p:cNvSpPr>
            <a:spLocks noGrp="1" noChangeArrowheads="1"/>
          </p:cNvSpPr>
          <p:nvPr>
            <p:ph type="body" idx="1"/>
          </p:nvPr>
        </p:nvSpPr>
        <p:spPr>
          <a:xfrm>
            <a:off x="457200" y="1628800"/>
            <a:ext cx="8229600" cy="4657721"/>
          </a:xfrm>
        </p:spPr>
        <p:txBody>
          <a:bodyPr/>
          <a:lstStyle/>
          <a:p>
            <a:r>
              <a:rPr lang="da-DK" altLang="da-DK" sz="2800" dirty="0"/>
              <a:t>Klare markeringer</a:t>
            </a:r>
          </a:p>
          <a:p>
            <a:r>
              <a:rPr lang="da-DK" altLang="da-DK" sz="2800" dirty="0"/>
              <a:t>Krydsende færdsel </a:t>
            </a:r>
          </a:p>
          <a:p>
            <a:r>
              <a:rPr lang="da-DK" altLang="da-DK" sz="2800" dirty="0"/>
              <a:t>Udsyn og overblik over færdslen</a:t>
            </a:r>
          </a:p>
          <a:p>
            <a:r>
              <a:rPr lang="da-DK" altLang="da-DK" sz="2800" dirty="0" err="1"/>
              <a:t>Hensigtmæssig</a:t>
            </a:r>
            <a:r>
              <a:rPr lang="da-DK" altLang="da-DK" sz="2800" dirty="0"/>
              <a:t> og forsvarlig kørsel</a:t>
            </a:r>
          </a:p>
          <a:p>
            <a:r>
              <a:rPr lang="da-DK" altLang="da-DK" sz="2800" dirty="0"/>
              <a:t>Instruktion om transport og brug af transportredskaber</a:t>
            </a:r>
          </a:p>
          <a:p>
            <a:r>
              <a:rPr lang="da-DK" altLang="da-DK" sz="2800" dirty="0"/>
              <a:t>Renholdte, ryddelige og velholdte færdselsveje</a:t>
            </a:r>
          </a:p>
          <a:p>
            <a:r>
              <a:rPr lang="da-DK" altLang="da-DK" sz="2800" dirty="0" smtClean="0"/>
              <a:t>Brug </a:t>
            </a:r>
            <a:r>
              <a:rPr lang="da-DK" altLang="da-DK" sz="2800" dirty="0"/>
              <a:t>af officielle tavler og afmærkninger</a:t>
            </a:r>
          </a:p>
          <a:p>
            <a:r>
              <a:rPr lang="da-DK" altLang="da-DK" sz="2800" dirty="0"/>
              <a:t>Brug af egne tavler</a:t>
            </a:r>
          </a:p>
          <a:p>
            <a:endParaRPr lang="da-DK" altLang="da-DK" dirty="0"/>
          </a:p>
          <a:p>
            <a:endParaRPr lang="da-DK" altLang="da-DK" dirty="0"/>
          </a:p>
        </p:txBody>
      </p:sp>
    </p:spTree>
    <p:extLst>
      <p:ext uri="{BB962C8B-B14F-4D97-AF65-F5344CB8AC3E}">
        <p14:creationId xmlns:p14="http://schemas.microsoft.com/office/powerpoint/2010/main" val="2794810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C26668-85A8-4267-89D6-F7E304CE611D}" type="slidenum">
              <a:rPr lang="da-DK" altLang="da-DK"/>
              <a:pPr/>
              <a:t>18</a:t>
            </a:fld>
            <a:endParaRPr lang="da-DK" altLang="da-DK" dirty="0"/>
          </a:p>
        </p:txBody>
      </p:sp>
      <p:sp>
        <p:nvSpPr>
          <p:cNvPr id="73730" name="Rectangle 2"/>
          <p:cNvSpPr>
            <a:spLocks noGrp="1" noChangeArrowheads="1"/>
          </p:cNvSpPr>
          <p:nvPr>
            <p:ph type="title"/>
          </p:nvPr>
        </p:nvSpPr>
        <p:spPr/>
        <p:txBody>
          <a:bodyPr/>
          <a:lstStyle/>
          <a:p>
            <a:r>
              <a:rPr lang="da-DK" altLang="da-DK" dirty="0"/>
              <a:t>Hvordan?</a:t>
            </a:r>
          </a:p>
        </p:txBody>
      </p:sp>
      <p:sp>
        <p:nvSpPr>
          <p:cNvPr id="73731" name="Rectangle 3"/>
          <p:cNvSpPr>
            <a:spLocks noGrp="1" noChangeArrowheads="1"/>
          </p:cNvSpPr>
          <p:nvPr>
            <p:ph type="body" idx="1"/>
          </p:nvPr>
        </p:nvSpPr>
        <p:spPr/>
        <p:txBody>
          <a:bodyPr/>
          <a:lstStyle/>
          <a:p>
            <a:r>
              <a:rPr lang="da-DK" altLang="da-DK" dirty="0" smtClean="0"/>
              <a:t>Planlægning </a:t>
            </a:r>
            <a:r>
              <a:rPr lang="da-DK" altLang="da-DK" dirty="0"/>
              <a:t>af opgaven</a:t>
            </a:r>
          </a:p>
          <a:p>
            <a:r>
              <a:rPr lang="da-DK" altLang="da-DK" dirty="0"/>
              <a:t>Kortlægning af risici</a:t>
            </a:r>
          </a:p>
          <a:p>
            <a:r>
              <a:rPr lang="da-DK" altLang="da-DK" dirty="0"/>
              <a:t>Prioritering</a:t>
            </a:r>
          </a:p>
          <a:p>
            <a:r>
              <a:rPr lang="da-DK" altLang="da-DK" dirty="0"/>
              <a:t>Løsningsforslag</a:t>
            </a:r>
          </a:p>
          <a:p>
            <a:r>
              <a:rPr lang="da-DK" altLang="da-DK" dirty="0"/>
              <a:t>Instruktion og information</a:t>
            </a:r>
          </a:p>
          <a:p>
            <a:r>
              <a:rPr lang="da-DK" altLang="da-DK" dirty="0"/>
              <a:t>Opfølgning i hverdagen </a:t>
            </a:r>
          </a:p>
        </p:txBody>
      </p:sp>
    </p:spTree>
    <p:extLst>
      <p:ext uri="{BB962C8B-B14F-4D97-AF65-F5344CB8AC3E}">
        <p14:creationId xmlns:p14="http://schemas.microsoft.com/office/powerpoint/2010/main" val="351678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A3FC969A-6AF1-4E45-AA3F-04BF565621FF}" type="slidenum">
              <a:rPr lang="da-DK" altLang="da-DK"/>
              <a:pPr/>
              <a:t>19</a:t>
            </a:fld>
            <a:endParaRPr lang="da-DK" altLang="da-DK" dirty="0"/>
          </a:p>
        </p:txBody>
      </p:sp>
      <p:sp>
        <p:nvSpPr>
          <p:cNvPr id="75778" name="Rectangle 2"/>
          <p:cNvSpPr>
            <a:spLocks noGrp="1" noChangeArrowheads="1"/>
          </p:cNvSpPr>
          <p:nvPr>
            <p:ph type="title"/>
          </p:nvPr>
        </p:nvSpPr>
        <p:spPr>
          <a:xfrm>
            <a:off x="539750" y="549275"/>
            <a:ext cx="8061325" cy="889000"/>
          </a:xfrm>
        </p:spPr>
        <p:txBody>
          <a:bodyPr/>
          <a:lstStyle/>
          <a:p>
            <a:r>
              <a:rPr lang="da-DK" altLang="da-DK" sz="3200" dirty="0"/>
              <a:t>Instruktion og opfølgning </a:t>
            </a:r>
          </a:p>
        </p:txBody>
      </p:sp>
      <p:sp>
        <p:nvSpPr>
          <p:cNvPr id="75779" name="Rectangle 3"/>
          <p:cNvSpPr>
            <a:spLocks noGrp="1" noChangeArrowheads="1"/>
          </p:cNvSpPr>
          <p:nvPr>
            <p:ph type="body" idx="1"/>
          </p:nvPr>
        </p:nvSpPr>
        <p:spPr/>
        <p:txBody>
          <a:bodyPr/>
          <a:lstStyle/>
          <a:p>
            <a:endParaRPr lang="da-DK" altLang="da-DK" dirty="0"/>
          </a:p>
        </p:txBody>
      </p:sp>
      <p:pic>
        <p:nvPicPr>
          <p:cNvPr id="757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366963"/>
            <a:ext cx="8785225" cy="314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892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Risikovurdering</a:t>
            </a:r>
            <a:endParaRPr lang="da-DK"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5357" y="1877124"/>
            <a:ext cx="5090110" cy="4605338"/>
          </a:xfrm>
        </p:spPr>
      </p:pic>
    </p:spTree>
    <p:extLst>
      <p:ext uri="{BB962C8B-B14F-4D97-AF65-F5344CB8AC3E}">
        <p14:creationId xmlns:p14="http://schemas.microsoft.com/office/powerpoint/2010/main" val="257169554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1E8A84C-61D5-4101-AEF4-42CAE26ACDBA}" type="slidenum">
              <a:rPr lang="da-DK" altLang="da-DK"/>
              <a:pPr/>
              <a:t>20</a:t>
            </a:fld>
            <a:endParaRPr lang="da-DK" altLang="da-DK" dirty="0"/>
          </a:p>
        </p:txBody>
      </p:sp>
      <p:sp>
        <p:nvSpPr>
          <p:cNvPr id="74754" name="Rectangle 2"/>
          <p:cNvSpPr>
            <a:spLocks noGrp="1" noChangeArrowheads="1"/>
          </p:cNvSpPr>
          <p:nvPr>
            <p:ph type="title"/>
          </p:nvPr>
        </p:nvSpPr>
        <p:spPr/>
        <p:txBody>
          <a:bodyPr/>
          <a:lstStyle/>
          <a:p>
            <a:r>
              <a:rPr lang="da-DK" altLang="da-DK" dirty="0"/>
              <a:t>Mere information</a:t>
            </a:r>
          </a:p>
        </p:txBody>
      </p:sp>
      <p:sp>
        <p:nvSpPr>
          <p:cNvPr id="74755" name="Rectangle 3"/>
          <p:cNvSpPr>
            <a:spLocks noGrp="1" noChangeArrowheads="1"/>
          </p:cNvSpPr>
          <p:nvPr>
            <p:ph type="body" idx="1"/>
          </p:nvPr>
        </p:nvSpPr>
        <p:spPr/>
        <p:txBody>
          <a:bodyPr/>
          <a:lstStyle/>
          <a:p>
            <a:endParaRPr lang="da-DK" altLang="da-DK" dirty="0"/>
          </a:p>
          <a:p>
            <a:r>
              <a:rPr lang="da-DK" altLang="da-DK" dirty="0" smtClean="0">
                <a:hlinkClick r:id="rId3"/>
              </a:rPr>
              <a:t>www.i-bar.dk</a:t>
            </a:r>
            <a:endParaRPr lang="da-DK" altLang="da-DK" dirty="0" smtClean="0"/>
          </a:p>
          <a:p>
            <a:endParaRPr lang="da-DK" altLang="da-DK" dirty="0"/>
          </a:p>
          <a:p>
            <a:r>
              <a:rPr lang="da-DK" altLang="da-DK" dirty="0" smtClean="0"/>
              <a:t>www.bartransport.dk</a:t>
            </a:r>
            <a:endParaRPr lang="da-DK" altLang="da-DK" dirty="0"/>
          </a:p>
          <a:p>
            <a:endParaRPr lang="da-DK" altLang="da-DK" dirty="0"/>
          </a:p>
          <a:p>
            <a:r>
              <a:rPr lang="da-DK" altLang="da-DK" dirty="0">
                <a:hlinkClick r:id="rId4"/>
              </a:rPr>
              <a:t>www.at.dk</a:t>
            </a:r>
            <a:endParaRPr lang="da-DK" altLang="da-DK" dirty="0"/>
          </a:p>
          <a:p>
            <a:endParaRPr lang="da-DK" altLang="da-DK" dirty="0"/>
          </a:p>
        </p:txBody>
      </p:sp>
    </p:spTree>
    <p:extLst>
      <p:ext uri="{BB962C8B-B14F-4D97-AF65-F5344CB8AC3E}">
        <p14:creationId xmlns:p14="http://schemas.microsoft.com/office/powerpoint/2010/main" val="394432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Risikovurdering</a:t>
            </a:r>
            <a:endParaRPr lang="da-DK" dirty="0"/>
          </a:p>
        </p:txBody>
      </p:sp>
      <p:sp>
        <p:nvSpPr>
          <p:cNvPr id="3" name="Content Placeholder 2"/>
          <p:cNvSpPr>
            <a:spLocks noGrp="1"/>
          </p:cNvSpPr>
          <p:nvPr>
            <p:ph idx="1"/>
          </p:nvPr>
        </p:nvSpPr>
        <p:spPr/>
        <p:txBody>
          <a:bodyPr/>
          <a:lstStyle/>
          <a:p>
            <a:r>
              <a:rPr lang="da-DK" dirty="0" smtClean="0"/>
              <a:t>Hvad </a:t>
            </a:r>
            <a:r>
              <a:rPr lang="da-DK" dirty="0"/>
              <a:t>kan gå galt</a:t>
            </a:r>
            <a:r>
              <a:rPr lang="da-DK" dirty="0" smtClean="0"/>
              <a:t>?</a:t>
            </a:r>
          </a:p>
          <a:p>
            <a:endParaRPr lang="da-DK" dirty="0"/>
          </a:p>
          <a:p>
            <a:r>
              <a:rPr lang="da-DK" dirty="0" smtClean="0"/>
              <a:t>Hvad </a:t>
            </a:r>
            <a:r>
              <a:rPr lang="da-DK" dirty="0"/>
              <a:t>gør jeg for at det ikke går galt?</a:t>
            </a:r>
          </a:p>
          <a:p>
            <a:endParaRPr lang="da-DK" dirty="0" smtClean="0"/>
          </a:p>
          <a:p>
            <a:r>
              <a:rPr lang="da-DK" dirty="0" smtClean="0"/>
              <a:t>Hvad </a:t>
            </a:r>
            <a:r>
              <a:rPr lang="da-DK" dirty="0"/>
              <a:t>hvis det alligevel går galt?</a:t>
            </a:r>
          </a:p>
          <a:p>
            <a:pPr marL="0" indent="0">
              <a:buNone/>
            </a:pPr>
            <a:endParaRPr lang="da-DK" dirty="0"/>
          </a:p>
        </p:txBody>
      </p:sp>
    </p:spTree>
    <p:extLst>
      <p:ext uri="{BB962C8B-B14F-4D97-AF65-F5344CB8AC3E}">
        <p14:creationId xmlns:p14="http://schemas.microsoft.com/office/powerpoint/2010/main" val="1519780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Forebyggelse af ulykker</a:t>
            </a:r>
            <a:endParaRPr lang="da-DK" dirty="0"/>
          </a:p>
        </p:txBody>
      </p:sp>
      <p:sp>
        <p:nvSpPr>
          <p:cNvPr id="3" name="Content Placeholder 2"/>
          <p:cNvSpPr>
            <a:spLocks noGrp="1"/>
          </p:cNvSpPr>
          <p:nvPr>
            <p:ph idx="1"/>
          </p:nvPr>
        </p:nvSpPr>
        <p:spPr/>
        <p:txBody>
          <a:bodyPr/>
          <a:lstStyle/>
          <a:p>
            <a:endParaRPr lang="da-DK" dirty="0" smtClean="0"/>
          </a:p>
          <a:p>
            <a:r>
              <a:rPr lang="da-DK" dirty="0" smtClean="0"/>
              <a:t>Fjernelse af risici</a:t>
            </a:r>
          </a:p>
          <a:p>
            <a:r>
              <a:rPr lang="da-DK" dirty="0" smtClean="0"/>
              <a:t>Negative sanktioner </a:t>
            </a:r>
          </a:p>
          <a:p>
            <a:r>
              <a:rPr lang="da-DK" dirty="0" smtClean="0"/>
              <a:t>Positive sanktioner</a:t>
            </a:r>
          </a:p>
          <a:p>
            <a:r>
              <a:rPr lang="da-DK" dirty="0" smtClean="0"/>
              <a:t>Kampagner</a:t>
            </a:r>
          </a:p>
          <a:p>
            <a:r>
              <a:rPr lang="da-DK" dirty="0" smtClean="0"/>
              <a:t>Information</a:t>
            </a:r>
            <a:endParaRPr lang="da-DK" dirty="0"/>
          </a:p>
        </p:txBody>
      </p:sp>
      <p:sp>
        <p:nvSpPr>
          <p:cNvPr id="4" name="Slide Number Placeholder 3"/>
          <p:cNvSpPr>
            <a:spLocks noGrp="1"/>
          </p:cNvSpPr>
          <p:nvPr>
            <p:ph type="sldNum" sz="quarter" idx="10"/>
          </p:nvPr>
        </p:nvSpPr>
        <p:spPr/>
        <p:txBody>
          <a:bodyPr/>
          <a:lstStyle/>
          <a:p>
            <a:fld id="{8E878C50-DECA-47F6-AE88-376C2B27D477}" type="slidenum">
              <a:rPr lang="da-DK" smtClean="0"/>
              <a:pPr/>
              <a:t>4</a:t>
            </a:fld>
            <a:endParaRPr lang="da-DK" dirty="0"/>
          </a:p>
        </p:txBody>
      </p:sp>
    </p:spTree>
    <p:extLst>
      <p:ext uri="{BB962C8B-B14F-4D97-AF65-F5344CB8AC3E}">
        <p14:creationId xmlns:p14="http://schemas.microsoft.com/office/powerpoint/2010/main" val="28867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546"/>
            <a:ext cx="8229600" cy="629262"/>
          </a:xfrm>
        </p:spPr>
        <p:txBody>
          <a:bodyPr/>
          <a:lstStyle/>
          <a:p>
            <a:r>
              <a:rPr lang="da-DK" dirty="0" smtClean="0"/>
              <a:t>Fjernelse af risici</a:t>
            </a:r>
            <a:endParaRPr lang="da-DK" dirty="0"/>
          </a:p>
        </p:txBody>
      </p:sp>
      <p:sp>
        <p:nvSpPr>
          <p:cNvPr id="3" name="Content Placeholder 2"/>
          <p:cNvSpPr>
            <a:spLocks noGrp="1"/>
          </p:cNvSpPr>
          <p:nvPr>
            <p:ph idx="1"/>
          </p:nvPr>
        </p:nvSpPr>
        <p:spPr>
          <a:xfrm>
            <a:off x="457200" y="1700808"/>
            <a:ext cx="8229600" cy="4585713"/>
          </a:xfrm>
        </p:spPr>
        <p:txBody>
          <a:bodyPr/>
          <a:lstStyle/>
          <a:p>
            <a:endParaRPr lang="da-DK" sz="2400" dirty="0" smtClean="0"/>
          </a:p>
          <a:p>
            <a:r>
              <a:rPr lang="da-DK" sz="2400" dirty="0" smtClean="0"/>
              <a:t>Ulykkesanalyse – </a:t>
            </a:r>
            <a:r>
              <a:rPr lang="da-DK" sz="2400" dirty="0" err="1" smtClean="0"/>
              <a:t>nær-ved-hændelser</a:t>
            </a:r>
            <a:endParaRPr lang="da-DK" sz="2400" dirty="0" smtClean="0"/>
          </a:p>
          <a:p>
            <a:endParaRPr lang="da-DK" sz="2400" dirty="0" smtClean="0"/>
          </a:p>
          <a:p>
            <a:r>
              <a:rPr lang="da-DK" sz="2400" dirty="0" smtClean="0"/>
              <a:t>Opgaver starter ikke op før, de er risikovurderet</a:t>
            </a:r>
          </a:p>
          <a:p>
            <a:endParaRPr lang="da-DK" sz="2400" dirty="0" smtClean="0"/>
          </a:p>
          <a:p>
            <a:r>
              <a:rPr lang="da-DK" sz="2400" dirty="0" smtClean="0"/>
              <a:t>Sikkerhedsrunderinger – linjeledelsens </a:t>
            </a:r>
            <a:r>
              <a:rPr lang="da-DK" sz="2400" dirty="0" err="1" smtClean="0"/>
              <a:t>safety</a:t>
            </a:r>
            <a:r>
              <a:rPr lang="da-DK" sz="2400" dirty="0" smtClean="0"/>
              <a:t> </a:t>
            </a:r>
            <a:r>
              <a:rPr lang="da-DK" sz="2400" dirty="0" err="1" smtClean="0"/>
              <a:t>walks</a:t>
            </a:r>
            <a:r>
              <a:rPr lang="da-DK" sz="2400" dirty="0" smtClean="0"/>
              <a:t> har en tilbagebetalingsrate på 2-2,5</a:t>
            </a:r>
          </a:p>
          <a:p>
            <a:endParaRPr lang="da-DK" sz="2400" dirty="0" smtClean="0"/>
          </a:p>
          <a:p>
            <a:r>
              <a:rPr lang="da-DK" sz="2400" dirty="0" err="1" smtClean="0"/>
              <a:t>Nudging</a:t>
            </a:r>
            <a:endParaRPr lang="da-DK" sz="2400" dirty="0" smtClean="0"/>
          </a:p>
          <a:p>
            <a:endParaRPr lang="da-DK" dirty="0" smtClean="0"/>
          </a:p>
        </p:txBody>
      </p:sp>
      <p:sp>
        <p:nvSpPr>
          <p:cNvPr id="4" name="Slide Number Placeholder 3"/>
          <p:cNvSpPr>
            <a:spLocks noGrp="1"/>
          </p:cNvSpPr>
          <p:nvPr>
            <p:ph type="sldNum" sz="quarter" idx="10"/>
          </p:nvPr>
        </p:nvSpPr>
        <p:spPr/>
        <p:txBody>
          <a:bodyPr/>
          <a:lstStyle/>
          <a:p>
            <a:fld id="{8E878C50-DECA-47F6-AE88-376C2B27D477}" type="slidenum">
              <a:rPr lang="da-DK" smtClean="0"/>
              <a:pPr/>
              <a:t>5</a:t>
            </a:fld>
            <a:endParaRPr lang="da-DK" dirty="0"/>
          </a:p>
        </p:txBody>
      </p:sp>
    </p:spTree>
    <p:extLst>
      <p:ext uri="{BB962C8B-B14F-4D97-AF65-F5344CB8AC3E}">
        <p14:creationId xmlns:p14="http://schemas.microsoft.com/office/powerpoint/2010/main" val="389355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546"/>
            <a:ext cx="8229600" cy="773278"/>
          </a:xfrm>
        </p:spPr>
        <p:txBody>
          <a:bodyPr/>
          <a:lstStyle/>
          <a:p>
            <a:r>
              <a:rPr lang="da-DK" dirty="0" smtClean="0"/>
              <a:t>Nudging</a:t>
            </a:r>
            <a:endParaRPr lang="da-DK" dirty="0"/>
          </a:p>
        </p:txBody>
      </p:sp>
      <p:sp>
        <p:nvSpPr>
          <p:cNvPr id="3" name="Content Placeholder 2"/>
          <p:cNvSpPr>
            <a:spLocks noGrp="1"/>
          </p:cNvSpPr>
          <p:nvPr>
            <p:ph idx="1"/>
          </p:nvPr>
        </p:nvSpPr>
        <p:spPr>
          <a:xfrm>
            <a:off x="457200" y="1844824"/>
            <a:ext cx="8229600" cy="4441697"/>
          </a:xfrm>
        </p:spPr>
        <p:txBody>
          <a:bodyPr/>
          <a:lstStyle/>
          <a:p>
            <a:pPr>
              <a:buNone/>
            </a:pPr>
            <a:r>
              <a:rPr lang="da-DK" sz="2000" dirty="0" smtClean="0"/>
              <a:t>Nudging handler om at fremme folks gode intentioner, så de bliver til reelle adfærdsændringer ved at give dem et lille ’puf’, et lille ’nudge’. Det sker ved at indrette omgivelserne på en måde, så den ønskede adfærd kommer mere automatisk</a:t>
            </a:r>
          </a:p>
          <a:p>
            <a:pPr>
              <a:buNone/>
            </a:pPr>
            <a:r>
              <a:rPr lang="da-DK" sz="2000" dirty="0" smtClean="0"/>
              <a:t>Eksempel:</a:t>
            </a:r>
          </a:p>
          <a:p>
            <a:r>
              <a:rPr lang="da-DK" sz="2000" dirty="0" smtClean="0"/>
              <a:t>Toiletter</a:t>
            </a:r>
          </a:p>
          <a:p>
            <a:r>
              <a:rPr lang="da-DK" sz="2000" dirty="0" smtClean="0"/>
              <a:t> Intern færdsel</a:t>
            </a:r>
          </a:p>
          <a:p>
            <a:r>
              <a:rPr lang="da-DK" sz="2000" dirty="0" smtClean="0"/>
              <a:t>Papirkurve på rastepladser</a:t>
            </a:r>
          </a:p>
          <a:p>
            <a:pPr>
              <a:buNone/>
            </a:pPr>
            <a:endParaRPr lang="da-DK" sz="2000" dirty="0" smtClean="0"/>
          </a:p>
          <a:p>
            <a:pPr>
              <a:buNone/>
            </a:pPr>
            <a:r>
              <a:rPr lang="da-DK" sz="2000" dirty="0" smtClean="0"/>
              <a:t>Men der er fortsat mulighed for at gøre som hidtil</a:t>
            </a:r>
            <a:endParaRPr lang="da-DK" sz="2000" dirty="0"/>
          </a:p>
        </p:txBody>
      </p:sp>
      <p:sp>
        <p:nvSpPr>
          <p:cNvPr id="4" name="Slide Number Placeholder 3"/>
          <p:cNvSpPr>
            <a:spLocks noGrp="1"/>
          </p:cNvSpPr>
          <p:nvPr>
            <p:ph type="sldNum" sz="quarter" idx="10"/>
          </p:nvPr>
        </p:nvSpPr>
        <p:spPr/>
        <p:txBody>
          <a:bodyPr/>
          <a:lstStyle/>
          <a:p>
            <a:fld id="{8E878C50-DECA-47F6-AE88-376C2B27D477}" type="slidenum">
              <a:rPr lang="da-DK" smtClean="0"/>
              <a:pPr/>
              <a:t>6</a:t>
            </a:fld>
            <a:endParaRPr lang="da-DK" dirty="0"/>
          </a:p>
        </p:txBody>
      </p:sp>
    </p:spTree>
    <p:extLst>
      <p:ext uri="{BB962C8B-B14F-4D97-AF65-F5344CB8AC3E}">
        <p14:creationId xmlns:p14="http://schemas.microsoft.com/office/powerpoint/2010/main" val="2600803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692696"/>
            <a:ext cx="8229600" cy="1080120"/>
          </a:xfrm>
        </p:spPr>
        <p:txBody>
          <a:bodyPr/>
          <a:lstStyle/>
          <a:p>
            <a:r>
              <a:rPr lang="da-DK" altLang="da-DK" dirty="0" smtClean="0"/>
              <a:t>Hvilke ulykker har vi set?</a:t>
            </a:r>
            <a:endParaRPr lang="da-DK" altLang="da-DK" dirty="0"/>
          </a:p>
        </p:txBody>
      </p:sp>
      <p:sp>
        <p:nvSpPr>
          <p:cNvPr id="67587" name="Rectangle 3"/>
          <p:cNvSpPr>
            <a:spLocks noGrp="1" noChangeArrowheads="1"/>
          </p:cNvSpPr>
          <p:nvPr>
            <p:ph type="body" idx="1"/>
          </p:nvPr>
        </p:nvSpPr>
        <p:spPr>
          <a:xfrm>
            <a:off x="457200" y="1772816"/>
            <a:ext cx="8229600" cy="4513705"/>
          </a:xfrm>
        </p:spPr>
        <p:txBody>
          <a:bodyPr/>
          <a:lstStyle/>
          <a:p>
            <a:r>
              <a:rPr lang="da-DK" altLang="da-DK" dirty="0" smtClean="0"/>
              <a:t>Læsning af trailere</a:t>
            </a:r>
          </a:p>
          <a:p>
            <a:pPr lvl="1"/>
            <a:r>
              <a:rPr lang="da-DK" altLang="da-DK" dirty="0" smtClean="0"/>
              <a:t>Misforståelse mellem chauffør og lagerarbejder</a:t>
            </a:r>
          </a:p>
          <a:p>
            <a:pPr lvl="1"/>
            <a:r>
              <a:rPr lang="da-DK" altLang="da-DK" dirty="0" smtClean="0"/>
              <a:t>Traileren flytter sig</a:t>
            </a:r>
          </a:p>
          <a:p>
            <a:pPr lvl="1"/>
            <a:r>
              <a:rPr lang="da-DK" altLang="da-DK" smtClean="0"/>
              <a:t>Kørselsretning</a:t>
            </a:r>
            <a:endParaRPr lang="da-DK" altLang="da-DK" dirty="0" smtClean="0"/>
          </a:p>
          <a:p>
            <a:r>
              <a:rPr lang="da-DK" altLang="da-DK" dirty="0" smtClean="0"/>
              <a:t>Læner sig ud til siden</a:t>
            </a:r>
          </a:p>
          <a:p>
            <a:r>
              <a:rPr lang="da-DK" altLang="da-DK" dirty="0" smtClean="0"/>
              <a:t>Fejlbetjening</a:t>
            </a:r>
          </a:p>
          <a:p>
            <a:r>
              <a:rPr lang="da-DK" altLang="da-DK" dirty="0" smtClean="0"/>
              <a:t>Hopper af i fart</a:t>
            </a:r>
          </a:p>
          <a:p>
            <a:pPr marL="0" indent="0">
              <a:buNone/>
            </a:pPr>
            <a:endParaRPr lang="da-DK" altLang="da-DK" dirty="0" smtClean="0"/>
          </a:p>
        </p:txBody>
      </p:sp>
    </p:spTree>
    <p:extLst>
      <p:ext uri="{BB962C8B-B14F-4D97-AF65-F5344CB8AC3E}">
        <p14:creationId xmlns:p14="http://schemas.microsoft.com/office/powerpoint/2010/main" val="1563006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71550" y="595313"/>
            <a:ext cx="7272338" cy="889000"/>
          </a:xfrm>
        </p:spPr>
        <p:txBody>
          <a:bodyPr/>
          <a:lstStyle/>
          <a:p>
            <a:endParaRPr lang="da-DK" altLang="da-DK" sz="2900"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109788"/>
            <a:ext cx="8816975" cy="4056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883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39975" y="549275"/>
            <a:ext cx="4824413" cy="889000"/>
          </a:xfrm>
        </p:spPr>
        <p:txBody>
          <a:bodyPr/>
          <a:lstStyle/>
          <a:p>
            <a:endParaRPr lang="da-DK" altLang="da-DK" sz="2900" dirty="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778000"/>
            <a:ext cx="8745537" cy="409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422690"/>
      </p:ext>
    </p:extLst>
  </p:cSld>
  <p:clrMapOvr>
    <a:masterClrMapping/>
  </p:clrMapOvr>
</p:sld>
</file>

<file path=ppt/theme/theme1.xml><?xml version="1.0" encoding="utf-8"?>
<a:theme xmlns:a="http://schemas.openxmlformats.org/drawingml/2006/main" name="1_Kontortema">
  <a:themeElements>
    <a:clrScheme name="BAR transport">
      <a:dk1>
        <a:srgbClr val="000000"/>
      </a:dk1>
      <a:lt1>
        <a:sysClr val="window" lastClr="FFFFFF"/>
      </a:lt1>
      <a:dk2>
        <a:srgbClr val="7C858D"/>
      </a:dk2>
      <a:lt2>
        <a:srgbClr val="E0E1E1"/>
      </a:lt2>
      <a:accent1>
        <a:srgbClr val="006341"/>
      </a:accent1>
      <a:accent2>
        <a:srgbClr val="666666"/>
      </a:accent2>
      <a:accent3>
        <a:srgbClr val="339933"/>
      </a:accent3>
      <a:accent4>
        <a:srgbClr val="FF6600"/>
      </a:accent4>
      <a:accent5>
        <a:srgbClr val="660000"/>
      </a:accent5>
      <a:accent6>
        <a:srgbClr val="6699CC"/>
      </a:accent6>
      <a:hlink>
        <a:srgbClr val="1F497D"/>
      </a:hlink>
      <a:folHlink>
        <a:srgbClr val="1F497D"/>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Kontortema">
  <a:themeElements>
    <a:clrScheme name="BAR transport">
      <a:dk1>
        <a:srgbClr val="000000"/>
      </a:dk1>
      <a:lt1>
        <a:sysClr val="window" lastClr="FFFFFF"/>
      </a:lt1>
      <a:dk2>
        <a:srgbClr val="7C858D"/>
      </a:dk2>
      <a:lt2>
        <a:srgbClr val="E0E1E1"/>
      </a:lt2>
      <a:accent1>
        <a:srgbClr val="006341"/>
      </a:accent1>
      <a:accent2>
        <a:srgbClr val="666666"/>
      </a:accent2>
      <a:accent3>
        <a:srgbClr val="339933"/>
      </a:accent3>
      <a:accent4>
        <a:srgbClr val="FF6600"/>
      </a:accent4>
      <a:accent5>
        <a:srgbClr val="660000"/>
      </a:accent5>
      <a:accent6>
        <a:srgbClr val="6699CC"/>
      </a:accent6>
      <a:hlink>
        <a:srgbClr val="1F497D"/>
      </a:hlink>
      <a:folHlink>
        <a:srgbClr val="1F497D"/>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Kontortema">
  <a:themeElements>
    <a:clrScheme name="BAR transport">
      <a:dk1>
        <a:srgbClr val="000000"/>
      </a:dk1>
      <a:lt1>
        <a:sysClr val="window" lastClr="FFFFFF"/>
      </a:lt1>
      <a:dk2>
        <a:srgbClr val="7C858D"/>
      </a:dk2>
      <a:lt2>
        <a:srgbClr val="E0E1E1"/>
      </a:lt2>
      <a:accent1>
        <a:srgbClr val="006341"/>
      </a:accent1>
      <a:accent2>
        <a:srgbClr val="666666"/>
      </a:accent2>
      <a:accent3>
        <a:srgbClr val="339933"/>
      </a:accent3>
      <a:accent4>
        <a:srgbClr val="FF6600"/>
      </a:accent4>
      <a:accent5>
        <a:srgbClr val="660000"/>
      </a:accent5>
      <a:accent6>
        <a:srgbClr val="6699CC"/>
      </a:accent6>
      <a:hlink>
        <a:srgbClr val="1F497D"/>
      </a:hlink>
      <a:folHlink>
        <a:srgbClr val="1F497D"/>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Kontortema">
  <a:themeElements>
    <a:clrScheme name="BAR transport">
      <a:dk1>
        <a:srgbClr val="000000"/>
      </a:dk1>
      <a:lt1>
        <a:sysClr val="window" lastClr="FFFFFF"/>
      </a:lt1>
      <a:dk2>
        <a:srgbClr val="7C858D"/>
      </a:dk2>
      <a:lt2>
        <a:srgbClr val="E0E1E1"/>
      </a:lt2>
      <a:accent1>
        <a:srgbClr val="006341"/>
      </a:accent1>
      <a:accent2>
        <a:srgbClr val="666666"/>
      </a:accent2>
      <a:accent3>
        <a:srgbClr val="339933"/>
      </a:accent3>
      <a:accent4>
        <a:srgbClr val="FF6600"/>
      </a:accent4>
      <a:accent5>
        <a:srgbClr val="660000"/>
      </a:accent5>
      <a:accent6>
        <a:srgbClr val="6699CC"/>
      </a:accent6>
      <a:hlink>
        <a:srgbClr val="1F497D"/>
      </a:hlink>
      <a:folHlink>
        <a:srgbClr val="1F497D"/>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Kontortema">
  <a:themeElements>
    <a:clrScheme name="BAR transport">
      <a:dk1>
        <a:srgbClr val="000000"/>
      </a:dk1>
      <a:lt1>
        <a:sysClr val="window" lastClr="FFFFFF"/>
      </a:lt1>
      <a:dk2>
        <a:srgbClr val="7C858D"/>
      </a:dk2>
      <a:lt2>
        <a:srgbClr val="E0E1E1"/>
      </a:lt2>
      <a:accent1>
        <a:srgbClr val="006341"/>
      </a:accent1>
      <a:accent2>
        <a:srgbClr val="666666"/>
      </a:accent2>
      <a:accent3>
        <a:srgbClr val="339933"/>
      </a:accent3>
      <a:accent4>
        <a:srgbClr val="FF6600"/>
      </a:accent4>
      <a:accent5>
        <a:srgbClr val="660000"/>
      </a:accent5>
      <a:accent6>
        <a:srgbClr val="6699CC"/>
      </a:accent6>
      <a:hlink>
        <a:srgbClr val="1F497D"/>
      </a:hlink>
      <a:folHlink>
        <a:srgbClr val="1F497D"/>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Kontortema">
  <a:themeElements>
    <a:clrScheme name="BAR transport">
      <a:dk1>
        <a:srgbClr val="000000"/>
      </a:dk1>
      <a:lt1>
        <a:sysClr val="window" lastClr="FFFFFF"/>
      </a:lt1>
      <a:dk2>
        <a:srgbClr val="7C858D"/>
      </a:dk2>
      <a:lt2>
        <a:srgbClr val="E0E1E1"/>
      </a:lt2>
      <a:accent1>
        <a:srgbClr val="006341"/>
      </a:accent1>
      <a:accent2>
        <a:srgbClr val="666666"/>
      </a:accent2>
      <a:accent3>
        <a:srgbClr val="339933"/>
      </a:accent3>
      <a:accent4>
        <a:srgbClr val="FF6600"/>
      </a:accent4>
      <a:accent5>
        <a:srgbClr val="660000"/>
      </a:accent5>
      <a:accent6>
        <a:srgbClr val="6699CC"/>
      </a:accent6>
      <a:hlink>
        <a:srgbClr val="1F497D"/>
      </a:hlink>
      <a:folHlink>
        <a:srgbClr val="1F497D"/>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Kontortema">
  <a:themeElements>
    <a:clrScheme name="BAR transport">
      <a:dk1>
        <a:srgbClr val="000000"/>
      </a:dk1>
      <a:lt1>
        <a:sysClr val="window" lastClr="FFFFFF"/>
      </a:lt1>
      <a:dk2>
        <a:srgbClr val="7C858D"/>
      </a:dk2>
      <a:lt2>
        <a:srgbClr val="E0E1E1"/>
      </a:lt2>
      <a:accent1>
        <a:srgbClr val="006341"/>
      </a:accent1>
      <a:accent2>
        <a:srgbClr val="666666"/>
      </a:accent2>
      <a:accent3>
        <a:srgbClr val="339933"/>
      </a:accent3>
      <a:accent4>
        <a:srgbClr val="FF6600"/>
      </a:accent4>
      <a:accent5>
        <a:srgbClr val="660000"/>
      </a:accent5>
      <a:accent6>
        <a:srgbClr val="6699CC"/>
      </a:accent6>
      <a:hlink>
        <a:srgbClr val="1F497D"/>
      </a:hlink>
      <a:folHlink>
        <a:srgbClr val="1F497D"/>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832</TotalTime>
  <Words>382</Words>
  <Application>Microsoft Office PowerPoint</Application>
  <PresentationFormat>On-screen Show (4:3)</PresentationFormat>
  <Paragraphs>118</Paragraphs>
  <Slides>20</Slides>
  <Notes>20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20</vt:i4>
      </vt:variant>
    </vt:vector>
  </HeadingPairs>
  <TitlesOfParts>
    <vt:vector size="30" baseType="lpstr">
      <vt:lpstr>Arial</vt:lpstr>
      <vt:lpstr>Calibri</vt:lpstr>
      <vt:lpstr>Verdana</vt:lpstr>
      <vt:lpstr>1_Kontortema</vt:lpstr>
      <vt:lpstr>2_Kontortema</vt:lpstr>
      <vt:lpstr>3_Kontortema</vt:lpstr>
      <vt:lpstr>4_Kontortema</vt:lpstr>
      <vt:lpstr>5_Kontortema</vt:lpstr>
      <vt:lpstr>6_Kontortema</vt:lpstr>
      <vt:lpstr>7_Kontortema</vt:lpstr>
      <vt:lpstr>TUR Gaffeltruck 2017</vt:lpstr>
      <vt:lpstr>Risikovurdering</vt:lpstr>
      <vt:lpstr>Risikovurdering</vt:lpstr>
      <vt:lpstr>Forebyggelse af ulykker</vt:lpstr>
      <vt:lpstr>Fjernelse af risici</vt:lpstr>
      <vt:lpstr>Nudging</vt:lpstr>
      <vt:lpstr>Hvilke ulykker har vi set?</vt:lpstr>
      <vt:lpstr>PowerPoint Presentation</vt:lpstr>
      <vt:lpstr>PowerPoint Presentation</vt:lpstr>
      <vt:lpstr>PowerPoint Presentation</vt:lpstr>
      <vt:lpstr>PowerPoint Presentation</vt:lpstr>
      <vt:lpstr>Intern transport</vt:lpstr>
      <vt:lpstr>Hvad er intern transport</vt:lpstr>
      <vt:lpstr>Ulykkes statistik</vt:lpstr>
      <vt:lpstr>Holdning til sikkerhed </vt:lpstr>
      <vt:lpstr>Trafikkultur</vt:lpstr>
      <vt:lpstr>Regler og metoder</vt:lpstr>
      <vt:lpstr>Hvordan?</vt:lpstr>
      <vt:lpstr>Instruktion og opfølgning </vt:lpstr>
      <vt:lpstr>Mere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Mads Lund</dc:creator>
  <cp:lastModifiedBy>Susanne Linhart</cp:lastModifiedBy>
  <cp:revision>62</cp:revision>
  <dcterms:created xsi:type="dcterms:W3CDTF">2009-08-25T09:59:09Z</dcterms:created>
  <dcterms:modified xsi:type="dcterms:W3CDTF">2017-08-22T05:27:22Z</dcterms:modified>
</cp:coreProperties>
</file>