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318" r:id="rId6"/>
    <p:sldId id="325" r:id="rId7"/>
    <p:sldId id="330" r:id="rId8"/>
    <p:sldId id="332" r:id="rId9"/>
    <p:sldId id="333" r:id="rId10"/>
    <p:sldId id="274" r:id="rId11"/>
    <p:sldId id="338" r:id="rId12"/>
    <p:sldId id="339" r:id="rId13"/>
    <p:sldId id="340" r:id="rId14"/>
    <p:sldId id="341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BC"/>
    <a:srgbClr val="1F9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034C5-9855-9C36-D1C7-7D4EEC76DD48}" v="4" dt="2020-11-17T07:41:41.319"/>
    <p1510:client id="{487850B4-4E6A-44E4-AF47-A7F1EC5DF672}" v="6" dt="2020-11-16T10:27:48.857"/>
    <p1510:client id="{7CA7B3D9-835F-D8E7-1468-03E0C48767E9}" v="2" dt="2020-11-16T10:15:32.618"/>
    <p1510:client id="{E2AD125D-908E-4C3F-B030-D972CF628601}" v="8" dt="2020-11-17T08:43:02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463E-3210-BD49-B37D-FAD6B6FBDE9C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BA3CA-EDEA-9640-9DE9-67353A2055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17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25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88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5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14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11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38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33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910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176E3-C7FC-44AC-A495-A2435D90963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820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505" y="2367558"/>
            <a:ext cx="7524962" cy="2659638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1F95BA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505" y="5506676"/>
            <a:ext cx="7524961" cy="6149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6" y="521922"/>
            <a:ext cx="3568588" cy="4639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604F84-B837-0E41-93E7-676F3AAFAF72}" type="datetimeFigureOut">
              <a:rPr lang="da-DK" smtClean="0"/>
              <a:t>12-03-2021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2708136" y="6286066"/>
            <a:ext cx="2743200" cy="365125"/>
          </a:xfrm>
          <a:prstGeom prst="rect">
            <a:avLst/>
          </a:prstGeom>
        </p:spPr>
        <p:txBody>
          <a:bodyPr/>
          <a:lstStyle/>
          <a:p>
            <a:fld id="{6701B656-8800-6845-B50F-8BDBF6EDC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64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80" y="3269181"/>
            <a:ext cx="6380119" cy="3588817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20984" y="130456"/>
            <a:ext cx="11550032" cy="102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0984" y="1462465"/>
            <a:ext cx="11550032" cy="459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Tekstfelt 11"/>
          <p:cNvSpPr txBox="1"/>
          <p:nvPr userDrawn="1"/>
        </p:nvSpPr>
        <p:spPr>
          <a:xfrm>
            <a:off x="3637503" y="719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5" y="6334328"/>
            <a:ext cx="2066166" cy="268602"/>
          </a:xfrm>
          <a:prstGeom prst="rect">
            <a:avLst/>
          </a:prstGeom>
        </p:spPr>
      </p:pic>
      <p:sp>
        <p:nvSpPr>
          <p:cNvPr id="16" name="Tekstfelt 15"/>
          <p:cNvSpPr txBox="1"/>
          <p:nvPr userDrawn="1"/>
        </p:nvSpPr>
        <p:spPr>
          <a:xfrm>
            <a:off x="9711890" y="6332140"/>
            <a:ext cx="156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>
                <a:solidFill>
                  <a:prstClr val="white"/>
                </a:solidFill>
              </a:rPr>
              <a:t>Side </a:t>
            </a:r>
            <a:fld id="{0696120E-B2E3-FB48-A398-4A2F26316A71}" type="slidenum">
              <a:rPr lang="da-DK" sz="1200" smtClean="0">
                <a:solidFill>
                  <a:prstClr val="white"/>
                </a:solidFill>
              </a:rPr>
              <a:pPr algn="ctr"/>
              <a:t>‹nr.›</a:t>
            </a:fld>
            <a:r>
              <a:rPr lang="da-DK" sz="120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60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log.scssoft.com/2011/07/few-more-photos-from-master-truc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log.scssoft.com/2011/07/few-more-photos-from-master-truck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flickr.com/photos/39977549@N05/166698080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www.flickr.com/photos/39977549@N05/166698080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154" y="5149048"/>
            <a:ext cx="10627194" cy="1192043"/>
          </a:xfrm>
        </p:spPr>
        <p:txBody>
          <a:bodyPr/>
          <a:lstStyle/>
          <a:p>
            <a:r>
              <a:rPr lang="da-DK" dirty="0"/>
              <a:t>EUD Skolemøde 10. marts 2021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36728" y="2936836"/>
            <a:ext cx="7524961" cy="614995"/>
          </a:xfrm>
        </p:spPr>
        <p:txBody>
          <a:bodyPr/>
          <a:lstStyle/>
          <a:p>
            <a:r>
              <a:rPr lang="da-DK" dirty="0"/>
              <a:t>TUR Praktikpladsformidling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4C257BC-7394-4952-9A18-B297111CF00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/>
              <a:t>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104510B-DFC9-417B-8613-927985D33A91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/>
              <a:t>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3270BD9-4DED-4AC9-8BCE-5B687F53815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874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F80C59-240A-4FD4-9124-E04C40D5D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48" t="15730" r="19101" b="7266"/>
          <a:stretch/>
        </p:blipFill>
        <p:spPr>
          <a:xfrm>
            <a:off x="1572707" y="256854"/>
            <a:ext cx="8773370" cy="58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368DF08-EC48-40F4-9956-CCF76F972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0" t="18126" r="31404" b="18516"/>
          <a:stretch/>
        </p:blipFill>
        <p:spPr>
          <a:xfrm>
            <a:off x="2263288" y="410823"/>
            <a:ext cx="8825501" cy="60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94D0CEB-A4EE-4FC9-8FE6-CA00447FED8E}"/>
              </a:ext>
            </a:extLst>
          </p:cNvPr>
          <p:cNvSpPr txBox="1"/>
          <p:nvPr/>
        </p:nvSpPr>
        <p:spPr>
          <a:xfrm>
            <a:off x="2571750" y="584200"/>
            <a:ext cx="2603500" cy="369332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da-DK" b="1"/>
              <a:t>Gennemførte aktiviteter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E3E704D-88BE-49B5-A713-D839EC50D1A5}"/>
              </a:ext>
            </a:extLst>
          </p:cNvPr>
          <p:cNvSpPr txBox="1"/>
          <p:nvPr/>
        </p:nvSpPr>
        <p:spPr>
          <a:xfrm>
            <a:off x="2857186" y="1720840"/>
            <a:ext cx="8258629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Corona konsekvenser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Regionale møder med Virksomhedskonsulenterne  (3 møder)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Udarbejdelse af flyer til TUR Lærepladsformidling</a:t>
            </a:r>
          </a:p>
          <a:p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Formidling af lærepladser til skoler og virksomheder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Kontakt til virksomheder som er godkendt men ikke er registreret til at have lærlinge, i samarbejde med skolerne.</a:t>
            </a:r>
          </a:p>
          <a:p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Planlægning af det opsøgende arbejde til virksomheder (telefon og virtuelt). </a:t>
            </a:r>
          </a:p>
        </p:txBody>
      </p:sp>
    </p:spTree>
    <p:extLst>
      <p:ext uri="{BB962C8B-B14F-4D97-AF65-F5344CB8AC3E}">
        <p14:creationId xmlns:p14="http://schemas.microsoft.com/office/powerpoint/2010/main" val="362524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himmel, udendørs, lastbil, rød&#10;&#10;Automatisk genereret beskrivelse">
            <a:extLst>
              <a:ext uri="{FF2B5EF4-FFF2-40B4-BE49-F238E27FC236}">
                <a16:creationId xmlns:a16="http://schemas.microsoft.com/office/drawing/2014/main" id="{B0619BC5-099B-45FE-B65D-7B31AD8CD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490"/>
          <a:stretch/>
        </p:blipFill>
        <p:spPr>
          <a:xfrm>
            <a:off x="172872" y="1850834"/>
            <a:ext cx="3895927" cy="2533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CD891D8-60BF-4D25-89ED-E9E5A9333DF3}"/>
              </a:ext>
            </a:extLst>
          </p:cNvPr>
          <p:cNvSpPr txBox="1"/>
          <p:nvPr/>
        </p:nvSpPr>
        <p:spPr>
          <a:xfrm>
            <a:off x="955070" y="6858000"/>
            <a:ext cx="10281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>
                <a:hlinkClick r:id="rId4" tooltip="https://blog.scssoft.com/2011/07/few-more-photos-from-master-truck.html"/>
              </a:rPr>
              <a:t>Dette billede</a:t>
            </a:r>
            <a:r>
              <a:rPr lang="da-DK" sz="900"/>
              <a:t> efter Ukendt forfatter er licenseret under </a:t>
            </a:r>
            <a:r>
              <a:rPr lang="da-DK" sz="900">
                <a:hlinkClick r:id="rId5" tooltip="https://creativecommons.org/licenses/by/3.0/"/>
              </a:rPr>
              <a:t>CC BY</a:t>
            </a:r>
            <a:endParaRPr lang="da-DK" sz="90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75718E-4446-4E3C-8018-9E3CB18294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28" t="14297" r="29518" b="15341"/>
          <a:stretch/>
        </p:blipFill>
        <p:spPr>
          <a:xfrm>
            <a:off x="4329628" y="795968"/>
            <a:ext cx="7138931" cy="48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himmel, udendørs, lastbil, rød&#10;&#10;Automatisk genereret beskrivelse">
            <a:extLst>
              <a:ext uri="{FF2B5EF4-FFF2-40B4-BE49-F238E27FC236}">
                <a16:creationId xmlns:a16="http://schemas.microsoft.com/office/drawing/2014/main" id="{B0619BC5-099B-45FE-B65D-7B31AD8CD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490"/>
          <a:stretch/>
        </p:blipFill>
        <p:spPr>
          <a:xfrm>
            <a:off x="9010789" y="849199"/>
            <a:ext cx="3027099" cy="19688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CD891D8-60BF-4D25-89ED-E9E5A9333DF3}"/>
              </a:ext>
            </a:extLst>
          </p:cNvPr>
          <p:cNvSpPr txBox="1"/>
          <p:nvPr/>
        </p:nvSpPr>
        <p:spPr>
          <a:xfrm>
            <a:off x="955070" y="6858000"/>
            <a:ext cx="10281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>
                <a:hlinkClick r:id="rId4" tooltip="https://blog.scssoft.com/2011/07/few-more-photos-from-master-truck.html"/>
              </a:rPr>
              <a:t>Dette billede</a:t>
            </a:r>
            <a:r>
              <a:rPr lang="da-DK" sz="900"/>
              <a:t> efter Ukendt forfatter er licenseret under </a:t>
            </a:r>
            <a:r>
              <a:rPr lang="da-DK" sz="900">
                <a:hlinkClick r:id="rId5" tooltip="https://creativecommons.org/licenses/by/3.0/"/>
              </a:rPr>
              <a:t>CC BY</a:t>
            </a:r>
            <a:endParaRPr lang="da-DK" sz="9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B2BF870-A6C5-4AA3-BB6B-989F94056E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27" t="13815" r="26092" b="9237"/>
          <a:stretch/>
        </p:blipFill>
        <p:spPr>
          <a:xfrm>
            <a:off x="638979" y="790460"/>
            <a:ext cx="7556562" cy="52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vej, trækker, indkøbsvogn, påhængsvogn&#10;&#10;Automatisk genereret beskrivelse">
            <a:extLst>
              <a:ext uri="{FF2B5EF4-FFF2-40B4-BE49-F238E27FC236}">
                <a16:creationId xmlns:a16="http://schemas.microsoft.com/office/drawing/2014/main" id="{AE993AB3-467C-4E62-AC9C-74FAE508C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9208" y="217159"/>
            <a:ext cx="3650241" cy="24373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21678FE-2DE1-495D-BDBE-2ECE2BBF03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71" t="15089" r="29596" b="14645"/>
          <a:stretch/>
        </p:blipFill>
        <p:spPr>
          <a:xfrm>
            <a:off x="1016000" y="1127760"/>
            <a:ext cx="7112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vej, trækker, indkøbsvogn, påhængsvogn&#10;&#10;Automatisk genereret beskrivelse">
            <a:extLst>
              <a:ext uri="{FF2B5EF4-FFF2-40B4-BE49-F238E27FC236}">
                <a16:creationId xmlns:a16="http://schemas.microsoft.com/office/drawing/2014/main" id="{AE993AB3-467C-4E62-AC9C-74FAE508C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9208" y="217159"/>
            <a:ext cx="3650241" cy="24373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E5B1880-76BB-460A-9557-D98506300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33" t="14074" r="26001" b="10074"/>
          <a:stretch/>
        </p:blipFill>
        <p:spPr>
          <a:xfrm>
            <a:off x="711200" y="995680"/>
            <a:ext cx="757936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48B74-0385-4145-9503-468B1A7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52" y="60125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Pr. 30. November 2019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7DA66A4-F309-4C1A-8112-29934CD9132C}"/>
              </a:ext>
            </a:extLst>
          </p:cNvPr>
          <p:cNvSpPr txBox="1"/>
          <p:nvPr/>
        </p:nvSpPr>
        <p:spPr>
          <a:xfrm rot="19470338">
            <a:off x="2725" y="1713446"/>
            <a:ext cx="141314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 sz="2400" b="1" dirty="0"/>
              <a:t>Kranfører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0B652C-E7FF-4FF5-ABC0-438AD8EF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5" t="13034" r="27440" b="6827"/>
          <a:stretch/>
        </p:blipFill>
        <p:spPr>
          <a:xfrm>
            <a:off x="6718527" y="643467"/>
            <a:ext cx="5179755" cy="505674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9D6D8E7-8F3D-41E1-BC05-A71A6BEEAF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0" t="14074" r="30666" b="15407"/>
          <a:stretch/>
        </p:blipFill>
        <p:spPr>
          <a:xfrm>
            <a:off x="1239187" y="2100847"/>
            <a:ext cx="5179755" cy="35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65D71D-6DFB-44C1-B16B-114AF620D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9" t="23670" r="2669" b="17303"/>
          <a:stretch/>
        </p:blipFill>
        <p:spPr>
          <a:xfrm>
            <a:off x="1256134" y="865598"/>
            <a:ext cx="9850230" cy="51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9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3E03018-ED49-4F25-9385-90CAB3E46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69" t="18727" r="2669" b="6217"/>
          <a:stretch/>
        </p:blipFill>
        <p:spPr>
          <a:xfrm rot="5400000">
            <a:off x="4591096" y="-763971"/>
            <a:ext cx="4710704" cy="83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6656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13" ma:contentTypeDescription="Opret et nyt dokument." ma:contentTypeScope="" ma:versionID="8ca82aa1260165561a7059f95a10e39a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530eb5992b71b99da4cb49c0d5bad74f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</documentManagement>
</p:properties>
</file>

<file path=customXml/itemProps1.xml><?xml version="1.0" encoding="utf-8"?>
<ds:datastoreItem xmlns:ds="http://schemas.openxmlformats.org/officeDocument/2006/customXml" ds:itemID="{1B2B5500-34D2-420D-A1A2-9E05C128AC16}"/>
</file>

<file path=customXml/itemProps2.xml><?xml version="1.0" encoding="utf-8"?>
<ds:datastoreItem xmlns:ds="http://schemas.openxmlformats.org/officeDocument/2006/customXml" ds:itemID="{42C1EDDE-FB13-4206-9CE6-60FC898E9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59D21-5F4F-4E34-B616-A263352A712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42415c7-9c9e-4c82-984a-2c29c995d845"/>
    <ds:schemaRef ds:uri="89e569c2-b81b-4e22-830c-e8be645b22e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104</Words>
  <Application>Microsoft Office PowerPoint</Application>
  <PresentationFormat>Widescreen</PresentationFormat>
  <Paragraphs>30</Paragraphs>
  <Slides>11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Kontortema</vt:lpstr>
      <vt:lpstr>EUD Skolemøde 10. marts 2021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Pr. 30. November 2019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Styregruppemøde 1. februar 2021</dc:title>
  <dc:creator>Jan Larsen</dc:creator>
  <cp:lastModifiedBy>Jørgen Jæger</cp:lastModifiedBy>
  <cp:revision>10</cp:revision>
  <dcterms:created xsi:type="dcterms:W3CDTF">2021-02-01T09:13:48Z</dcterms:created>
  <dcterms:modified xsi:type="dcterms:W3CDTF">2021-03-12T10:02:14Z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