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heme/theme1.xml" ContentType="application/vnd.openxmlformats-officedocument.theme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5.xml" ContentType="application/vnd.openxmlformats-officedocument.presentationml.tags+xml"/>
  <Override PartName="/ppt/tags/tag13.xml" ContentType="application/vnd.openxmlformats-officedocument.presentationml.tag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12.xml" ContentType="application/vnd.openxmlformats-officedocument.presentationml.tags+xml"/>
  <Override PartName="/ppt/tags/tag11.xml" ContentType="application/vnd.openxmlformats-officedocument.presentationml.tags+xml"/>
  <Override PartName="/ppt/tags/tag10.xml" ContentType="application/vnd.openxmlformats-officedocument.presentationml.tags+xml"/>
  <Override PartName="/ppt/tags/tag9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5" r:id="rId2"/>
    <p:sldId id="284" r:id="rId3"/>
    <p:sldId id="285" r:id="rId4"/>
    <p:sldId id="286" r:id="rId5"/>
    <p:sldId id="287" r:id="rId6"/>
    <p:sldId id="288" r:id="rId7"/>
    <p:sldId id="289" r:id="rId8"/>
  </p:sldIdLst>
  <p:sldSz cx="12192000" cy="6858000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78439" autoAdjust="0"/>
  </p:normalViewPr>
  <p:slideViewPr>
    <p:cSldViewPr snapToGrid="0" showGuides="1">
      <p:cViewPr varScale="1">
        <p:scale>
          <a:sx n="86" d="100"/>
          <a:sy n="86" d="100"/>
        </p:scale>
        <p:origin x="1416" y="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2616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BB7B23-B224-4FDE-B3F9-3F9A5E95E048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B9C6053E-7BD7-403B-83EE-A2A34672E2A6}">
      <dgm:prSet phldrT="[Tekst]" custT="1"/>
      <dgm:spPr>
        <a:solidFill>
          <a:srgbClr val="0091C4"/>
        </a:solidFill>
        <a:ln>
          <a:solidFill>
            <a:schemeClr val="tx1"/>
          </a:solidFill>
        </a:ln>
      </dgm:spPr>
      <dgm:t>
        <a:bodyPr anchor="t"/>
        <a:lstStyle/>
        <a:p>
          <a:pPr algn="ctr"/>
          <a:r>
            <a:rPr lang="da-DK" sz="1600" u="sng" dirty="0"/>
            <a:t>Evaluering og bedømmelse</a:t>
          </a:r>
          <a:endParaRPr lang="da-DK" sz="1200" u="sng" dirty="0"/>
        </a:p>
        <a:p>
          <a:pPr algn="ctr"/>
          <a:r>
            <a:rPr lang="da-DK" sz="1200" i="1" u="none" dirty="0"/>
            <a:t>Løbende og afsluttende evaluering (feedback)</a:t>
          </a:r>
        </a:p>
        <a:p>
          <a:pPr algn="ctr"/>
          <a:r>
            <a:rPr lang="da-DK" sz="1200" i="1" u="none" dirty="0"/>
            <a:t>Bedømmelsesgrundlag og -kriterier</a:t>
          </a:r>
        </a:p>
        <a:p>
          <a:pPr algn="ctr"/>
          <a:endParaRPr lang="da-DK" sz="1200" i="1" u="none" dirty="0"/>
        </a:p>
        <a:p>
          <a:pPr algn="ctr"/>
          <a:endParaRPr lang="da-DK" sz="1600" u="sng" dirty="0"/>
        </a:p>
      </dgm:t>
    </dgm:pt>
    <dgm:pt modelId="{5CBBAB8B-FE87-496E-B288-46427667D61D}" type="parTrans" cxnId="{A0672BF3-DC39-42DA-81EE-99D65915D301}">
      <dgm:prSet/>
      <dgm:spPr/>
      <dgm:t>
        <a:bodyPr/>
        <a:lstStyle/>
        <a:p>
          <a:endParaRPr lang="da-DK"/>
        </a:p>
      </dgm:t>
    </dgm:pt>
    <dgm:pt modelId="{8E767F54-78D9-4923-92C1-F96AA40F4CBE}" type="sibTrans" cxnId="{A0672BF3-DC39-42DA-81EE-99D65915D301}">
      <dgm:prSet/>
      <dgm:spPr/>
      <dgm:t>
        <a:bodyPr/>
        <a:lstStyle/>
        <a:p>
          <a:endParaRPr lang="da-DK"/>
        </a:p>
      </dgm:t>
    </dgm:pt>
    <dgm:pt modelId="{4D6AEBAC-B39C-4B0A-BB37-3D66E534CDA3}">
      <dgm:prSet phldrT="[Tekst]" custT="1"/>
      <dgm:spPr>
        <a:solidFill>
          <a:srgbClr val="0091C4"/>
        </a:solidFill>
        <a:ln>
          <a:solidFill>
            <a:schemeClr val="tx1"/>
          </a:solidFill>
        </a:ln>
      </dgm:spPr>
      <dgm:t>
        <a:bodyPr anchor="t"/>
        <a:lstStyle/>
        <a:p>
          <a:pPr algn="ctr"/>
          <a:r>
            <a:rPr lang="da-DK" sz="1600" u="sng" dirty="0"/>
            <a:t>Indhold i undervisningen</a:t>
          </a:r>
        </a:p>
        <a:p>
          <a:pPr algn="ctr"/>
          <a:r>
            <a:rPr lang="da-DK" sz="1200" i="1" u="none" dirty="0"/>
            <a:t>Planlagt fagligt indhold</a:t>
          </a:r>
        </a:p>
        <a:p>
          <a:pPr algn="ctr"/>
          <a:r>
            <a:rPr lang="da-DK" sz="1200" i="1" u="none" dirty="0"/>
            <a:t>Helhedsorientering</a:t>
          </a:r>
        </a:p>
        <a:p>
          <a:pPr algn="ctr"/>
          <a:r>
            <a:rPr lang="da-DK" sz="1200" i="1" u="none" dirty="0"/>
            <a:t>Differentiering</a:t>
          </a:r>
        </a:p>
        <a:p>
          <a:pPr algn="ctr"/>
          <a:r>
            <a:rPr lang="da-DK" sz="1200" i="1" u="none" dirty="0"/>
            <a:t>Tværfaglighed</a:t>
          </a:r>
        </a:p>
        <a:p>
          <a:pPr algn="ctr"/>
          <a:r>
            <a:rPr lang="da-DK" sz="1200" i="1" u="none" dirty="0"/>
            <a:t>Praksisrelatering</a:t>
          </a:r>
        </a:p>
        <a:p>
          <a:pPr algn="ctr"/>
          <a:endParaRPr lang="da-DK" sz="1200" i="1" u="none" dirty="0"/>
        </a:p>
        <a:p>
          <a:pPr algn="ctr"/>
          <a:endParaRPr lang="da-DK" sz="1050" i="1" u="none" dirty="0"/>
        </a:p>
      </dgm:t>
    </dgm:pt>
    <dgm:pt modelId="{0AC59BFF-6BF4-47D6-9FFC-029EC5E5F0DE}" type="parTrans" cxnId="{9EC4299D-309C-46D5-AD9E-B18EB59E9FFB}">
      <dgm:prSet/>
      <dgm:spPr/>
      <dgm:t>
        <a:bodyPr/>
        <a:lstStyle/>
        <a:p>
          <a:endParaRPr lang="da-DK"/>
        </a:p>
      </dgm:t>
    </dgm:pt>
    <dgm:pt modelId="{E917B45B-6548-4C07-8633-F9FBF4D4ACC5}" type="sibTrans" cxnId="{9EC4299D-309C-46D5-AD9E-B18EB59E9FFB}">
      <dgm:prSet/>
      <dgm:spPr/>
      <dgm:t>
        <a:bodyPr/>
        <a:lstStyle/>
        <a:p>
          <a:endParaRPr lang="da-DK"/>
        </a:p>
      </dgm:t>
    </dgm:pt>
    <dgm:pt modelId="{814867CE-F4ED-4EE3-90C7-F2C4A495AEC6}">
      <dgm:prSet phldrT="[Tekst]" custT="1"/>
      <dgm:spPr>
        <a:solidFill>
          <a:srgbClr val="0091C4"/>
        </a:solidFill>
        <a:ln>
          <a:solidFill>
            <a:schemeClr val="tx1"/>
          </a:solidFill>
        </a:ln>
      </dgm:spPr>
      <dgm:t>
        <a:bodyPr anchor="t"/>
        <a:lstStyle/>
        <a:p>
          <a:pPr algn="ctr"/>
          <a:r>
            <a:rPr lang="da-DK" sz="1600" u="sng" dirty="0"/>
            <a:t>Mål for undervisningen</a:t>
          </a:r>
        </a:p>
        <a:p>
          <a:pPr algn="ctr"/>
          <a:endParaRPr lang="da-DK" sz="1200" i="1" u="none" dirty="0"/>
        </a:p>
        <a:p>
          <a:pPr algn="ctr"/>
          <a:r>
            <a:rPr lang="da-DK" sz="1200" i="1" u="none" dirty="0"/>
            <a:t>Læringsmål</a:t>
          </a:r>
        </a:p>
      </dgm:t>
    </dgm:pt>
    <dgm:pt modelId="{15211F9B-42BC-485D-9394-0BE8BA236CBB}" type="parTrans" cxnId="{32C74418-B20D-4B02-ACA4-D277E7981A21}">
      <dgm:prSet/>
      <dgm:spPr/>
      <dgm:t>
        <a:bodyPr/>
        <a:lstStyle/>
        <a:p>
          <a:endParaRPr lang="da-DK"/>
        </a:p>
      </dgm:t>
    </dgm:pt>
    <dgm:pt modelId="{147FB1BB-5CE3-4A58-8824-323069375AF9}" type="sibTrans" cxnId="{32C74418-B20D-4B02-ACA4-D277E7981A21}">
      <dgm:prSet/>
      <dgm:spPr/>
      <dgm:t>
        <a:bodyPr/>
        <a:lstStyle/>
        <a:p>
          <a:endParaRPr lang="da-DK"/>
        </a:p>
      </dgm:t>
    </dgm:pt>
    <dgm:pt modelId="{7CB3FAE9-E392-42B6-BC3C-4B95FA80932E}" type="pres">
      <dgm:prSet presAssocID="{B2BB7B23-B224-4FDE-B3F9-3F9A5E95E048}" presName="compositeShape" presStyleCnt="0">
        <dgm:presLayoutVars>
          <dgm:chMax val="7"/>
          <dgm:dir/>
          <dgm:resizeHandles val="exact"/>
        </dgm:presLayoutVars>
      </dgm:prSet>
      <dgm:spPr/>
    </dgm:pt>
    <dgm:pt modelId="{542E0E52-DEE9-44D1-A17D-F2F603FF27FE}" type="pres">
      <dgm:prSet presAssocID="{B2BB7B23-B224-4FDE-B3F9-3F9A5E95E048}" presName="wedge1" presStyleLbl="node1" presStyleIdx="0" presStyleCnt="3" custScaleX="117833" custScaleY="118270" custLinFactNeighborX="-4892" custLinFactNeighborY="3249"/>
      <dgm:spPr/>
    </dgm:pt>
    <dgm:pt modelId="{80EA3E35-6890-480E-B268-2DD4A3E2C975}" type="pres">
      <dgm:prSet presAssocID="{B2BB7B23-B224-4FDE-B3F9-3F9A5E95E04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6937B43D-C1D3-495B-8004-2622702FFAF4}" type="pres">
      <dgm:prSet presAssocID="{B2BB7B23-B224-4FDE-B3F9-3F9A5E95E048}" presName="wedge2" presStyleLbl="node1" presStyleIdx="1" presStyleCnt="3" custScaleX="117833" custScaleY="117833" custLinFactNeighborY="644"/>
      <dgm:spPr/>
    </dgm:pt>
    <dgm:pt modelId="{31079718-D8F7-439E-81A8-E939BEBC33AB}" type="pres">
      <dgm:prSet presAssocID="{B2BB7B23-B224-4FDE-B3F9-3F9A5E95E04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F430F2EB-512E-4C77-85A1-5AE97B47BD1B}" type="pres">
      <dgm:prSet presAssocID="{B2BB7B23-B224-4FDE-B3F9-3F9A5E95E048}" presName="wedge3" presStyleLbl="node1" presStyleIdx="2" presStyleCnt="3" custScaleX="117833" custScaleY="117833" custLinFactNeighborX="-215" custLinFactNeighborY="211"/>
      <dgm:spPr/>
    </dgm:pt>
    <dgm:pt modelId="{4C0209FB-0633-4FCD-8734-47075F028992}" type="pres">
      <dgm:prSet presAssocID="{B2BB7B23-B224-4FDE-B3F9-3F9A5E95E04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7C15E502-9415-48AE-93B8-7605297187F4}" type="presOf" srcId="{B9C6053E-7BD7-403B-83EE-A2A34672E2A6}" destId="{542E0E52-DEE9-44D1-A17D-F2F603FF27FE}" srcOrd="0" destOrd="0" presId="urn:microsoft.com/office/officeart/2005/8/layout/chart3"/>
    <dgm:cxn modelId="{32C74418-B20D-4B02-ACA4-D277E7981A21}" srcId="{B2BB7B23-B224-4FDE-B3F9-3F9A5E95E048}" destId="{814867CE-F4ED-4EE3-90C7-F2C4A495AEC6}" srcOrd="2" destOrd="0" parTransId="{15211F9B-42BC-485D-9394-0BE8BA236CBB}" sibTransId="{147FB1BB-5CE3-4A58-8824-323069375AF9}"/>
    <dgm:cxn modelId="{DFD6BB2F-EA42-4B1C-8D64-F1E1F3E5477E}" type="presOf" srcId="{4D6AEBAC-B39C-4B0A-BB37-3D66E534CDA3}" destId="{6937B43D-C1D3-495B-8004-2622702FFAF4}" srcOrd="0" destOrd="0" presId="urn:microsoft.com/office/officeart/2005/8/layout/chart3"/>
    <dgm:cxn modelId="{C5605430-DE9B-44C1-A225-44B5FBEC5411}" type="presOf" srcId="{814867CE-F4ED-4EE3-90C7-F2C4A495AEC6}" destId="{4C0209FB-0633-4FCD-8734-47075F028992}" srcOrd="1" destOrd="0" presId="urn:microsoft.com/office/officeart/2005/8/layout/chart3"/>
    <dgm:cxn modelId="{07C52838-6DD7-4DAA-88F0-BA568E1EAC7F}" type="presOf" srcId="{814867CE-F4ED-4EE3-90C7-F2C4A495AEC6}" destId="{F430F2EB-512E-4C77-85A1-5AE97B47BD1B}" srcOrd="0" destOrd="0" presId="urn:microsoft.com/office/officeart/2005/8/layout/chart3"/>
    <dgm:cxn modelId="{F4F9723C-CF37-4F50-BCE0-10AB66981FAF}" type="presOf" srcId="{B2BB7B23-B224-4FDE-B3F9-3F9A5E95E048}" destId="{7CB3FAE9-E392-42B6-BC3C-4B95FA80932E}" srcOrd="0" destOrd="0" presId="urn:microsoft.com/office/officeart/2005/8/layout/chart3"/>
    <dgm:cxn modelId="{9EC4299D-309C-46D5-AD9E-B18EB59E9FFB}" srcId="{B2BB7B23-B224-4FDE-B3F9-3F9A5E95E048}" destId="{4D6AEBAC-B39C-4B0A-BB37-3D66E534CDA3}" srcOrd="1" destOrd="0" parTransId="{0AC59BFF-6BF4-47D6-9FFC-029EC5E5F0DE}" sibTransId="{E917B45B-6548-4C07-8633-F9FBF4D4ACC5}"/>
    <dgm:cxn modelId="{3B7F98A9-7F4E-4D55-B4FE-87B8E835AFCC}" type="presOf" srcId="{4D6AEBAC-B39C-4B0A-BB37-3D66E534CDA3}" destId="{31079718-D8F7-439E-81A8-E939BEBC33AB}" srcOrd="1" destOrd="0" presId="urn:microsoft.com/office/officeart/2005/8/layout/chart3"/>
    <dgm:cxn modelId="{5BC2BBD7-D2DD-4F6B-92CA-FB34CA276A31}" type="presOf" srcId="{B9C6053E-7BD7-403B-83EE-A2A34672E2A6}" destId="{80EA3E35-6890-480E-B268-2DD4A3E2C975}" srcOrd="1" destOrd="0" presId="urn:microsoft.com/office/officeart/2005/8/layout/chart3"/>
    <dgm:cxn modelId="{A0672BF3-DC39-42DA-81EE-99D65915D301}" srcId="{B2BB7B23-B224-4FDE-B3F9-3F9A5E95E048}" destId="{B9C6053E-7BD7-403B-83EE-A2A34672E2A6}" srcOrd="0" destOrd="0" parTransId="{5CBBAB8B-FE87-496E-B288-46427667D61D}" sibTransId="{8E767F54-78D9-4923-92C1-F96AA40F4CBE}"/>
    <dgm:cxn modelId="{75ED3FE2-CB72-45B3-A1DA-B0E2D442AFFB}" type="presParOf" srcId="{7CB3FAE9-E392-42B6-BC3C-4B95FA80932E}" destId="{542E0E52-DEE9-44D1-A17D-F2F603FF27FE}" srcOrd="0" destOrd="0" presId="urn:microsoft.com/office/officeart/2005/8/layout/chart3"/>
    <dgm:cxn modelId="{F4C7AF7A-B3AB-44AA-9F1A-DF79C5B588A7}" type="presParOf" srcId="{7CB3FAE9-E392-42B6-BC3C-4B95FA80932E}" destId="{80EA3E35-6890-480E-B268-2DD4A3E2C975}" srcOrd="1" destOrd="0" presId="urn:microsoft.com/office/officeart/2005/8/layout/chart3"/>
    <dgm:cxn modelId="{B2D90D6B-4442-49D9-8000-BABB3D6D8E67}" type="presParOf" srcId="{7CB3FAE9-E392-42B6-BC3C-4B95FA80932E}" destId="{6937B43D-C1D3-495B-8004-2622702FFAF4}" srcOrd="2" destOrd="0" presId="urn:microsoft.com/office/officeart/2005/8/layout/chart3"/>
    <dgm:cxn modelId="{B1A0E2AD-D675-412B-A9AB-A08F4D6B4668}" type="presParOf" srcId="{7CB3FAE9-E392-42B6-BC3C-4B95FA80932E}" destId="{31079718-D8F7-439E-81A8-E939BEBC33AB}" srcOrd="3" destOrd="0" presId="urn:microsoft.com/office/officeart/2005/8/layout/chart3"/>
    <dgm:cxn modelId="{43E0D213-2F83-4B1D-98CD-1D0CAA005F9C}" type="presParOf" srcId="{7CB3FAE9-E392-42B6-BC3C-4B95FA80932E}" destId="{F430F2EB-512E-4C77-85A1-5AE97B47BD1B}" srcOrd="4" destOrd="0" presId="urn:microsoft.com/office/officeart/2005/8/layout/chart3"/>
    <dgm:cxn modelId="{E38FE847-323F-4562-B364-22186DA380AC}" type="presParOf" srcId="{7CB3FAE9-E392-42B6-BC3C-4B95FA80932E}" destId="{4C0209FB-0633-4FCD-8734-47075F028992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E0E52-DEE9-44D1-A17D-F2F603FF27FE}">
      <dsp:nvSpPr>
        <dsp:cNvPr id="0" name=""/>
        <dsp:cNvSpPr/>
      </dsp:nvSpPr>
      <dsp:spPr>
        <a:xfrm>
          <a:off x="223107" y="103723"/>
          <a:ext cx="5410487" cy="5430553"/>
        </a:xfrm>
        <a:prstGeom prst="pie">
          <a:avLst>
            <a:gd name="adj1" fmla="val 16200000"/>
            <a:gd name="adj2" fmla="val 1800000"/>
          </a:avLst>
        </a:prstGeom>
        <a:solidFill>
          <a:srgbClr val="0091C4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u="sng" kern="1200" dirty="0"/>
            <a:t>Evaluering og bedømmelse</a:t>
          </a:r>
          <a:endParaRPr lang="da-DK" sz="1200" u="sng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i="1" u="none" kern="1200" dirty="0"/>
            <a:t>Løbende og afsluttende evaluering (feedback)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i="1" u="none" kern="1200" dirty="0"/>
            <a:t>Bedømmelsesgrundlag og -kriterier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200" i="1" u="none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600" u="sng" kern="1200" dirty="0"/>
        </a:p>
      </dsp:txBody>
      <dsp:txXfrm>
        <a:off x="3164737" y="1105790"/>
        <a:ext cx="1835701" cy="1810184"/>
      </dsp:txXfrm>
    </dsp:sp>
    <dsp:sp modelId="{6937B43D-C1D3-495B-8004-2622702FFAF4}">
      <dsp:nvSpPr>
        <dsp:cNvPr id="0" name=""/>
        <dsp:cNvSpPr/>
      </dsp:nvSpPr>
      <dsp:spPr>
        <a:xfrm>
          <a:off x="211042" y="130800"/>
          <a:ext cx="5410487" cy="5410487"/>
        </a:xfrm>
        <a:prstGeom prst="pie">
          <a:avLst>
            <a:gd name="adj1" fmla="val 1800000"/>
            <a:gd name="adj2" fmla="val 9000000"/>
          </a:avLst>
        </a:prstGeom>
        <a:solidFill>
          <a:srgbClr val="0091C4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u="sng" kern="1200" dirty="0"/>
            <a:t>Indhold i undervisningen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i="1" u="none" kern="1200" dirty="0"/>
            <a:t>Planlagt fagligt indhold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i="1" u="none" kern="1200" dirty="0"/>
            <a:t>Helhedsorientering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i="1" u="none" kern="1200" dirty="0"/>
            <a:t>Differentiering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i="1" u="none" kern="1200" dirty="0"/>
            <a:t>Tværfaglighed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i="1" u="none" kern="1200" dirty="0"/>
            <a:t>Praksisrelatering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200" i="1" u="none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050" i="1" u="none" kern="1200" dirty="0"/>
        </a:p>
      </dsp:txBody>
      <dsp:txXfrm>
        <a:off x="1692485" y="3544560"/>
        <a:ext cx="2447601" cy="1674674"/>
      </dsp:txXfrm>
    </dsp:sp>
    <dsp:sp modelId="{F430F2EB-512E-4C77-85A1-5AE97B47BD1B}">
      <dsp:nvSpPr>
        <dsp:cNvPr id="0" name=""/>
        <dsp:cNvSpPr/>
      </dsp:nvSpPr>
      <dsp:spPr>
        <a:xfrm>
          <a:off x="201170" y="110918"/>
          <a:ext cx="5410487" cy="5410487"/>
        </a:xfrm>
        <a:prstGeom prst="pie">
          <a:avLst>
            <a:gd name="adj1" fmla="val 9000000"/>
            <a:gd name="adj2" fmla="val 16200000"/>
          </a:avLst>
        </a:prstGeom>
        <a:solidFill>
          <a:srgbClr val="0091C4"/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600" u="sng" kern="1200" dirty="0"/>
            <a:t>Mål for undervisningen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a-DK" sz="1200" i="1" u="none" kern="1200" dirty="0"/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200" i="1" u="none" kern="1200" dirty="0"/>
            <a:t>Læringsmål</a:t>
          </a:r>
        </a:p>
      </dsp:txBody>
      <dsp:txXfrm>
        <a:off x="780865" y="1173692"/>
        <a:ext cx="1835701" cy="1803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8382C0-1D05-4229-918E-CDD7B7E48B4A}" type="slidenum">
              <a:rPr lang="en-GB" smtClean="0"/>
              <a:t>‹nr.›</a:t>
            </a:fld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6AEEE-E778-402E-8B8F-9A98AED26EB8}" type="datetimeFigureOut">
              <a:rPr lang="en-GB" smtClean="0"/>
              <a:t>12/03/2021</a:t>
            </a:fld>
            <a:endParaRPr lang="en-GB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997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1038" y="4784835"/>
            <a:ext cx="544830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9" name="Date Placeholder 8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/>
            </a:lvl1pPr>
          </a:lstStyle>
          <a:p>
            <a:fld id="{1386E511-D742-4EFE-90B5-C9FC42762E0F}" type="datetimeFigureOut">
              <a:rPr lang="en-GB" smtClean="0"/>
              <a:pPr/>
              <a:t>12/03/2021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/>
            </a:lvl1pPr>
          </a:lstStyle>
          <a:p>
            <a:fld id="{A16CFAD1-D197-4A88-B173-A6412E995EE5}" type="slidenum">
              <a:rPr lang="en-GB" smtClean="0"/>
              <a:pPr/>
              <a:t>‹nr.›</a:t>
            </a:fld>
            <a:endParaRPr lang="en-GB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endParaRPr lang="en-GB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13" name="Header Placeholder 1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/>
            </a:lvl1pPr>
          </a:lstStyle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0601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  <a:p>
            <a:endParaRPr lang="da-DK" baseline="0" dirty="0"/>
          </a:p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92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50%= </a:t>
            </a:r>
            <a:r>
              <a:rPr lang="da-DK" b="0" i="0" dirty="0">
                <a:solidFill>
                  <a:srgbClr val="4A4A4A"/>
                </a:solidFill>
                <a:effectLst/>
                <a:latin typeface="Lato" panose="020F0502020204030203" pitchFamily="34" charset="0"/>
              </a:rPr>
              <a:t>skiftevis en uges fremmødeundervisning og en uges fjernundervisning under forudsætning af test</a:t>
            </a:r>
          </a:p>
          <a:p>
            <a:r>
              <a:rPr lang="da-DK" b="0" i="0" dirty="0">
                <a:solidFill>
                  <a:srgbClr val="4A4A4A"/>
                </a:solidFill>
                <a:effectLst/>
                <a:latin typeface="Lato" panose="020F0502020204030203" pitchFamily="34" charset="0"/>
              </a:rPr>
              <a:t>Coronatest: Ikke ældre end 72 timer (3 dage)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620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Karensperioden er gældende pr 1. januar 2021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6CFAD1-D197-4A88-B173-A6412E995EE5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020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C022134B-2EA5-4CBB-9450-AECB2308381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9FB4A9B8-3638-4FC0-9D5B-37E83506B102}" type="datetime2">
              <a:rPr lang="da-DK" smtClean="0"/>
              <a:t>12. marts 2021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85172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eaker m.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6D9F665-2730-4BFB-B1A6-7D7244711B8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39750" y="1800000"/>
            <a:ext cx="11110913" cy="4516663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30007-D416-4F36-BE74-F08BF34530F5}" type="datetime2">
              <a:rPr lang="da-DK" noProof="0" smtClean="0"/>
              <a:t>12. marts 2021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13846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751" y="539750"/>
            <a:ext cx="9259888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noProof="0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9748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12. marts 2021</a:t>
            </a:fld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859873C9-BF5D-4A9A-BB31-45BBB7BABAF7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526424C-796D-4BE4-BAE8-6ACAB3C4FEA1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85863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noProof="0" dirty="0"/>
              <a:t>Klik for at tilføje tekst</a:t>
            </a:r>
          </a:p>
          <a:p>
            <a:pPr lvl="1"/>
            <a:r>
              <a:rPr lang="da-DK" noProof="0" dirty="0"/>
              <a:t>Andet niveau</a:t>
            </a:r>
          </a:p>
          <a:p>
            <a:pPr lvl="2"/>
            <a:r>
              <a:rPr lang="da-DK" noProof="0" dirty="0"/>
              <a:t>Tredje niveau</a:t>
            </a:r>
          </a:p>
          <a:p>
            <a:pPr lvl="3"/>
            <a:r>
              <a:rPr lang="da-DK" noProof="0" dirty="0"/>
              <a:t>Fjerde niveau</a:t>
            </a:r>
          </a:p>
          <a:p>
            <a:pPr lvl="4"/>
            <a:r>
              <a:rPr lang="da-DK" noProof="0" dirty="0"/>
              <a:t>Femte niveau</a:t>
            </a:r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23A8CE66-7830-4B1C-B068-74528FAA522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8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D7C2635E-BF5D-473B-8DC0-E2D60A65A6F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863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1154529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5865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F5DCE-0413-490C-B6BA-2924273B1BC2}" type="datetime2">
              <a:rPr lang="da-DK" smtClean="0"/>
              <a:t>12. marts 2021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2B2C7CCD-C2D2-447B-B713-284F50A3161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E56B4D01-058D-4267-8553-2994D80A30E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85865" y="6145213"/>
            <a:ext cx="546479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3333517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 indhold C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632261" y="1800000"/>
            <a:ext cx="50184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B7E0C-6304-41C9-8D5F-9F9F317C11E4}" type="datetime2">
              <a:rPr lang="da-DK" smtClean="0"/>
              <a:t>12. marts 2021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A282BC1E-B2C5-4086-B686-2BE20ECB7D6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39749" y="6145213"/>
            <a:ext cx="5014913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182598E-74C8-4D96-9CD9-F3C9379E410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632261" y="6145213"/>
            <a:ext cx="50184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pic>
        <p:nvPicPr>
          <p:cNvPr id="14" name="STUK logo">
            <a:extLst>
              <a:ext uri="{FF2B5EF4-FFF2-40B4-BE49-F238E27FC236}">
                <a16:creationId xmlns:a16="http://schemas.microsoft.com/office/drawing/2014/main" id="{17888E79-4E09-4DA0-A549-329DBE1988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9" y="543048"/>
            <a:ext cx="1854230" cy="72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8458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 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  <a:solidFill>
            <a:schemeClr val="bg1"/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C17E5-3C79-4894-AB6D-9E2345EDA1D0}" type="datetime2">
              <a:rPr lang="da-DK" smtClean="0"/>
              <a:t>12. marts 2021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AC76E05D-5A6A-4172-8C30-6223E21B98A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5464799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3" name="Text Placeholder logo">
            <a:extLst>
              <a:ext uri="{FF2B5EF4-FFF2-40B4-BE49-F238E27FC236}">
                <a16:creationId xmlns:a16="http://schemas.microsoft.com/office/drawing/2014/main" id="{3FFC6734-A955-43DC-9FC6-2367C37134AA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55042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og billede B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5463073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89401BF-E778-41B0-9410-436DA4388220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094800" y="0"/>
            <a:ext cx="6094800" cy="68580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6D80-BD06-4D9D-AC51-893A11D339D2}" type="datetime2">
              <a:rPr lang="da-DK" smtClean="0"/>
              <a:t>12. marts 2021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10">
            <a:extLst>
              <a:ext uri="{FF2B5EF4-FFF2-40B4-BE49-F238E27FC236}">
                <a16:creationId xmlns:a16="http://schemas.microsoft.com/office/drawing/2014/main" id="{C9016A64-4F20-4120-9691-9D826C000CE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5464799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3" name="Text Placeholder logo">
            <a:extLst>
              <a:ext uri="{FF2B5EF4-FFF2-40B4-BE49-F238E27FC236}">
                <a16:creationId xmlns:a16="http://schemas.microsoft.com/office/drawing/2014/main" id="{43D4E250-F331-4747-B82B-D6C470F0D0D3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3970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294798" y="1800000"/>
            <a:ext cx="35892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4518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599B1-1D12-4101-8FD5-9AC0825BFB01}" type="datetime2">
              <a:rPr lang="da-DK" smtClean="0"/>
              <a:t>12. marts 2021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D4E03E0D-DF6C-4C5C-A56D-B2BC9D602AE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39749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3AF337E-03BF-45AC-A37F-33398F8828F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294798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7FF67DA1-367B-4B33-AD92-3DCAC8A350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071200" y="6145213"/>
            <a:ext cx="3589201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</p:spTree>
    <p:extLst>
      <p:ext uri="{BB962C8B-B14F-4D97-AF65-F5344CB8AC3E}">
        <p14:creationId xmlns:p14="http://schemas.microsoft.com/office/powerpoint/2010/main" val="4400356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re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86000" y="18000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400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184800" y="4154400"/>
            <a:ext cx="5464800" cy="216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B0C9D-C594-4A2C-A1BE-61C0D14FF095}" type="datetime2">
              <a:rPr lang="da-DK" smtClean="0"/>
              <a:t>12. marts 2021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825538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ks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6" y="539750"/>
            <a:ext cx="9258162" cy="934890"/>
          </a:xfrm>
        </p:spPr>
        <p:txBody>
          <a:bodyPr/>
          <a:lstStyle>
            <a:lvl1pPr>
              <a:defRPr sz="2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9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3020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4CC2678-6DE3-4008-AFED-DC27F9B7EBF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8071200" y="18000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DA6BFBE4-59D8-4673-BAB9-6754F795AF5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5400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071E862-106B-49B6-B389-64D98822F71F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312800" y="40608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537A6365-6411-4D48-AECD-2B8A64CB948F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082000" y="4057200"/>
            <a:ext cx="3582000" cy="2077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  <a:p>
            <a:pPr lvl="2"/>
            <a:r>
              <a:rPr lang="da-DK" dirty="0"/>
              <a:t>Third </a:t>
            </a:r>
            <a:r>
              <a:rPr lang="da-DK" dirty="0" err="1"/>
              <a:t>level</a:t>
            </a:r>
            <a:endParaRPr lang="da-DK" dirty="0"/>
          </a:p>
          <a:p>
            <a:pPr lvl="3"/>
            <a:r>
              <a:rPr lang="da-DK" dirty="0" err="1"/>
              <a:t>Fourth</a:t>
            </a:r>
            <a:r>
              <a:rPr lang="da-DK" dirty="0"/>
              <a:t> </a:t>
            </a:r>
            <a:r>
              <a:rPr lang="da-DK" dirty="0" err="1"/>
              <a:t>level</a:t>
            </a:r>
            <a:endParaRPr lang="da-DK" dirty="0"/>
          </a:p>
          <a:p>
            <a:pPr lvl="4"/>
            <a:r>
              <a:rPr lang="da-DK" dirty="0"/>
              <a:t>Fifth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5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C00D-5354-483C-9AB6-CFF2E20F2479}" type="datetime2">
              <a:rPr lang="da-DK" smtClean="0"/>
              <a:t>12. marts 2021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10059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Date_General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02A78-D539-461A-B021-0F0A3DC9711E}" type="datetime2">
              <a:rPr lang="da-DK" smtClean="0"/>
              <a:t>12. marts 2021</a:t>
            </a:fld>
            <a:endParaRPr lang="da-DK" dirty="0"/>
          </a:p>
        </p:txBody>
      </p:sp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491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billede (hvidt logo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"/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D4272E0-9002-4BC8-A42F-99370B78AA76}" type="datetime2">
              <a:rPr lang="da-DK" smtClean="0"/>
              <a:t>12. marts 2021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29999" y="3808800"/>
            <a:ext cx="7369639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D071BC88-05E3-4DFA-898B-86BAC91629F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3200" cy="34308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C72B30F0-001B-429B-BBCD-ED21173DC455}"/>
              </a:ext>
            </a:extLst>
          </p:cNvPr>
          <p:cNvSpPr/>
          <p:nvPr userDrawn="1"/>
        </p:nvSpPr>
        <p:spPr>
          <a:xfrm>
            <a:off x="-2" y="3841285"/>
            <a:ext cx="1838229" cy="2508669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chemeClr val="accent2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11" name="Text Placeholder streg">
            <a:extLst>
              <a:ext uri="{FF2B5EF4-FFF2-40B4-BE49-F238E27FC236}">
                <a16:creationId xmlns:a16="http://schemas.microsoft.com/office/drawing/2014/main" id="{AF016A7E-D7F0-494C-B0B9-483F664C16A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18B6E356-6F3D-479D-B8C1-DDE81CF6A90C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400903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27B877-DDC7-4F54-88E7-163902EE5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4F35A-493B-4EC3-90E0-DDF30FCA52F4}" type="datetime2">
              <a:rPr lang="da-DK" smtClean="0"/>
              <a:t>12. marts 2021</a:t>
            </a:fld>
            <a:endParaRPr lang="da-DK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FF884-92B4-414E-A750-8F70B35DB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26BC3B-8169-42D6-8E81-C7C313104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15761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gu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 userDrawn="1"/>
        </p:nvSpPr>
        <p:spPr>
          <a:xfrm>
            <a:off x="539749" y="539750"/>
            <a:ext cx="9743734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da-DK" sz="2600" b="0" noProof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Brugerguide - slet dette slide før du holder din præsentation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D37303-372E-46CC-BFDB-C4D0D7AE0CDA}"/>
              </a:ext>
            </a:extLst>
          </p:cNvPr>
          <p:cNvSpPr/>
          <p:nvPr userDrawn="1"/>
        </p:nvSpPr>
        <p:spPr>
          <a:xfrm>
            <a:off x="539750" y="1582939"/>
            <a:ext cx="2581331" cy="35548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nyt slide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Startside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pilen ved menupunktet </a:t>
            </a:r>
            <a:r>
              <a:rPr lang="da-DK" altLang="da-DK" sz="1000" b="1" noProof="1">
                <a:cs typeface="Arial" panose="020B0604020202020204" pitchFamily="34" charset="0"/>
              </a:rPr>
              <a:t>Nyt dias </a:t>
            </a:r>
            <a:r>
              <a:rPr lang="da-DK" altLang="da-DK" sz="1000" noProof="1">
                <a:cs typeface="Arial" panose="020B0604020202020204" pitchFamily="34" charset="0"/>
              </a:rPr>
              <a:t>for at indsætte et nyt slide. </a:t>
            </a:r>
            <a:br>
              <a:rPr lang="da-DK" altLang="da-DK" sz="1000" noProof="1">
                <a:cs typeface="Arial" panose="020B0604020202020204" pitchFamily="34" charset="0"/>
              </a:rPr>
            </a:b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Her får du et overblik over de </a:t>
            </a: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godkendte BUVM-layouts. </a:t>
            </a:r>
            <a:endParaRPr lang="da-DK" sz="1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Ændre layouts</a:t>
            </a:r>
            <a:br>
              <a:rPr 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pilen ved siden af </a:t>
            </a:r>
            <a:r>
              <a:rPr lang="da-DK" altLang="da-DK" sz="1000" b="1" noProof="1">
                <a:cs typeface="Arial" panose="020B0604020202020204" pitchFamily="34" charset="0"/>
              </a:rPr>
              <a:t>Layout</a:t>
            </a:r>
            <a:r>
              <a:rPr lang="da-DK" altLang="da-DK" sz="1000" noProof="1">
                <a:cs typeface="Arial" panose="020B0604020202020204" pitchFamily="34" charset="0"/>
              </a:rPr>
              <a:t>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for at få vist en dropdown-menu af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mulige slide</a:t>
            </a:r>
            <a:r>
              <a:rPr lang="da-DK" altLang="da-DK" sz="1000" b="1" noProof="1">
                <a:cs typeface="Arial" panose="020B0604020202020204" pitchFamily="34" charset="0"/>
              </a:rPr>
              <a:t>-</a:t>
            </a:r>
            <a:r>
              <a:rPr lang="da-DK" altLang="da-DK" sz="1000" noProof="1">
                <a:cs typeface="Arial" panose="020B0604020202020204" pitchFamily="34" charset="0"/>
              </a:rPr>
              <a:t>layouts.</a:t>
            </a:r>
            <a:br>
              <a:rPr lang="da-DK" altLang="da-DK" sz="1000" noProof="1">
                <a:cs typeface="Arial" panose="020B0604020202020204" pitchFamily="34" charset="0"/>
              </a:rPr>
            </a:b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</a:t>
            </a:r>
            <a:r>
              <a:rPr lang="da-DK" altLang="da-DK" sz="1000" b="1" noProof="1">
                <a:cs typeface="Arial" panose="020B0604020202020204" pitchFamily="34" charset="0"/>
              </a:rPr>
              <a:t>Layout</a:t>
            </a:r>
            <a:r>
              <a:rPr lang="da-DK" altLang="da-DK" sz="1000" noProof="1">
                <a:cs typeface="Arial" panose="020B0604020202020204" pitchFamily="34" charset="0"/>
              </a:rPr>
              <a:t> for at ændre dit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nuværende layout til et andet.</a:t>
            </a:r>
            <a:br>
              <a:rPr lang="da-DK" altLang="da-DK" sz="1000" noProof="1">
                <a:cs typeface="Arial" panose="020B0604020202020204" pitchFamily="34" charset="0"/>
              </a:rPr>
            </a:b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sz="1000" dirty="0"/>
              <a:t>Du kan hente færdige slides, der er tilpasset ministeriets design. Klik på </a:t>
            </a:r>
            <a:r>
              <a:rPr lang="da-DK" sz="1000" b="1" dirty="0"/>
              <a:t>Slidebibliotektet</a:t>
            </a:r>
            <a:r>
              <a:rPr lang="da-DK" sz="1000" dirty="0"/>
              <a:t> (til højre på skærmen eller klik på Templafy-knappen under Startside). Find for eksempel tidslinje, med mere.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07C2D6D-C0F0-4727-B718-C1A0A509F695}"/>
              </a:ext>
            </a:extLst>
          </p:cNvPr>
          <p:cNvSpPr/>
          <p:nvPr userDrawn="1"/>
        </p:nvSpPr>
        <p:spPr>
          <a:xfrm>
            <a:off x="4255796" y="1582939"/>
            <a:ext cx="2778125" cy="44858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billede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den boks på slidet, hvor du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ønsker at sætte et billede ind.</a:t>
            </a:r>
            <a:br>
              <a:rPr lang="da-DK" altLang="da-DK" sz="1000" noProof="1">
                <a:cs typeface="Arial" panose="020B0604020202020204" pitchFamily="34" charset="0"/>
              </a:rPr>
            </a:b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>Indsæt </a:t>
            </a:r>
            <a:r>
              <a:rPr lang="da-DK" altLang="da-DK" sz="1000" noProof="1">
                <a:cs typeface="Arial" panose="020B0604020202020204" pitchFamily="34" charset="0"/>
              </a:rPr>
              <a:t>billede via </a:t>
            </a:r>
            <a:r>
              <a:rPr lang="da-DK" altLang="da-DK" sz="1000" b="1" noProof="1">
                <a:cs typeface="Arial" panose="020B0604020202020204" pitchFamily="34" charset="0"/>
              </a:rPr>
              <a:t>Billedbiblioteket </a:t>
            </a:r>
            <a:r>
              <a:rPr lang="da-DK" altLang="da-DK" sz="1000" noProof="1">
                <a:cs typeface="Arial" panose="020B0604020202020204" pitchFamily="34" charset="0"/>
              </a:rPr>
              <a:t>i højre side af skærmen. Billedet tilpasser sig den boks, som du har valgt. Det er muligt at skalere og redigere billedet. 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altLang="da-DK" sz="1000" noProof="1">
                <a:cs typeface="Arial" panose="020B0604020202020204" pitchFamily="34" charset="0"/>
              </a:rPr>
              <a:t>Hvis du klikker på</a:t>
            </a:r>
            <a:r>
              <a:rPr lang="da-DK" altLang="da-DK" sz="1000" b="1" noProof="1">
                <a:cs typeface="Arial" panose="020B0604020202020204" pitchFamily="34" charset="0"/>
              </a:rPr>
              <a:t> </a:t>
            </a:r>
            <a:r>
              <a:rPr lang="da-DK" altLang="da-DK" sz="1000" noProof="1">
                <a:cs typeface="Arial" panose="020B0604020202020204" pitchFamily="34" charset="0"/>
              </a:rPr>
              <a:t>billedsymbolet i boksen på et slide, indsættes et billede fra din computer.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b="1" noProof="1">
                <a:cs typeface="Arial" panose="020B0604020202020204" pitchFamily="34" charset="0"/>
              </a:rPr>
              <a:t>Tip: </a:t>
            </a:r>
            <a:r>
              <a:rPr lang="da-DK" altLang="da-DK" sz="1000" noProof="1">
                <a:cs typeface="Arial" panose="020B0604020202020204" pitchFamily="34" charset="0"/>
              </a:rPr>
              <a:t>Hvis du sletter billedet og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sig foran tekst eller grafik. Højreklik da på billedet og vælg </a:t>
            </a:r>
            <a:r>
              <a:rPr lang="da-DK" altLang="da-DK" sz="1000" b="1" noProof="1">
                <a:cs typeface="Arial" panose="020B0604020202020204" pitchFamily="34" charset="0"/>
              </a:rPr>
              <a:t>Placer bagest </a:t>
            </a:r>
            <a:r>
              <a:rPr lang="da-DK" altLang="da-DK" sz="1000" noProof="1">
                <a:cs typeface="Arial" panose="020B0604020202020204" pitchFamily="34" charset="0"/>
              </a:rPr>
              <a:t>eller </a:t>
            </a:r>
            <a:r>
              <a:rPr lang="da-DK" altLang="da-DK" sz="1000" b="1" noProof="1">
                <a:cs typeface="Arial" panose="020B0604020202020204" pitchFamily="34" charset="0"/>
              </a:rPr>
              <a:t>Placer forrest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Tabeller og grafer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b="0" noProof="1">
                <a:cs typeface="Arial" panose="020B0604020202020204" pitchFamily="34" charset="0"/>
              </a:rPr>
              <a:t>Indsæt eller tilpas design på din graf og tabel fra fanebladet BUVM.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altLang="da-DK" sz="1050" b="1" noProof="1">
                <a:cs typeface="Arial" panose="020B0604020202020204" pitchFamily="34" charset="0"/>
              </a:rPr>
              <a:t>Kopiering fra gammel præsentation</a:t>
            </a:r>
            <a:br>
              <a:rPr lang="da-DK" altLang="da-DK" sz="1050" b="1" noProof="1">
                <a:cs typeface="Arial" panose="020B0604020202020204" pitchFamily="34" charset="0"/>
              </a:rPr>
            </a:br>
            <a:r>
              <a:rPr lang="da-DK" altLang="da-DK" sz="1000" b="0" noProof="1">
                <a:cs typeface="Arial" panose="020B0604020202020204" pitchFamily="34" charset="0"/>
              </a:rPr>
              <a:t>Når du kopierer indhold fra en gamle præsentationer, skal det formateres rigtigt. Højreklik i den nye præsentation og vælg </a:t>
            </a:r>
            <a:r>
              <a:rPr lang="da-DK" altLang="da-DK" sz="1000" b="1" noProof="1">
                <a:cs typeface="Arial" panose="020B0604020202020204" pitchFamily="34" charset="0"/>
              </a:rPr>
              <a:t>Brug destinationstema (D)</a:t>
            </a:r>
            <a:r>
              <a:rPr lang="da-DK" altLang="da-DK" sz="1000" b="0" noProof="1"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2CECB945-4DBE-4C28-A3A2-1B98350A125C}"/>
              </a:ext>
            </a:extLst>
          </p:cNvPr>
          <p:cNvSpPr/>
          <p:nvPr userDrawn="1"/>
        </p:nvSpPr>
        <p:spPr>
          <a:xfrm>
            <a:off x="8872538" y="1582938"/>
            <a:ext cx="2778125" cy="42011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Indsæt ikoner eller illustrationer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sz="1050" b="0" noProof="1">
                <a:cs typeface="Arial" panose="020B0604020202020204" pitchFamily="34" charset="0"/>
              </a:rPr>
              <a:t>Vælg den boks på slidet, hvor du ønsker at sætte et element ind. </a:t>
            </a:r>
            <a:r>
              <a:rPr lang="da-DK" sz="1000" noProof="1">
                <a:cs typeface="Arial" panose="020B0604020202020204" pitchFamily="34" charset="0"/>
              </a:rPr>
              <a:t>Klik på </a:t>
            </a:r>
            <a:r>
              <a:rPr lang="da-DK" sz="1000" b="1" noProof="1">
                <a:cs typeface="Arial" panose="020B0604020202020204" pitchFamily="34" charset="0"/>
              </a:rPr>
              <a:t>Slideelementer </a:t>
            </a:r>
            <a:r>
              <a:rPr lang="da-DK" sz="1000" noProof="1">
                <a:cs typeface="Arial" panose="020B0604020202020204" pitchFamily="34" charset="0"/>
              </a:rPr>
              <a:t>i højre side af skærmen og vælg det element, som du ønsker at indsætte.</a:t>
            </a:r>
            <a:br>
              <a:rPr lang="da-DK" sz="1000" noProof="1">
                <a:cs typeface="Arial" panose="020B0604020202020204" pitchFamily="34" charset="0"/>
              </a:rPr>
            </a:b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00" noProof="1">
                <a:cs typeface="Arial" panose="020B0604020202020204" pitchFamily="34" charset="0"/>
              </a:rPr>
              <a:t>Det er muligt at skalere og flytte rundt på ikoner og illustrationer, så det passer til din præsentation.</a:t>
            </a:r>
            <a:br>
              <a:rPr lang="da-DK" sz="1000" noProof="1">
                <a:cs typeface="Arial" panose="020B0604020202020204" pitchFamily="34" charset="0"/>
              </a:rPr>
            </a:br>
            <a:br>
              <a:rPr lang="da-DK" sz="1000" noProof="1">
                <a:cs typeface="Arial" panose="020B0604020202020204" pitchFamily="34" charset="0"/>
              </a:rPr>
            </a:br>
            <a:r>
              <a:rPr lang="da-DK" sz="1050" b="1" noProof="1">
                <a:cs typeface="Arial" panose="020B0604020202020204" pitchFamily="34" charset="0"/>
              </a:rPr>
              <a:t>Juster sidenummerering, 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sz="1050" b="1" noProof="1">
                <a:cs typeface="Arial" panose="020B0604020202020204" pitchFamily="34" charset="0"/>
              </a:rPr>
              <a:t>dato og sidefod</a:t>
            </a:r>
            <a:br>
              <a:rPr lang="da-DK" sz="105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Indsæt. 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br>
              <a:rPr lang="da-DK" alt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</a:t>
            </a:r>
            <a:r>
              <a:rPr lang="da-DK" altLang="da-DK" sz="1000" b="1" noProof="1">
                <a:cs typeface="Arial" panose="020B0604020202020204" pitchFamily="34" charset="0"/>
              </a:rPr>
              <a:t>Sidehoved og Sidefod.</a:t>
            </a:r>
            <a:br>
              <a:rPr lang="da-DK" altLang="da-DK" sz="1000" b="1" noProof="1">
                <a:cs typeface="Arial" panose="020B0604020202020204" pitchFamily="34" charset="0"/>
              </a:rPr>
            </a:br>
            <a:br>
              <a:rPr lang="da-DK" altLang="da-DK" sz="1000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Vælg </a:t>
            </a:r>
            <a:r>
              <a:rPr lang="da-DK" altLang="da-DK" sz="1000" b="1" noProof="1">
                <a:cs typeface="Arial" panose="020B0604020202020204" pitchFamily="34" charset="0"/>
              </a:rPr>
              <a:t>Anvend på alle </a:t>
            </a:r>
            <a:r>
              <a:rPr lang="da-DK" altLang="da-DK" sz="1000" noProof="1">
                <a:cs typeface="Arial" panose="020B0604020202020204" pitchFamily="34" charset="0"/>
              </a:rPr>
              <a:t>eller </a:t>
            </a:r>
            <a:r>
              <a:rPr lang="da-DK" altLang="da-DK" sz="1000" b="1" noProof="1">
                <a:cs typeface="Arial" panose="020B0604020202020204" pitchFamily="34" charset="0"/>
              </a:rPr>
              <a:t>Anvend,</a:t>
            </a:r>
            <a:r>
              <a:rPr lang="da-DK" altLang="da-DK" sz="1000" noProof="1">
                <a:cs typeface="Arial" panose="020B0604020202020204" pitchFamily="34" charset="0"/>
              </a:rPr>
              <a:t> hvis det kun skal være på et enkelt slide.</a:t>
            </a:r>
            <a:endParaRPr lang="da-DK" sz="1000" dirty="0"/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50" b="1" noProof="1">
                <a:cs typeface="Arial" panose="020B0604020202020204" pitchFamily="34" charset="0"/>
              </a:rPr>
              <a:t>Hjælpelinjer</a:t>
            </a:r>
            <a:br>
              <a:rPr lang="da-DK" sz="1000" b="1" noProof="1">
                <a:cs typeface="Arial" panose="020B0604020202020204" pitchFamily="34" charset="0"/>
              </a:rPr>
            </a:br>
            <a:r>
              <a:rPr lang="da-DK" altLang="da-DK" sz="1000" noProof="1">
                <a:cs typeface="Arial" panose="020B0604020202020204" pitchFamily="34" charset="0"/>
              </a:rPr>
              <a:t>Klik på fanen </a:t>
            </a:r>
            <a:r>
              <a:rPr lang="da-DK" altLang="da-DK" sz="1000" b="1" noProof="1">
                <a:cs typeface="Arial" panose="020B0604020202020204" pitchFamily="34" charset="0"/>
              </a:rPr>
              <a:t>Vis </a:t>
            </a:r>
            <a:r>
              <a:rPr lang="da-DK" altLang="da-DK" sz="1000" noProof="1">
                <a:cs typeface="Arial" panose="020B0604020202020204" pitchFamily="34" charset="0"/>
              </a:rPr>
              <a:t>og sæt hak ved </a:t>
            </a:r>
            <a:r>
              <a:rPr lang="da-DK" altLang="da-DK" sz="1000" b="1" noProof="1">
                <a:cs typeface="Arial" panose="020B0604020202020204" pitchFamily="34" charset="0"/>
              </a:rPr>
              <a:t>Hjælpelinjer</a:t>
            </a:r>
            <a:r>
              <a:rPr lang="da-DK" altLang="da-DK" sz="1000" noProof="1"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None/>
              <a:defRPr/>
            </a:pPr>
            <a:r>
              <a:rPr lang="da-DK" sz="1000" b="1" noProof="1">
                <a:cs typeface="Arial" panose="020B0604020202020204" pitchFamily="34" charset="0"/>
              </a:rPr>
              <a:t>Se vejledningen ‘PowerPoint i Børne- og Undervisningsministeriet’ kanalen.uvm.dk/skabeloner</a:t>
            </a:r>
            <a:r>
              <a:rPr lang="da-DK" sz="1000" b="1" noProof="1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endParaRPr lang="da-DK" sz="10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A7E8449-FC02-4222-8378-11EAD7E4CD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38007" y="4214375"/>
            <a:ext cx="542998" cy="576935"/>
          </a:xfrm>
          <a:prstGeom prst="rect">
            <a:avLst/>
          </a:prstGeom>
        </p:spPr>
      </p:pic>
      <p:pic>
        <p:nvPicPr>
          <p:cNvPr id="26" name="Picture 6">
            <a:extLst>
              <a:ext uri="{FF2B5EF4-FFF2-40B4-BE49-F238E27FC236}">
                <a16:creationId xmlns:a16="http://schemas.microsoft.com/office/drawing/2014/main" id="{37C53AFF-1BD1-4C2D-ADA0-6C60B747BD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1513" y="1691853"/>
            <a:ext cx="1216503" cy="547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Billede 3">
            <a:extLst>
              <a:ext uri="{FF2B5EF4-FFF2-40B4-BE49-F238E27FC236}">
                <a16:creationId xmlns:a16="http://schemas.microsoft.com/office/drawing/2014/main" id="{040626F0-7354-4867-B1A6-6A7D5EF317A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2920888" y="2643625"/>
            <a:ext cx="977236" cy="732927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CF55D637-5398-4D33-89FD-0319C8D4C11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7186633" y="2883291"/>
            <a:ext cx="895714" cy="607806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D096EECF-1100-4471-9709-5BC9DD73954D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7176189" y="5242988"/>
            <a:ext cx="1089602" cy="655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82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59CB0CE6-DDF5-4768-8082-608D58FD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C7EECBBE-9EF9-4F4A-AF45-2BF8DE6A7404}" type="datetime2">
              <a:rPr lang="da-DK" smtClean="0"/>
              <a:t>12. marts 2021</a:t>
            </a:fld>
            <a:endParaRPr lang="da-DK" dirty="0"/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95523102-F04E-4A89-9748-1E003E43CA7C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810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. helsidet billede (hvidt logo)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D1B4BD3-2F32-49AA-8F73-F88BDF3BB82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10" name="Text Placeholder streg">
            <a:extLst>
              <a:ext uri="{FF2B5EF4-FFF2-40B4-BE49-F238E27FC236}">
                <a16:creationId xmlns:a16="http://schemas.microsoft.com/office/drawing/2014/main" id="{B0F0BD12-4718-49BD-B561-6F1076AEAFD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421999" y="5542144"/>
            <a:ext cx="489012" cy="720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Date">
            <a:extLst>
              <a:ext uri="{FF2B5EF4-FFF2-40B4-BE49-F238E27FC236}">
                <a16:creationId xmlns:a16="http://schemas.microsoft.com/office/drawing/2014/main" id="{59CB0CE6-DDF5-4768-8082-608D58FD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0D6C6DB3-A8B6-4BE2-B238-96B43D9CA09F}" type="datetime2">
              <a:rPr lang="da-DK" smtClean="0"/>
              <a:t>12. marts 2021</a:t>
            </a:fld>
            <a:endParaRPr lang="da-DK" dirty="0"/>
          </a:p>
        </p:txBody>
      </p:sp>
      <p:sp>
        <p:nvSpPr>
          <p:cNvPr id="14" name="Text Placeholder logo">
            <a:extLst>
              <a:ext uri="{FF2B5EF4-FFF2-40B4-BE49-F238E27FC236}">
                <a16:creationId xmlns:a16="http://schemas.microsoft.com/office/drawing/2014/main" id="{54C49EF4-EA58-4047-81A3-3DFD04CA32A2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401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s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B2F4D76-B70D-46F5-9EF3-B5B4F0DBD8AA}"/>
              </a:ext>
            </a:extLst>
          </p:cNvPr>
          <p:cNvSpPr/>
          <p:nvPr userDrawn="1"/>
        </p:nvSpPr>
        <p:spPr>
          <a:xfrm>
            <a:off x="0" y="520619"/>
            <a:ext cx="4233836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rgbClr val="CCE4EA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430000" y="3808800"/>
            <a:ext cx="9223200" cy="1378800"/>
          </a:xfrm>
        </p:spPr>
        <p:txBody>
          <a:bodyPr anchor="t" anchorCtr="0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AFB3418-DE63-4E57-97F5-08DB0EAAB189}"/>
              </a:ext>
            </a:extLst>
          </p:cNvPr>
          <p:cNvSpPr/>
          <p:nvPr userDrawn="1"/>
        </p:nvSpPr>
        <p:spPr>
          <a:xfrm>
            <a:off x="2421999" y="5541226"/>
            <a:ext cx="489012" cy="7298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Date">
            <a:extLst>
              <a:ext uri="{FF2B5EF4-FFF2-40B4-BE49-F238E27FC236}">
                <a16:creationId xmlns:a16="http://schemas.microsoft.com/office/drawing/2014/main" id="{7EEA76A7-3512-4E80-BE48-6DBAA4732A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0404BF66-0C6A-4FE0-989D-E85701C8F143}" type="datetime2">
              <a:rPr lang="da-DK" smtClean="0"/>
              <a:t>12. marts 2021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2242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og indho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69AF2D-18F3-4203-A6D2-9EF2AB19D598}"/>
              </a:ext>
            </a:extLst>
          </p:cNvPr>
          <p:cNvSpPr/>
          <p:nvPr userDrawn="1"/>
        </p:nvSpPr>
        <p:spPr>
          <a:xfrm>
            <a:off x="9144000" y="0"/>
            <a:ext cx="304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41475" y="539750"/>
            <a:ext cx="8331026" cy="934890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9748" y="1800000"/>
            <a:ext cx="8332789" cy="4518000"/>
          </a:xfrm>
        </p:spPr>
        <p:txBody>
          <a:bodyPr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  <a:p>
            <a:pPr lvl="5"/>
            <a:r>
              <a:rPr lang="da-DK" dirty="0"/>
              <a:t>6</a:t>
            </a:r>
          </a:p>
          <a:p>
            <a:pPr lvl="6"/>
            <a:r>
              <a:rPr lang="da-DK" dirty="0"/>
              <a:t>7</a:t>
            </a:r>
          </a:p>
          <a:p>
            <a:pPr lvl="7"/>
            <a:r>
              <a:rPr lang="da-DK" dirty="0"/>
              <a:t>8</a:t>
            </a:r>
          </a:p>
          <a:p>
            <a:pPr lvl="8"/>
            <a:r>
              <a:rPr lang="da-DK" dirty="0"/>
              <a:t>9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9637200" y="1800000"/>
            <a:ext cx="2066400" cy="4518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5" name="Date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635F7-DA85-43C0-B893-2EC1B9725940}" type="datetime2">
              <a:rPr lang="da-DK" smtClean="0"/>
              <a:t>12. marts 2021</a:t>
            </a:fld>
            <a:endParaRPr lang="da-DK" dirty="0"/>
          </a:p>
        </p:txBody>
      </p:sp>
      <p:sp>
        <p:nvSpPr>
          <p:cNvPr id="6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/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B84EFBB-277F-42C8-A80B-D262922E916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748" y="6145213"/>
            <a:ext cx="8332788" cy="173037"/>
          </a:xfrm>
        </p:spPr>
        <p:txBody>
          <a:bodyPr/>
          <a:lstStyle>
            <a:lvl1pPr marL="0" indent="0">
              <a:buNone/>
              <a:defRPr sz="1000"/>
            </a:lvl1pPr>
          </a:lstStyle>
          <a:p>
            <a:pPr lvl="0"/>
            <a:r>
              <a:rPr lang="da-DK" noProof="0" dirty="0"/>
              <a:t>Tilføj anmærkningstekst</a:t>
            </a:r>
          </a:p>
        </p:txBody>
      </p:sp>
      <p:pic>
        <p:nvPicPr>
          <p:cNvPr id="14" name="STUK logo">
            <a:extLst>
              <a:ext uri="{FF2B5EF4-FFF2-40B4-BE49-F238E27FC236}">
                <a16:creationId xmlns:a16="http://schemas.microsoft.com/office/drawing/2014/main" id="{792B0D9F-FC95-442A-AF8D-83B973E551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9" y="543048"/>
            <a:ext cx="1854230" cy="72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0087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DE324CD6-8F99-4FE4-8760-34B10310669C}"/>
              </a:ext>
            </a:extLst>
          </p:cNvPr>
          <p:cNvSpPr/>
          <p:nvPr userDrawn="1"/>
        </p:nvSpPr>
        <p:spPr>
          <a:xfrm flipH="1">
            <a:off x="7945466" y="520619"/>
            <a:ext cx="4246534" cy="5778004"/>
          </a:xfrm>
          <a:custGeom>
            <a:avLst/>
            <a:gdLst>
              <a:gd name="connsiteX0" fmla="*/ 1101611 w 4233836"/>
              <a:gd name="connsiteY0" fmla="*/ 5236163 h 5778004"/>
              <a:gd name="connsiteX1" fmla="*/ 3197072 w 4233836"/>
              <a:gd name="connsiteY1" fmla="*/ 5457238 h 5778004"/>
              <a:gd name="connsiteX2" fmla="*/ 3176906 w 4233836"/>
              <a:gd name="connsiteY2" fmla="*/ 5778004 h 5778004"/>
              <a:gd name="connsiteX3" fmla="*/ 1101611 w 4233836"/>
              <a:gd name="connsiteY3" fmla="*/ 5556929 h 5778004"/>
              <a:gd name="connsiteX4" fmla="*/ 141195 w 4233836"/>
              <a:gd name="connsiteY4" fmla="*/ 5591472 h 5778004"/>
              <a:gd name="connsiteX5" fmla="*/ 0 w 4233836"/>
              <a:gd name="connsiteY5" fmla="*/ 5603816 h 5778004"/>
              <a:gd name="connsiteX6" fmla="*/ 0 w 4233836"/>
              <a:gd name="connsiteY6" fmla="*/ 5282138 h 5778004"/>
              <a:gd name="connsiteX7" fmla="*/ 131995 w 4233836"/>
              <a:gd name="connsiteY7" fmla="*/ 5270706 h 5778004"/>
              <a:gd name="connsiteX8" fmla="*/ 1101611 w 4233836"/>
              <a:gd name="connsiteY8" fmla="*/ 5236163 h 5778004"/>
              <a:gd name="connsiteX9" fmla="*/ 3438739 w 4233836"/>
              <a:gd name="connsiteY9" fmla="*/ 2877474 h 5778004"/>
              <a:gd name="connsiteX10" fmla="*/ 3307797 w 4233836"/>
              <a:gd name="connsiteY10" fmla="*/ 2891475 h 5778004"/>
              <a:gd name="connsiteX11" fmla="*/ 2784981 w 4233836"/>
              <a:gd name="connsiteY11" fmla="*/ 4614031 h 5778004"/>
              <a:gd name="connsiteX12" fmla="*/ 2816183 w 4233836"/>
              <a:gd name="connsiteY12" fmla="*/ 4618979 h 5778004"/>
              <a:gd name="connsiteX13" fmla="*/ 3031548 w 4233836"/>
              <a:gd name="connsiteY13" fmla="*/ 4658551 h 5778004"/>
              <a:gd name="connsiteX14" fmla="*/ 3056283 w 4233836"/>
              <a:gd name="connsiteY14" fmla="*/ 4663877 h 5778004"/>
              <a:gd name="connsiteX15" fmla="*/ 3869425 w 4233836"/>
              <a:gd name="connsiteY15" fmla="*/ 2933714 h 5778004"/>
              <a:gd name="connsiteX16" fmla="*/ 3592752 w 4233836"/>
              <a:gd name="connsiteY16" fmla="*/ 2879062 h 5778004"/>
              <a:gd name="connsiteX17" fmla="*/ 3438739 w 4233836"/>
              <a:gd name="connsiteY17" fmla="*/ 2877474 h 5778004"/>
              <a:gd name="connsiteX18" fmla="*/ 2642826 w 4233836"/>
              <a:gd name="connsiteY18" fmla="*/ 2292382 h 5778004"/>
              <a:gd name="connsiteX19" fmla="*/ 1248489 w 4233836"/>
              <a:gd name="connsiteY19" fmla="*/ 2678394 h 5778004"/>
              <a:gd name="connsiteX20" fmla="*/ 1248489 w 4233836"/>
              <a:gd name="connsiteY20" fmla="*/ 4498358 h 5778004"/>
              <a:gd name="connsiteX21" fmla="*/ 1351229 w 4233836"/>
              <a:gd name="connsiteY21" fmla="*/ 4498358 h 5778004"/>
              <a:gd name="connsiteX22" fmla="*/ 2394580 w 4233836"/>
              <a:gd name="connsiteY22" fmla="*/ 4559999 h 5778004"/>
              <a:gd name="connsiteX23" fmla="*/ 2511013 w 4233836"/>
              <a:gd name="connsiteY23" fmla="*/ 4573318 h 5778004"/>
              <a:gd name="connsiteX24" fmla="*/ 2533087 w 4233836"/>
              <a:gd name="connsiteY24" fmla="*/ 4497976 h 5778004"/>
              <a:gd name="connsiteX25" fmla="*/ 3092813 w 4233836"/>
              <a:gd name="connsiteY25" fmla="*/ 2335178 h 5778004"/>
              <a:gd name="connsiteX26" fmla="*/ 2642826 w 4233836"/>
              <a:gd name="connsiteY26" fmla="*/ 2292382 h 5778004"/>
              <a:gd name="connsiteX27" fmla="*/ 2706216 w 4233836"/>
              <a:gd name="connsiteY27" fmla="*/ 1986631 h 5778004"/>
              <a:gd name="connsiteX28" fmla="*/ 3169295 w 4233836"/>
              <a:gd name="connsiteY28" fmla="*/ 2032670 h 5778004"/>
              <a:gd name="connsiteX29" fmla="*/ 3459244 w 4233836"/>
              <a:gd name="connsiteY29" fmla="*/ 2287231 h 5778004"/>
              <a:gd name="connsiteX30" fmla="*/ 3397978 w 4233836"/>
              <a:gd name="connsiteY30" fmla="*/ 2609523 h 5778004"/>
              <a:gd name="connsiteX31" fmla="*/ 3459617 w 4233836"/>
              <a:gd name="connsiteY31" fmla="*/ 2605717 h 5778004"/>
              <a:gd name="connsiteX32" fmla="*/ 3616773 w 4233836"/>
              <a:gd name="connsiteY32" fmla="*/ 2600391 h 5778004"/>
              <a:gd name="connsiteX33" fmla="*/ 4054736 w 4233836"/>
              <a:gd name="connsiteY33" fmla="*/ 2666975 h 5778004"/>
              <a:gd name="connsiteX34" fmla="*/ 4171934 w 4233836"/>
              <a:gd name="connsiteY34" fmla="*/ 3100757 h 5778004"/>
              <a:gd name="connsiteX35" fmla="*/ 3194790 w 4233836"/>
              <a:gd name="connsiteY35" fmla="*/ 4979697 h 5778004"/>
              <a:gd name="connsiteX36" fmla="*/ 3164346 w 4233836"/>
              <a:gd name="connsiteY36" fmla="*/ 4970948 h 5778004"/>
              <a:gd name="connsiteX37" fmla="*/ 1158693 w 4233836"/>
              <a:gd name="connsiteY37" fmla="*/ 4775368 h 5778004"/>
              <a:gd name="connsiteX38" fmla="*/ 1084114 w 4233836"/>
              <a:gd name="connsiteY38" fmla="*/ 4775368 h 5778004"/>
              <a:gd name="connsiteX39" fmla="*/ 1009533 w 4233836"/>
              <a:gd name="connsiteY39" fmla="*/ 4775368 h 5778004"/>
              <a:gd name="connsiteX40" fmla="*/ 19975 w 4233836"/>
              <a:gd name="connsiteY40" fmla="*/ 4815226 h 5778004"/>
              <a:gd name="connsiteX41" fmla="*/ 0 w 4233836"/>
              <a:gd name="connsiteY41" fmla="*/ 4817183 h 5778004"/>
              <a:gd name="connsiteX42" fmla="*/ 0 w 4233836"/>
              <a:gd name="connsiteY42" fmla="*/ 4536654 h 5778004"/>
              <a:gd name="connsiteX43" fmla="*/ 4637 w 4233836"/>
              <a:gd name="connsiteY43" fmla="*/ 4536182 h 5778004"/>
              <a:gd name="connsiteX44" fmla="*/ 817756 w 4233836"/>
              <a:gd name="connsiteY44" fmla="*/ 4497976 h 5778004"/>
              <a:gd name="connsiteX45" fmla="*/ 920492 w 4233836"/>
              <a:gd name="connsiteY45" fmla="*/ 4497976 h 5778004"/>
              <a:gd name="connsiteX46" fmla="*/ 920492 w 4233836"/>
              <a:gd name="connsiteY46" fmla="*/ 2678011 h 5778004"/>
              <a:gd name="connsiteX47" fmla="*/ 67724 w 4233836"/>
              <a:gd name="connsiteY47" fmla="*/ 2346280 h 5778004"/>
              <a:gd name="connsiteX48" fmla="*/ 0 w 4233836"/>
              <a:gd name="connsiteY48" fmla="*/ 2335047 h 5778004"/>
              <a:gd name="connsiteX49" fmla="*/ 0 w 4233836"/>
              <a:gd name="connsiteY49" fmla="*/ 2032971 h 5778004"/>
              <a:gd name="connsiteX50" fmla="*/ 70838 w 4233836"/>
              <a:gd name="connsiteY50" fmla="*/ 2044300 h 5778004"/>
              <a:gd name="connsiteX51" fmla="*/ 1084493 w 4233836"/>
              <a:gd name="connsiteY51" fmla="*/ 2442857 h 5778004"/>
              <a:gd name="connsiteX52" fmla="*/ 2706216 w 4233836"/>
              <a:gd name="connsiteY52" fmla="*/ 1986631 h 5778004"/>
              <a:gd name="connsiteX53" fmla="*/ 1079544 w 4233836"/>
              <a:gd name="connsiteY53" fmla="*/ 1176910 h 5778004"/>
              <a:gd name="connsiteX54" fmla="*/ 756491 w 4233836"/>
              <a:gd name="connsiteY54" fmla="*/ 1411303 h 5778004"/>
              <a:gd name="connsiteX55" fmla="*/ 1079544 w 4233836"/>
              <a:gd name="connsiteY55" fmla="*/ 1638465 h 5778004"/>
              <a:gd name="connsiteX56" fmla="*/ 1399930 w 4233836"/>
              <a:gd name="connsiteY56" fmla="*/ 1411303 h 5778004"/>
              <a:gd name="connsiteX57" fmla="*/ 1079544 w 4233836"/>
              <a:gd name="connsiteY57" fmla="*/ 1176910 h 5778004"/>
              <a:gd name="connsiteX58" fmla="*/ 946365 w 4233836"/>
              <a:gd name="connsiteY58" fmla="*/ 0 h 5778004"/>
              <a:gd name="connsiteX59" fmla="*/ 1222610 w 4233836"/>
              <a:gd name="connsiteY59" fmla="*/ 0 h 5778004"/>
              <a:gd name="connsiteX60" fmla="*/ 1222610 w 4233836"/>
              <a:gd name="connsiteY60" fmla="*/ 356156 h 5778004"/>
              <a:gd name="connsiteX61" fmla="*/ 1578390 w 4233836"/>
              <a:gd name="connsiteY61" fmla="*/ 356156 h 5778004"/>
              <a:gd name="connsiteX62" fmla="*/ 1578390 w 4233836"/>
              <a:gd name="connsiteY62" fmla="*/ 632024 h 5778004"/>
              <a:gd name="connsiteX63" fmla="*/ 1222610 w 4233836"/>
              <a:gd name="connsiteY63" fmla="*/ 632024 h 5778004"/>
              <a:gd name="connsiteX64" fmla="*/ 1222610 w 4233836"/>
              <a:gd name="connsiteY64" fmla="*/ 971817 h 5778004"/>
              <a:gd name="connsiteX65" fmla="*/ 1661718 w 4233836"/>
              <a:gd name="connsiteY65" fmla="*/ 1411683 h 5778004"/>
              <a:gd name="connsiteX66" fmla="*/ 1079544 w 4233836"/>
              <a:gd name="connsiteY66" fmla="*/ 1874000 h 5778004"/>
              <a:gd name="connsiteX67" fmla="*/ 507262 w 4233836"/>
              <a:gd name="connsiteY67" fmla="*/ 1411683 h 5778004"/>
              <a:gd name="connsiteX68" fmla="*/ 946365 w 4233836"/>
              <a:gd name="connsiteY68" fmla="*/ 971817 h 5778004"/>
              <a:gd name="connsiteX69" fmla="*/ 946365 w 4233836"/>
              <a:gd name="connsiteY69" fmla="*/ 632024 h 5778004"/>
              <a:gd name="connsiteX70" fmla="*/ 590591 w 4233836"/>
              <a:gd name="connsiteY70" fmla="*/ 632024 h 5778004"/>
              <a:gd name="connsiteX71" fmla="*/ 590591 w 4233836"/>
              <a:gd name="connsiteY71" fmla="*/ 356156 h 5778004"/>
              <a:gd name="connsiteX72" fmla="*/ 946365 w 4233836"/>
              <a:gd name="connsiteY72" fmla="*/ 356156 h 5778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233836" h="5778004">
                <a:moveTo>
                  <a:pt x="1101611" y="5236163"/>
                </a:moveTo>
                <a:cubicBezTo>
                  <a:pt x="2611471" y="5236163"/>
                  <a:pt x="3197072" y="5457238"/>
                  <a:pt x="3197072" y="5457238"/>
                </a:cubicBezTo>
                <a:lnTo>
                  <a:pt x="3176906" y="5778004"/>
                </a:lnTo>
                <a:cubicBezTo>
                  <a:pt x="3176906" y="5778004"/>
                  <a:pt x="2597009" y="5556929"/>
                  <a:pt x="1101611" y="5556929"/>
                </a:cubicBezTo>
                <a:cubicBezTo>
                  <a:pt x="727764" y="5556929"/>
                  <a:pt x="409018" y="5570746"/>
                  <a:pt x="141195" y="5591472"/>
                </a:cubicBezTo>
                <a:lnTo>
                  <a:pt x="0" y="5603816"/>
                </a:lnTo>
                <a:lnTo>
                  <a:pt x="0" y="5282138"/>
                </a:lnTo>
                <a:lnTo>
                  <a:pt x="131995" y="5270706"/>
                </a:lnTo>
                <a:cubicBezTo>
                  <a:pt x="402358" y="5249980"/>
                  <a:pt x="724148" y="5236163"/>
                  <a:pt x="1101611" y="5236163"/>
                </a:cubicBezTo>
                <a:close/>
                <a:moveTo>
                  <a:pt x="3438739" y="2877474"/>
                </a:moveTo>
                <a:cubicBezTo>
                  <a:pt x="3389846" y="2879609"/>
                  <a:pt x="3344803" y="2884340"/>
                  <a:pt x="3307797" y="2891475"/>
                </a:cubicBezTo>
                <a:lnTo>
                  <a:pt x="2784981" y="4614031"/>
                </a:lnTo>
                <a:lnTo>
                  <a:pt x="2816183" y="4618979"/>
                </a:lnTo>
                <a:cubicBezTo>
                  <a:pt x="2863366" y="4625450"/>
                  <a:pt x="2987411" y="4648280"/>
                  <a:pt x="3031548" y="4658551"/>
                </a:cubicBezTo>
                <a:lnTo>
                  <a:pt x="3056283" y="4663877"/>
                </a:lnTo>
                <a:lnTo>
                  <a:pt x="3869425" y="2933714"/>
                </a:lnTo>
                <a:cubicBezTo>
                  <a:pt x="3800934" y="2903271"/>
                  <a:pt x="3697531" y="2885577"/>
                  <a:pt x="3592752" y="2879062"/>
                </a:cubicBezTo>
                <a:cubicBezTo>
                  <a:pt x="3540361" y="2875803"/>
                  <a:pt x="3487627" y="2875340"/>
                  <a:pt x="3438739" y="2877474"/>
                </a:cubicBezTo>
                <a:close/>
                <a:moveTo>
                  <a:pt x="2642826" y="2292382"/>
                </a:moveTo>
                <a:cubicBezTo>
                  <a:pt x="2171412" y="2292418"/>
                  <a:pt x="1653444" y="2420981"/>
                  <a:pt x="1248489" y="2678394"/>
                </a:cubicBezTo>
                <a:lnTo>
                  <a:pt x="1248489" y="4498358"/>
                </a:lnTo>
                <a:lnTo>
                  <a:pt x="1351229" y="4498358"/>
                </a:lnTo>
                <a:cubicBezTo>
                  <a:pt x="1778537" y="4505208"/>
                  <a:pt x="2092841" y="4524614"/>
                  <a:pt x="2394580" y="4559999"/>
                </a:cubicBezTo>
                <a:lnTo>
                  <a:pt x="2511013" y="4573318"/>
                </a:lnTo>
                <a:lnTo>
                  <a:pt x="2533087" y="4497976"/>
                </a:lnTo>
                <a:lnTo>
                  <a:pt x="3092813" y="2335178"/>
                </a:lnTo>
                <a:cubicBezTo>
                  <a:pt x="2951933" y="2306640"/>
                  <a:pt x="2799965" y="2292370"/>
                  <a:pt x="2642826" y="2292382"/>
                </a:cubicBezTo>
                <a:close/>
                <a:moveTo>
                  <a:pt x="2706216" y="1986631"/>
                </a:moveTo>
                <a:cubicBezTo>
                  <a:pt x="2923483" y="1986631"/>
                  <a:pt x="3077211" y="2018594"/>
                  <a:pt x="3169295" y="2032670"/>
                </a:cubicBezTo>
                <a:cubicBezTo>
                  <a:pt x="3371346" y="2063874"/>
                  <a:pt x="3459244" y="2128179"/>
                  <a:pt x="3459244" y="2287231"/>
                </a:cubicBezTo>
                <a:cubicBezTo>
                  <a:pt x="3459244" y="2354580"/>
                  <a:pt x="3439838" y="2439431"/>
                  <a:pt x="3397978" y="2609523"/>
                </a:cubicBezTo>
                <a:lnTo>
                  <a:pt x="3459617" y="2605717"/>
                </a:lnTo>
                <a:cubicBezTo>
                  <a:pt x="3509087" y="2602291"/>
                  <a:pt x="3545993" y="2600391"/>
                  <a:pt x="3616773" y="2600391"/>
                </a:cubicBezTo>
                <a:cubicBezTo>
                  <a:pt x="3730166" y="2600391"/>
                  <a:pt x="3928790" y="2622079"/>
                  <a:pt x="4054736" y="2666975"/>
                </a:cubicBezTo>
                <a:cubicBezTo>
                  <a:pt x="4219496" y="2725577"/>
                  <a:pt x="4297117" y="2860273"/>
                  <a:pt x="4171934" y="3100757"/>
                </a:cubicBezTo>
                <a:cubicBezTo>
                  <a:pt x="4009835" y="3413532"/>
                  <a:pt x="3194790" y="4979697"/>
                  <a:pt x="3194790" y="4979697"/>
                </a:cubicBezTo>
                <a:lnTo>
                  <a:pt x="3164346" y="4970948"/>
                </a:lnTo>
                <a:cubicBezTo>
                  <a:pt x="2604620" y="4821029"/>
                  <a:pt x="1683411" y="4770421"/>
                  <a:pt x="1158693" y="4775368"/>
                </a:cubicBezTo>
                <a:lnTo>
                  <a:pt x="1084114" y="4775368"/>
                </a:lnTo>
                <a:lnTo>
                  <a:pt x="1009533" y="4775368"/>
                </a:lnTo>
                <a:cubicBezTo>
                  <a:pt x="747364" y="4772895"/>
                  <a:pt x="385881" y="4784405"/>
                  <a:pt x="19975" y="4815226"/>
                </a:cubicBezTo>
                <a:lnTo>
                  <a:pt x="0" y="4817183"/>
                </a:lnTo>
                <a:lnTo>
                  <a:pt x="0" y="4536654"/>
                </a:lnTo>
                <a:lnTo>
                  <a:pt x="4637" y="4536182"/>
                </a:lnTo>
                <a:cubicBezTo>
                  <a:pt x="240361" y="4515529"/>
                  <a:pt x="497272" y="4503115"/>
                  <a:pt x="817756" y="4497976"/>
                </a:cubicBezTo>
                <a:lnTo>
                  <a:pt x="920492" y="4497976"/>
                </a:lnTo>
                <a:lnTo>
                  <a:pt x="920492" y="2678011"/>
                </a:lnTo>
                <a:cubicBezTo>
                  <a:pt x="667395" y="2517129"/>
                  <a:pt x="370154" y="2406577"/>
                  <a:pt x="67724" y="2346280"/>
                </a:cubicBezTo>
                <a:lnTo>
                  <a:pt x="0" y="2335047"/>
                </a:lnTo>
                <a:lnTo>
                  <a:pt x="0" y="2032971"/>
                </a:lnTo>
                <a:lnTo>
                  <a:pt x="70838" y="2044300"/>
                </a:lnTo>
                <a:cubicBezTo>
                  <a:pt x="411262" y="2110539"/>
                  <a:pt x="753451" y="2237385"/>
                  <a:pt x="1084493" y="2442857"/>
                </a:cubicBezTo>
                <a:cubicBezTo>
                  <a:pt x="1613775" y="2113721"/>
                  <a:pt x="2172363" y="1986631"/>
                  <a:pt x="2706216" y="1986631"/>
                </a:cubicBezTo>
                <a:close/>
                <a:moveTo>
                  <a:pt x="1079544" y="1176910"/>
                </a:moveTo>
                <a:cubicBezTo>
                  <a:pt x="902228" y="1176910"/>
                  <a:pt x="756491" y="1283451"/>
                  <a:pt x="756491" y="1411303"/>
                </a:cubicBezTo>
                <a:cubicBezTo>
                  <a:pt x="756491" y="1538771"/>
                  <a:pt x="902228" y="1638465"/>
                  <a:pt x="1079544" y="1638465"/>
                </a:cubicBezTo>
                <a:cubicBezTo>
                  <a:pt x="1257618" y="1638465"/>
                  <a:pt x="1399930" y="1539151"/>
                  <a:pt x="1399930" y="1411303"/>
                </a:cubicBezTo>
                <a:cubicBezTo>
                  <a:pt x="1399930" y="1283451"/>
                  <a:pt x="1257618" y="1176910"/>
                  <a:pt x="1079544" y="1176910"/>
                </a:cubicBezTo>
                <a:close/>
                <a:moveTo>
                  <a:pt x="946365" y="0"/>
                </a:moveTo>
                <a:lnTo>
                  <a:pt x="1222610" y="0"/>
                </a:lnTo>
                <a:lnTo>
                  <a:pt x="1222610" y="356156"/>
                </a:lnTo>
                <a:lnTo>
                  <a:pt x="1578390" y="356156"/>
                </a:lnTo>
                <a:lnTo>
                  <a:pt x="1578390" y="632024"/>
                </a:lnTo>
                <a:lnTo>
                  <a:pt x="1222610" y="632024"/>
                </a:lnTo>
                <a:lnTo>
                  <a:pt x="1222610" y="971817"/>
                </a:lnTo>
                <a:cubicBezTo>
                  <a:pt x="1473750" y="1021281"/>
                  <a:pt x="1661718" y="1196697"/>
                  <a:pt x="1661718" y="1411683"/>
                </a:cubicBezTo>
                <a:cubicBezTo>
                  <a:pt x="1661718" y="1664341"/>
                  <a:pt x="1398412" y="1874000"/>
                  <a:pt x="1079544" y="1874000"/>
                </a:cubicBezTo>
                <a:cubicBezTo>
                  <a:pt x="760680" y="1874000"/>
                  <a:pt x="507262" y="1664341"/>
                  <a:pt x="507262" y="1411683"/>
                </a:cubicBezTo>
                <a:cubicBezTo>
                  <a:pt x="507262" y="1196317"/>
                  <a:pt x="694470" y="1020899"/>
                  <a:pt x="946365" y="971817"/>
                </a:cubicBezTo>
                <a:lnTo>
                  <a:pt x="946365" y="632024"/>
                </a:lnTo>
                <a:lnTo>
                  <a:pt x="590591" y="632024"/>
                </a:lnTo>
                <a:lnTo>
                  <a:pt x="590591" y="356156"/>
                </a:lnTo>
                <a:lnTo>
                  <a:pt x="946365" y="356156"/>
                </a:lnTo>
                <a:close/>
              </a:path>
            </a:pathLst>
          </a:custGeom>
          <a:solidFill>
            <a:srgbClr val="CCE4EA"/>
          </a:solidFill>
          <a:ln w="968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da-DK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8D9D2CE-2762-4DD9-AD36-097487B5D853}" type="datetime2">
              <a:rPr lang="da-DK" smtClean="0"/>
              <a:t>12. marts 2021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31842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8A0524A6-9501-446D-AC2A-A1AF341E873F}" type="datetime2">
              <a:rPr lang="da-DK" smtClean="0"/>
              <a:t>12. marts 2021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10" name="Text Placeholder logo">
            <a:extLst>
              <a:ext uri="{FF2B5EF4-FFF2-40B4-BE49-F238E27FC236}">
                <a16:creationId xmlns:a16="http://schemas.microsoft.com/office/drawing/2014/main" id="{01C38012-A822-4C7D-8455-B874D6530FF5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37277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m. helsidet billede (hvidt logo)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A144DEC6-E871-41A7-8883-40915FBCBF9A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</p:spPr>
        <p:txBody>
          <a:bodyPr tIns="72000"/>
          <a:lstStyle>
            <a:lvl1pPr marL="0" indent="0" algn="ctr">
              <a:buNone/>
              <a:defRPr sz="1600"/>
            </a:lvl1pPr>
          </a:lstStyle>
          <a:p>
            <a:r>
              <a:rPr lang="da-DK" dirty="0"/>
              <a:t>Klik for at indsætte billede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39749" y="3585600"/>
            <a:ext cx="6481764" cy="1692000"/>
          </a:xfrm>
        </p:spPr>
        <p:txBody>
          <a:bodyPr anchor="t"/>
          <a:lstStyle>
            <a:lvl1pPr algn="l">
              <a:defRPr sz="5400"/>
            </a:lvl1pPr>
          </a:lstStyle>
          <a:p>
            <a:r>
              <a:rPr lang="da-DK" dirty="0"/>
              <a:t>Klik for at tilføje titel</a:t>
            </a:r>
          </a:p>
        </p:txBody>
      </p:sp>
      <p:sp>
        <p:nvSpPr>
          <p:cNvPr id="4" name="Date_GeneralDate" hidden="1"/>
          <p:cNvSpPr>
            <a:spLocks noGrp="1"/>
          </p:cNvSpPr>
          <p:nvPr>
            <p:ph type="dt" sz="half" idx="10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3F63C744-ACC2-4FEE-8DC3-7BA547760ECF}" type="datetime2">
              <a:rPr lang="da-DK" smtClean="0"/>
              <a:t>12. marts 2021</a:t>
            </a:fld>
            <a:endParaRPr lang="da-DK" dirty="0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12000"/>
            <a:ext cx="0" cy="0"/>
          </a:xfrm>
        </p:spPr>
        <p:txBody>
          <a:bodyPr/>
          <a:lstStyle>
            <a:lvl1pPr>
              <a:defRPr>
                <a:noFill/>
              </a:defRPr>
            </a:lvl1pPr>
          </a:lstStyle>
          <a:p>
            <a:fld id="{24C8C45C-947F-4981-8B3F-4F32E973C901}" type="slidenum">
              <a:rPr lang="da-DK" smtClean="0"/>
              <a:pPr/>
              <a:t>‹nr.›</a:t>
            </a:fld>
            <a:endParaRPr lang="da-DK" dirty="0"/>
          </a:p>
        </p:txBody>
      </p:sp>
      <p:sp>
        <p:nvSpPr>
          <p:cNvPr id="9" name="Text Placeholder logo">
            <a:extLst>
              <a:ext uri="{FF2B5EF4-FFF2-40B4-BE49-F238E27FC236}">
                <a16:creationId xmlns:a16="http://schemas.microsoft.com/office/drawing/2014/main" id="{42622F9F-DE31-4261-B7B8-0D4F99E57044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9799638" y="539750"/>
            <a:ext cx="1854230" cy="7323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da-DK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8840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1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ags" Target="../tags/tag3.xml"/><Relationship Id="rId33" Type="http://schemas.openxmlformats.org/officeDocument/2006/relationships/tags" Target="../tags/tag1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7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ags" Target="../tags/tag2.xml"/><Relationship Id="rId32" Type="http://schemas.openxmlformats.org/officeDocument/2006/relationships/tags" Target="../tags/tag10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ags" Target="../tags/tag1.xml"/><Relationship Id="rId28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Relationship Id="rId27" Type="http://schemas.openxmlformats.org/officeDocument/2006/relationships/tags" Target="../tags/tag5.xml"/><Relationship Id="rId30" Type="http://schemas.openxmlformats.org/officeDocument/2006/relationships/tags" Target="../tags/tag8.xml"/><Relationship Id="rId35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9750" y="539750"/>
            <a:ext cx="9259888" cy="93489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9748" y="1800000"/>
            <a:ext cx="11113200" cy="4518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noProof="0" dirty="0"/>
              <a:t>Click to </a:t>
            </a:r>
            <a:r>
              <a:rPr lang="da-DK" noProof="0" dirty="0" err="1"/>
              <a:t>edit</a:t>
            </a:r>
            <a:r>
              <a:rPr lang="da-DK" noProof="0" dirty="0"/>
              <a:t> Master </a:t>
            </a:r>
            <a:r>
              <a:rPr lang="da-DK" noProof="0" dirty="0" err="1"/>
              <a:t>text</a:t>
            </a:r>
            <a:r>
              <a:rPr lang="da-DK" noProof="0" dirty="0"/>
              <a:t> styles</a:t>
            </a:r>
          </a:p>
          <a:p>
            <a:pPr lvl="1"/>
            <a:r>
              <a:rPr lang="da-DK" noProof="0" dirty="0"/>
              <a:t>Second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2"/>
            <a:r>
              <a:rPr lang="da-DK" noProof="0" dirty="0"/>
              <a:t>Third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3"/>
            <a:r>
              <a:rPr lang="da-DK" noProof="0" dirty="0" err="1"/>
              <a:t>Fourth</a:t>
            </a:r>
            <a:r>
              <a:rPr lang="da-DK" noProof="0" dirty="0"/>
              <a:t>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4"/>
            <a:r>
              <a:rPr lang="da-DK" noProof="0" dirty="0"/>
              <a:t>Fifth </a:t>
            </a:r>
            <a:r>
              <a:rPr lang="da-DK" noProof="0" dirty="0" err="1"/>
              <a:t>level</a:t>
            </a:r>
            <a:endParaRPr lang="da-DK" noProof="0" dirty="0"/>
          </a:p>
          <a:p>
            <a:pPr lvl="5"/>
            <a:r>
              <a:rPr lang="da-DK" noProof="0" dirty="0"/>
              <a:t>6</a:t>
            </a:r>
          </a:p>
          <a:p>
            <a:pPr lvl="6"/>
            <a:r>
              <a:rPr lang="da-DK" noProof="0" dirty="0"/>
              <a:t>7</a:t>
            </a:r>
          </a:p>
          <a:p>
            <a:pPr lvl="7"/>
            <a:r>
              <a:rPr lang="da-DK" noProof="0" dirty="0"/>
              <a:t>8</a:t>
            </a:r>
          </a:p>
          <a:p>
            <a:pPr lvl="8"/>
            <a:r>
              <a:rPr lang="da-DK" noProof="0" dirty="0"/>
              <a:t>9</a:t>
            </a:r>
          </a:p>
        </p:txBody>
      </p:sp>
      <p:sp>
        <p:nvSpPr>
          <p:cNvPr id="4" name="Date_GeneralDate"/>
          <p:cNvSpPr>
            <a:spLocks noGrp="1"/>
          </p:cNvSpPr>
          <p:nvPr>
            <p:ph type="dt" sz="half" idx="2"/>
          </p:nvPr>
        </p:nvSpPr>
        <p:spPr>
          <a:xfrm>
            <a:off x="1465263" y="6451200"/>
            <a:ext cx="12708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fld id="{B6072E60-7747-4DE1-BA7C-7DB988E35CEF}" type="datetime2">
              <a:rPr lang="da-DK" smtClean="0"/>
              <a:t>12. marts 2021</a:t>
            </a:fld>
            <a:endParaRPr lang="da-DK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</p:nvPr>
        </p:nvSpPr>
        <p:spPr>
          <a:xfrm>
            <a:off x="3317875" y="6451200"/>
            <a:ext cx="43560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tx1"/>
                </a:solidFill>
              </a:defRPr>
            </a:lvl1pPr>
          </a:lstStyle>
          <a:p>
            <a:endParaRPr lang="da-DK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0000" y="6451200"/>
            <a:ext cx="277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l"/>
            <a:fld id="{24C8C45C-947F-4981-8B3F-4F32E973C901}" type="slidenum">
              <a:rPr lang="da-DK" smtClean="0"/>
              <a:pPr algn="l"/>
              <a:t>‹nr.›</a:t>
            </a:fld>
            <a:endParaRPr lang="da-DK" dirty="0"/>
          </a:p>
        </p:txBody>
      </p:sp>
      <p:pic>
        <p:nvPicPr>
          <p:cNvPr id="11" name="STUK logo">
            <a:extLst>
              <a:ext uri="{FF2B5EF4-FFF2-40B4-BE49-F238E27FC236}">
                <a16:creationId xmlns:a16="http://schemas.microsoft.com/office/drawing/2014/main" id="{465FD92E-75C0-4EDA-B82D-D46CB58081A5}"/>
              </a:ext>
            </a:extLst>
          </p:cNvPr>
          <p:cNvPicPr>
            <a:picLocks noChangeAspect="1"/>
          </p:cNvPicPr>
          <p:nvPr userDrawn="1"/>
        </p:nvPicPr>
        <p:blipFill>
          <a:blip r:embed="rId3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9639" y="543048"/>
            <a:ext cx="1854230" cy="729235"/>
          </a:xfrm>
          <a:prstGeom prst="rect">
            <a:avLst/>
          </a:prstGeom>
        </p:spPr>
      </p:pic>
      <p:sp>
        <p:nvSpPr>
          <p:cNvPr id="48" name="[WorkArea]" descr="&lt;?xml version=&quot;1.0&quot; encoding=&quot;utf-16&quot;?&gt;&#10;&lt;GridTheme xmlns:xsd=&quot;http://www.w3.org/2001/XMLSchema&quot; xmlns:xsi=&quot;http://www.w3.org/2001/XMLSchema-instance&quot;&gt;&#10;  &lt;GuideLines /&gt;&#10;  &lt;SubGrids&gt;&#10;    &lt;SubGrid&gt;&#10;      &lt;Left&gt;42.5196838&lt;/Left&gt;&#10;      &lt;Top&gt;42.5196838&lt;/Top&gt;&#10;      &lt;Width&gt;72.91338&lt;/Width&gt;&#10;      &lt;Height&gt;454.960632&lt;/Height&gt;&#10;    &lt;/SubGrid&gt;&#10;    &lt;SubGrid&gt;&#10;      &lt;Left&gt;844.566956&lt;/Left&gt;&#10;      &lt;Top&gt;42.5196838&lt;/Top&gt;&#10;      &lt;Width&gt;72.91338&lt;/Width&gt;&#10;      &lt;Height&gt;454.960632&lt;/Height&gt;&#10;    &lt;/SubGrid&gt;&#10;    &lt;SubGrid&gt;&#10;      &lt;Left&gt;115.433067&lt;/Left&gt;&#10;      &lt;Top&gt;42.5196838&lt;/Top&gt;&#10;      &lt;Width&gt;72.91338&lt;/Width&gt;&#10;      &lt;Height&gt;454.960632&lt;/Height&gt;&#10;    &lt;/SubGrid&gt;&#10;    &lt;SubGrid&gt;&#10;      &lt;Left&gt;188.346451&lt;/Left&gt;&#10;      &lt;Top&gt;42.5196838&lt;/Top&gt;&#10;      &lt;Width&gt;72.91338&lt;/Width&gt;&#10;      &lt;Height&gt;454.960632&lt;/Height&gt;&#10;    &lt;/SubGrid&gt;&#10;    &lt;SubGrid&gt;&#10;      &lt;Left&gt;261.259857&lt;/Left&gt;&#10;      &lt;Top&gt;42.5196838&lt;/Top&gt;&#10;      &lt;Width&gt;72.91338&lt;/Width&gt;&#10;      &lt;Height&gt;454.960632&lt;/Height&gt;&#10;    &lt;/SubGrid&gt;&#10;    &lt;SubGrid&gt;&#10;      &lt;Left&gt;334.173218&lt;/Left&gt;&#10;      &lt;Top&gt;42.5196838&lt;/Top&gt;&#10;      &lt;Width&gt;72.91338&lt;/Width&gt;&#10;      &lt;Height&gt;454.960632&lt;/Height&gt;&#10;    &lt;/SubGrid&gt;&#10;    &lt;SubGrid&gt;&#10;      &lt;Left&gt;407.0866&lt;/Left&gt;&#10;      &lt;Top&gt;42.5196838&lt;/Top&gt;&#10;      &lt;Width&gt;72.91338&lt;/Width&gt;&#10;      &lt;Height&gt;454.960632&lt;/Height&gt;&#10;    &lt;/SubGrid&gt;&#10;    &lt;SubGrid&gt;&#10;      &lt;Left&gt;480&lt;/Left&gt;&#10;      &lt;Top&gt;42.5196838&lt;/Top&gt;&#10;      &lt;Width&gt;72.91338&lt;/Width&gt;&#10;      &lt;Height&gt;454.960632&lt;/Height&gt;&#10;    &lt;/SubGrid&gt;&#10;    &lt;SubGrid&gt;&#10;      &lt;Left&gt;552.9134&lt;/Left&gt;&#10;      &lt;Top&gt;42.5196838&lt;/Top&gt;&#10;      &lt;Width&gt;72.91338&lt;/Width&gt;&#10;      &lt;Height&gt;454.960632&lt;/Height&gt;&#10;    &lt;/SubGrid&gt;&#10;    &lt;SubGrid&gt;&#10;      &lt;Left&gt;625.8268&lt;/Left&gt;&#10;      &lt;Top&gt;42.5196838&lt;/Top&gt;&#10;      &lt;Width&gt;72.91338&lt;/Width&gt;&#10;      &lt;Height&gt;454.960632&lt;/Height&gt;&#10;    &lt;/SubGrid&gt;&#10;    &lt;SubGrid&gt;&#10;      &lt;Left&gt;698.7402&lt;/Left&gt;&#10;      &lt;Top&gt;42.5196838&lt;/Top&gt;&#10;      &lt;Width&gt;72.91338&lt;/Width&gt;&#10;      &lt;Height&gt;454.960632&lt;/Height&gt;&#10;    &lt;/SubGrid&gt;&#10;    &lt;SubGrid&gt;&#10;      &lt;Left&gt;771.653564&lt;/Left&gt;&#10;      &lt;Top&gt;42.5196838&lt;/Top&gt;&#10;      &lt;Width&gt;72.91338&lt;/Width&gt;&#10;      &lt;Height&gt;454.960632&lt;/Height&gt;&#10;    &lt;/SubGrid&gt;&#10;  &lt;/SubGrids&gt;&#10;  &lt;WorkArea&gt;&#10;    &lt;Top&gt;42.5196838&lt;/Top&gt;&#10;    &lt;Left&gt;42.5196838&lt;/Left&gt;&#10;    &lt;Width&gt;874.960632&lt;/Width&gt;&#10;    &lt;Height&gt;454.960632&lt;/Height&gt;&#10;  &lt;/WorkArea&gt;&#10;  &lt;AspectW&gt;16&lt;/AspectW&gt;&#10;  &lt;AspectH&gt;9&lt;/AspectH&gt;&#10;  &lt;Width&gt;960&lt;/Width&gt;&#10;  &lt;Height&gt;540&lt;/Height&gt;&#10;  &lt;HGap&gt;10&lt;/HGap&gt;&#10;  &lt;VGap&gt;10&lt;/VGap&gt;&#10;  &lt;OfficeVersion&gt;16&lt;/OfficeVersion&gt;&#10;&lt;/GridTheme&gt;" hidden="1">
            <a:extLst>
              <a:ext uri="{FF2B5EF4-FFF2-40B4-BE49-F238E27FC236}">
                <a16:creationId xmlns:a16="http://schemas.microsoft.com/office/drawing/2014/main" id="{A76B31BA-D75C-4E7F-8C0C-E7571815A4E6}"/>
              </a:ext>
            </a:extLst>
          </p:cNvPr>
          <p:cNvSpPr/>
          <p:nvPr userDrawn="1"/>
        </p:nvSpPr>
        <p:spPr>
          <a:xfrm>
            <a:off x="540000" y="540000"/>
            <a:ext cx="11112000" cy="5778000"/>
          </a:xfrm>
          <a:prstGeom prst="rect">
            <a:avLst/>
          </a:prstGeom>
          <a:solidFill>
            <a:srgbClr val="EAEAEA">
              <a:alpha val="50000"/>
            </a:srgbClr>
          </a:solidFill>
          <a:ln w="12700" cap="flat" cmpd="sng" algn="ctr">
            <a:solidFill>
              <a:schemeClr val="accent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49" name="Rectangle 48" hidden="1">
            <a:extLst>
              <a:ext uri="{FF2B5EF4-FFF2-40B4-BE49-F238E27FC236}">
                <a16:creationId xmlns:a16="http://schemas.microsoft.com/office/drawing/2014/main" id="{F9C0A994-14E1-4B65-BF2E-8D31F94A8C9A}"/>
              </a:ext>
            </a:extLst>
          </p:cNvPr>
          <p:cNvSpPr/>
          <p:nvPr userDrawn="1">
            <p:custDataLst>
              <p:tags r:id="rId23"/>
            </p:custDataLst>
          </p:nvPr>
        </p:nvSpPr>
        <p:spPr>
          <a:xfrm>
            <a:off x="54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0" name="Rectangle 49" hidden="1">
            <a:extLst>
              <a:ext uri="{FF2B5EF4-FFF2-40B4-BE49-F238E27FC236}">
                <a16:creationId xmlns:a16="http://schemas.microsoft.com/office/drawing/2014/main" id="{0A3D5CF3-4482-45C0-8C71-0B45B46988E1}"/>
              </a:ext>
            </a:extLst>
          </p:cNvPr>
          <p:cNvSpPr/>
          <p:nvPr userDrawn="1">
            <p:custDataLst>
              <p:tags r:id="rId24"/>
            </p:custDataLst>
          </p:nvPr>
        </p:nvSpPr>
        <p:spPr>
          <a:xfrm>
            <a:off x="1072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1" name="Rectangle 50" hidden="1">
            <a:extLst>
              <a:ext uri="{FF2B5EF4-FFF2-40B4-BE49-F238E27FC236}">
                <a16:creationId xmlns:a16="http://schemas.microsoft.com/office/drawing/2014/main" id="{91A6C0AD-2321-4FAC-98D6-47B635CD631B}"/>
              </a:ext>
            </a:extLst>
          </p:cNvPr>
          <p:cNvSpPr/>
          <p:nvPr userDrawn="1">
            <p:custDataLst>
              <p:tags r:id="rId25"/>
            </p:custDataLst>
          </p:nvPr>
        </p:nvSpPr>
        <p:spPr>
          <a:xfrm>
            <a:off x="146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2" name="Rectangle 51" hidden="1">
            <a:extLst>
              <a:ext uri="{FF2B5EF4-FFF2-40B4-BE49-F238E27FC236}">
                <a16:creationId xmlns:a16="http://schemas.microsoft.com/office/drawing/2014/main" id="{9997466F-BE42-4D2B-A88B-8A59B0D18CC6}"/>
              </a:ext>
            </a:extLst>
          </p:cNvPr>
          <p:cNvSpPr/>
          <p:nvPr userDrawn="1">
            <p:custDataLst>
              <p:tags r:id="rId26"/>
            </p:custDataLst>
          </p:nvPr>
        </p:nvSpPr>
        <p:spPr>
          <a:xfrm>
            <a:off x="239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3" name="Rectangle 52" hidden="1">
            <a:extLst>
              <a:ext uri="{FF2B5EF4-FFF2-40B4-BE49-F238E27FC236}">
                <a16:creationId xmlns:a16="http://schemas.microsoft.com/office/drawing/2014/main" id="{765A479C-2EBC-4B0C-B887-9C571D0D519A}"/>
              </a:ext>
            </a:extLst>
          </p:cNvPr>
          <p:cNvSpPr/>
          <p:nvPr userDrawn="1">
            <p:custDataLst>
              <p:tags r:id="rId27"/>
            </p:custDataLst>
          </p:nvPr>
        </p:nvSpPr>
        <p:spPr>
          <a:xfrm>
            <a:off x="331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4" name="Rectangle 53" hidden="1">
            <a:extLst>
              <a:ext uri="{FF2B5EF4-FFF2-40B4-BE49-F238E27FC236}">
                <a16:creationId xmlns:a16="http://schemas.microsoft.com/office/drawing/2014/main" id="{2051B843-22F2-46D7-A0BD-EC58E0BFFE2D}"/>
              </a:ext>
            </a:extLst>
          </p:cNvPr>
          <p:cNvSpPr/>
          <p:nvPr userDrawn="1">
            <p:custDataLst>
              <p:tags r:id="rId28"/>
            </p:custDataLst>
          </p:nvPr>
        </p:nvSpPr>
        <p:spPr>
          <a:xfrm>
            <a:off x="424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5" name="Rectangle 54" hidden="1">
            <a:extLst>
              <a:ext uri="{FF2B5EF4-FFF2-40B4-BE49-F238E27FC236}">
                <a16:creationId xmlns:a16="http://schemas.microsoft.com/office/drawing/2014/main" id="{C83AE160-C72F-4AE8-933A-E591ED1F5631}"/>
              </a:ext>
            </a:extLst>
          </p:cNvPr>
          <p:cNvSpPr/>
          <p:nvPr userDrawn="1">
            <p:custDataLst>
              <p:tags r:id="rId29"/>
            </p:custDataLst>
          </p:nvPr>
        </p:nvSpPr>
        <p:spPr>
          <a:xfrm>
            <a:off x="517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6" name="Rectangle 55" hidden="1">
            <a:extLst>
              <a:ext uri="{FF2B5EF4-FFF2-40B4-BE49-F238E27FC236}">
                <a16:creationId xmlns:a16="http://schemas.microsoft.com/office/drawing/2014/main" id="{594F49F7-0972-4D67-87A1-DFE4CBB61EB3}"/>
              </a:ext>
            </a:extLst>
          </p:cNvPr>
          <p:cNvSpPr/>
          <p:nvPr userDrawn="1">
            <p:custDataLst>
              <p:tags r:id="rId30"/>
            </p:custDataLst>
          </p:nvPr>
        </p:nvSpPr>
        <p:spPr>
          <a:xfrm>
            <a:off x="6096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7" name="Rectangle 56" hidden="1">
            <a:extLst>
              <a:ext uri="{FF2B5EF4-FFF2-40B4-BE49-F238E27FC236}">
                <a16:creationId xmlns:a16="http://schemas.microsoft.com/office/drawing/2014/main" id="{F217BAF2-A665-41EF-9B43-8AB8D46187BC}"/>
              </a:ext>
            </a:extLst>
          </p:cNvPr>
          <p:cNvSpPr/>
          <p:nvPr userDrawn="1">
            <p:custDataLst>
              <p:tags r:id="rId31"/>
            </p:custDataLst>
          </p:nvPr>
        </p:nvSpPr>
        <p:spPr>
          <a:xfrm>
            <a:off x="7022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8" name="Rectangle 57" hidden="1">
            <a:extLst>
              <a:ext uri="{FF2B5EF4-FFF2-40B4-BE49-F238E27FC236}">
                <a16:creationId xmlns:a16="http://schemas.microsoft.com/office/drawing/2014/main" id="{1A52CB47-659A-4D1B-9DB5-6E70ADC7A6D9}"/>
              </a:ext>
            </a:extLst>
          </p:cNvPr>
          <p:cNvSpPr/>
          <p:nvPr userDrawn="1">
            <p:custDataLst>
              <p:tags r:id="rId32"/>
            </p:custDataLst>
          </p:nvPr>
        </p:nvSpPr>
        <p:spPr>
          <a:xfrm>
            <a:off x="7948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59" name="Rectangle 58" hidden="1">
            <a:extLst>
              <a:ext uri="{FF2B5EF4-FFF2-40B4-BE49-F238E27FC236}">
                <a16:creationId xmlns:a16="http://schemas.microsoft.com/office/drawing/2014/main" id="{56726B8B-8012-4B0A-9AFD-9D2C92153168}"/>
              </a:ext>
            </a:extLst>
          </p:cNvPr>
          <p:cNvSpPr/>
          <p:nvPr userDrawn="1">
            <p:custDataLst>
              <p:tags r:id="rId33"/>
            </p:custDataLst>
          </p:nvPr>
        </p:nvSpPr>
        <p:spPr>
          <a:xfrm>
            <a:off x="8874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  <p:sp>
        <p:nvSpPr>
          <p:cNvPr id="60" name="Rectangle 59" hidden="1">
            <a:extLst>
              <a:ext uri="{FF2B5EF4-FFF2-40B4-BE49-F238E27FC236}">
                <a16:creationId xmlns:a16="http://schemas.microsoft.com/office/drawing/2014/main" id="{A3D8B656-0133-4298-A12F-22A206B2F9E8}"/>
              </a:ext>
            </a:extLst>
          </p:cNvPr>
          <p:cNvSpPr/>
          <p:nvPr userDrawn="1">
            <p:custDataLst>
              <p:tags r:id="rId34"/>
            </p:custDataLst>
          </p:nvPr>
        </p:nvSpPr>
        <p:spPr>
          <a:xfrm>
            <a:off x="9800000" y="540000"/>
            <a:ext cx="926000" cy="5778000"/>
          </a:xfrm>
          <a:prstGeom prst="rect">
            <a:avLst/>
          </a:prstGeom>
          <a:noFill/>
          <a:ln w="12700" cap="flat" cmpd="sng" algn="ctr">
            <a:solidFill>
              <a:srgbClr val="5B9BD5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2000" noProof="0" dirty="0" err="1"/>
          </a:p>
        </p:txBody>
      </p:sp>
    </p:spTree>
    <p:extLst>
      <p:ext uri="{BB962C8B-B14F-4D97-AF65-F5344CB8AC3E}">
        <p14:creationId xmlns:p14="http://schemas.microsoft.com/office/powerpoint/2010/main" val="180999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45" r:id="rId2"/>
    <p:sldLayoutId id="2147483730" r:id="rId3"/>
    <p:sldLayoutId id="2147483743" r:id="rId4"/>
    <p:sldLayoutId id="2147483649" r:id="rId5"/>
    <p:sldLayoutId id="2147483735" r:id="rId6"/>
    <p:sldLayoutId id="2147483732" r:id="rId7"/>
    <p:sldLayoutId id="2147483658" r:id="rId8"/>
    <p:sldLayoutId id="2147483744" r:id="rId9"/>
    <p:sldLayoutId id="2147483740" r:id="rId10"/>
    <p:sldLayoutId id="2147483721" r:id="rId11"/>
    <p:sldLayoutId id="2147483652" r:id="rId12"/>
    <p:sldLayoutId id="2147483734" r:id="rId13"/>
    <p:sldLayoutId id="2147483733" r:id="rId14"/>
    <p:sldLayoutId id="2147483742" r:id="rId15"/>
    <p:sldLayoutId id="2147483737" r:id="rId16"/>
    <p:sldLayoutId id="2147483736" r:id="rId17"/>
    <p:sldLayoutId id="2147483738" r:id="rId18"/>
    <p:sldLayoutId id="2147483654" r:id="rId19"/>
    <p:sldLayoutId id="2147483655" r:id="rId20"/>
    <p:sldLayoutId id="2147483746" r:id="rId21"/>
  </p:sldLayoutIdLst>
  <p:hf hdr="0" ftr="0"/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​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rabicParenR"/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+mj-lt"/>
        <a:buAutoNum type="alphaLcParenR"/>
        <a:defRPr sz="1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0000" indent="-18000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100000"/>
        </a:lnSpc>
        <a:spcBef>
          <a:spcPts val="600"/>
        </a:spcBef>
        <a:buFont typeface="Arial" panose="020B0604020202020204" pitchFamily="34" charset="0"/>
        <a:buNone/>
        <a:defRPr sz="7200" kern="1200" baseline="0">
          <a:solidFill>
            <a:schemeClr val="tx1"/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40" userDrawn="1">
          <p15:clr>
            <a:srgbClr val="F26B43"/>
          </p15:clr>
        </p15:guide>
        <p15:guide id="2" pos="7339" userDrawn="1">
          <p15:clr>
            <a:srgbClr val="F26B43"/>
          </p15:clr>
        </p15:guide>
        <p15:guide id="3" orient="horz" pos="340" userDrawn="1">
          <p15:clr>
            <a:srgbClr val="F26B43"/>
          </p15:clr>
        </p15:guide>
        <p15:guide id="4" orient="horz" pos="3979" userDrawn="1">
          <p15:clr>
            <a:srgbClr val="F26B43"/>
          </p15:clr>
        </p15:guide>
        <p15:guide id="5" pos="923" userDrawn="1">
          <p15:clr>
            <a:srgbClr val="F26B43"/>
          </p15:clr>
        </p15:guide>
        <p15:guide id="6" pos="6756" userDrawn="1">
          <p15:clr>
            <a:srgbClr val="F26B43"/>
          </p15:clr>
        </p15:guide>
        <p15:guide id="7" pos="1506" userDrawn="1">
          <p15:clr>
            <a:srgbClr val="F26B43"/>
          </p15:clr>
        </p15:guide>
        <p15:guide id="8" pos="2090" userDrawn="1">
          <p15:clr>
            <a:srgbClr val="F26B43"/>
          </p15:clr>
        </p15:guide>
        <p15:guide id="9" pos="2673" userDrawn="1">
          <p15:clr>
            <a:srgbClr val="F26B43"/>
          </p15:clr>
        </p15:guide>
        <p15:guide id="10" pos="3256" userDrawn="1">
          <p15:clr>
            <a:srgbClr val="F26B43"/>
          </p15:clr>
        </p15:guide>
        <p15:guide id="11" pos="3840" userDrawn="1">
          <p15:clr>
            <a:srgbClr val="F26B43"/>
          </p15:clr>
        </p15:guide>
        <p15:guide id="12" pos="4423" userDrawn="1">
          <p15:clr>
            <a:srgbClr val="F26B43"/>
          </p15:clr>
        </p15:guide>
        <p15:guide id="13" pos="5006" userDrawn="1">
          <p15:clr>
            <a:srgbClr val="F26B43"/>
          </p15:clr>
        </p15:guide>
        <p15:guide id="14" pos="5589" userDrawn="1">
          <p15:clr>
            <a:srgbClr val="F26B43"/>
          </p15:clr>
        </p15:guide>
        <p15:guide id="15" pos="617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vm.dk/aktuelt/i-fokus/information-til-uddannelsesinstitutioner-om-coronavirus-covid-19/overblik-over-genaabn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uvm.dk/aktuelt/i-fokus/information-til-uddannelsesinstitutioner-om-coronavirus-covid-19/lovgivning-og-retningslinjer/vejledninger-og-retningslinjer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vm.dk/publikationer/2020/200615-rapport-om-forenkling-af-erhvervsuddannelsernes-beskrivelsessystem" TargetMode="Externa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786B506-04CA-4463-8543-A6D525A1A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69304" y="2545425"/>
            <a:ext cx="5948586" cy="410210"/>
          </a:xfrm>
        </p:spPr>
        <p:txBody>
          <a:bodyPr/>
          <a:lstStyle/>
          <a:p>
            <a:r>
              <a:rPr lang="da-DK" sz="6000" dirty="0"/>
              <a:t>Nyt fra BUVM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8F218-03AC-4515-BD5E-7F4BA7F1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56E3E-758D-4291-9C96-D81705B1535D}" type="datetime2">
              <a:rPr lang="da-DK" smtClean="0"/>
              <a:t>12. marts 2021</a:t>
            </a:fld>
            <a:endParaRPr lang="da-DK" dirty="0"/>
          </a:p>
        </p:txBody>
      </p:sp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D59C4849-C7A3-4B0D-80F7-AEACFA18B9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8C45C-947F-4981-8B3F-4F32E973C901}" type="slidenum">
              <a:rPr lang="da-DK" smtClean="0"/>
              <a:pPr/>
              <a:t>1</a:t>
            </a:fld>
            <a:endParaRPr lang="da-DK" dirty="0"/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16F9CF5C-829C-4043-B97A-92CFA96F9445}"/>
              </a:ext>
            </a:extLst>
          </p:cNvPr>
          <p:cNvSpPr txBox="1"/>
          <p:nvPr/>
        </p:nvSpPr>
        <p:spPr>
          <a:xfrm>
            <a:off x="4027056" y="4156364"/>
            <a:ext cx="6416933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3200" dirty="0"/>
              <a:t>Skolemøde TUR d. 10/3-2021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A7E8B8E3-2E6B-4F3D-B554-2655413158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33568" y="5504873"/>
            <a:ext cx="652893" cy="30367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693753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9123A17-FEAF-4B61-88C3-5266A528D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12. marts 2021</a:t>
            </a:fld>
            <a:endParaRPr lang="da-DK" noProof="0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5CC5890-CCBD-4C97-9C84-7A8BD4BA9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2</a:t>
            </a:fld>
            <a:endParaRPr lang="da-DK" dirty="0"/>
          </a:p>
        </p:txBody>
      </p:sp>
      <p:sp>
        <p:nvSpPr>
          <p:cNvPr id="7" name="Titel 6">
            <a:extLst>
              <a:ext uri="{FF2B5EF4-FFF2-40B4-BE49-F238E27FC236}">
                <a16:creationId xmlns:a16="http://schemas.microsoft.com/office/drawing/2014/main" id="{DB43C582-475F-4BDD-AFA2-089ECDB587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986" y="947375"/>
            <a:ext cx="6808500" cy="495835"/>
          </a:xfrm>
        </p:spPr>
        <p:txBody>
          <a:bodyPr/>
          <a:lstStyle/>
          <a:p>
            <a:r>
              <a:rPr lang="da-DK" dirty="0"/>
              <a:t>Genåbning fra 14. Marts 2021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CEC14AFD-0354-46FE-8114-98479466F02F}"/>
              </a:ext>
            </a:extLst>
          </p:cNvPr>
          <p:cNvSpPr txBox="1"/>
          <p:nvPr/>
        </p:nvSpPr>
        <p:spPr>
          <a:xfrm>
            <a:off x="892366" y="1961003"/>
            <a:ext cx="10884666" cy="280076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50% fremmøde for afgangselever</a:t>
            </a:r>
          </a:p>
          <a:p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Fremmøde 1 dag om ugen, men udenfor, for ikke-afgangselever</a:t>
            </a:r>
          </a:p>
          <a:p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Krav om Corona-test, skolen skal have etableret egen testkapacitet efter 6. April.</a:t>
            </a:r>
          </a:p>
          <a:p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Stadig mulighed for trivselsgrupper bestående af 1 lærer og 4 elever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Mulighed for lokale nedlukninger.</a:t>
            </a:r>
          </a:p>
          <a:p>
            <a:endParaRPr lang="da-DK" sz="2000" dirty="0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2DE140D7-1F2D-4EEF-AEAC-FBF7E1D7430B}"/>
              </a:ext>
            </a:extLst>
          </p:cNvPr>
          <p:cNvSpPr txBox="1"/>
          <p:nvPr/>
        </p:nvSpPr>
        <p:spPr>
          <a:xfrm>
            <a:off x="386210" y="5251458"/>
            <a:ext cx="1143719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200" dirty="0"/>
              <a:t>Flere oplysninger og interaktivt kort kan findes på: </a:t>
            </a:r>
          </a:p>
          <a:p>
            <a:r>
              <a:rPr lang="da-DK" sz="1200" dirty="0">
                <a:hlinkClick r:id="rId3"/>
              </a:rPr>
              <a:t>https://www.uvm.dk/aktuelt/i-fokus/information-til-uddannelsesinstitutioner-om-coronavirus-covid-19/overblik-over-genaabning</a:t>
            </a:r>
            <a:endParaRPr lang="da-DK" sz="1200" dirty="0"/>
          </a:p>
          <a:p>
            <a:endParaRPr lang="da-DK" sz="1200" dirty="0"/>
          </a:p>
          <a:p>
            <a:r>
              <a:rPr lang="da-DK" sz="1200" dirty="0"/>
              <a:t>Retningslinjer kan findes på:</a:t>
            </a:r>
          </a:p>
          <a:p>
            <a:r>
              <a:rPr lang="da-DK" sz="1200" dirty="0">
                <a:hlinkClick r:id="rId4"/>
              </a:rPr>
              <a:t>https://www.uvm.dk/aktuelt/i-fokus/information-til-uddannelsesinstitutioner-om-coronavirus-covid-19/lovgivning-og-retningslinjer/vejledninger-og-retningslinjer</a:t>
            </a:r>
            <a:r>
              <a:rPr lang="da-DK" sz="1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8333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496FD9-A2EE-411F-A825-DA0F094F6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8904" y="1068561"/>
            <a:ext cx="5883082" cy="561936"/>
          </a:xfrm>
        </p:spPr>
        <p:txBody>
          <a:bodyPr/>
          <a:lstStyle/>
          <a:p>
            <a:r>
              <a:rPr lang="da-DK" dirty="0"/>
              <a:t>Ekstraordinær skolepraktik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C77EB8B-5D32-456A-B362-DB265D330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12. marts 2021</a:t>
            </a:fld>
            <a:endParaRPr lang="da-DK" noProof="0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52754DC-DF58-454B-916E-A9655687A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3</a:t>
            </a:fld>
            <a:endParaRPr lang="da-DK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2C8FE748-E3CD-4DFD-AAA2-4B3C9D1F769E}"/>
              </a:ext>
            </a:extLst>
          </p:cNvPr>
          <p:cNvSpPr txBox="1"/>
          <p:nvPr/>
        </p:nvSpPr>
        <p:spPr>
          <a:xfrm>
            <a:off x="1531343" y="2533879"/>
            <a:ext cx="9529591" cy="252376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endParaRPr lang="da-DK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Forlængelse af ekstraordinær skolepraktik trådt i kraft pr. 2/3-2021 og gælder for optag ind til 15/7-2021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Til og med 15 juli 2021 kan der optages elever på ekstraordinær skolepraktik</a:t>
            </a:r>
          </a:p>
          <a:p>
            <a:endParaRPr lang="da-DK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dirty="0"/>
              <a:t>Der kan dog kun optages elever på uddannelser der allerede i 2020 har oprettet ekstraordinær skolepraktik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14600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A3E1AF-0606-4EBB-A230-0B527294A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465" y="1090593"/>
            <a:ext cx="9259888" cy="606004"/>
          </a:xfrm>
        </p:spPr>
        <p:txBody>
          <a:bodyPr/>
          <a:lstStyle/>
          <a:p>
            <a:r>
              <a:rPr lang="da-DK" dirty="0"/>
              <a:t>Fordelsuddannelser pr. 1/1-2022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C551204-7EAA-4354-AE54-C4C44C0B9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12. marts 2021</a:t>
            </a:fld>
            <a:endParaRPr lang="da-DK" noProof="0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768CEFD-3492-4F21-A95D-35E8726B0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4</a:t>
            </a:fld>
            <a:endParaRPr lang="da-DK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9D54BB02-65F6-4D92-A945-E60FA731520C}"/>
              </a:ext>
            </a:extLst>
          </p:cNvPr>
          <p:cNvSpPr txBox="1"/>
          <p:nvPr/>
        </p:nvSpPr>
        <p:spPr>
          <a:xfrm>
            <a:off x="1685581" y="2787268"/>
            <a:ext cx="9132983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a-DK" sz="2000" dirty="0"/>
              <a:t>Jf. </a:t>
            </a:r>
            <a:r>
              <a:rPr lang="da-DK" sz="2000" u="sng" dirty="0"/>
              <a:t>trepartsaftalen om flere lærepladser og entydigt ansvar</a:t>
            </a:r>
            <a:r>
              <a:rPr lang="da-DK" sz="2000" dirty="0"/>
              <a:t>, er regeringen og arbejdsmarkedets parter enige om at:</a:t>
            </a:r>
          </a:p>
          <a:p>
            <a:endParaRPr lang="da-DK" sz="2000" dirty="0"/>
          </a:p>
          <a:p>
            <a:r>
              <a:rPr lang="da-DK" sz="2000" i="1" dirty="0"/>
              <a:t>Fordelsuddannelsesordningen afskaffes pr. 1 januar 2022</a:t>
            </a:r>
          </a:p>
        </p:txBody>
      </p:sp>
    </p:spTree>
    <p:extLst>
      <p:ext uri="{BB962C8B-B14F-4D97-AF65-F5344CB8AC3E}">
        <p14:creationId xmlns:p14="http://schemas.microsoft.com/office/powerpoint/2010/main" val="2994687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950BD2-3A40-46A6-98C0-359D5AF12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498" y="363480"/>
            <a:ext cx="9259888" cy="934890"/>
          </a:xfrm>
        </p:spPr>
        <p:txBody>
          <a:bodyPr/>
          <a:lstStyle/>
          <a:p>
            <a:r>
              <a:rPr lang="da-DK" dirty="0"/>
              <a:t>Arbejde med Ny LUP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861F521-9CE7-4686-AC76-2577EBCF3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12. marts 2021</a:t>
            </a:fld>
            <a:endParaRPr lang="da-DK" noProof="0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3FB6DCE-C343-465E-8E83-C166D1290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5</a:t>
            </a:fld>
            <a:endParaRPr lang="da-DK" dirty="0"/>
          </a:p>
        </p:txBody>
      </p:sp>
      <p:sp>
        <p:nvSpPr>
          <p:cNvPr id="9" name="Tekstfelt 8">
            <a:extLst>
              <a:ext uri="{FF2B5EF4-FFF2-40B4-BE49-F238E27FC236}">
                <a16:creationId xmlns:a16="http://schemas.microsoft.com/office/drawing/2014/main" id="{BE97D332-1E9E-48E3-9B55-CCFEC8C7E114}"/>
              </a:ext>
            </a:extLst>
          </p:cNvPr>
          <p:cNvSpPr txBox="1"/>
          <p:nvPr/>
        </p:nvSpPr>
        <p:spPr>
          <a:xfrm>
            <a:off x="1447436" y="1616532"/>
            <a:ext cx="8901629" cy="369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1600" dirty="0"/>
              <a:t>En del af forenkling af erhvervsuddannelsernes beskrivelsessystem</a:t>
            </a:r>
          </a:p>
          <a:p>
            <a:endParaRPr lang="da-DK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1600" dirty="0"/>
              <a:t>Forenklet model for LUP, anses som minimumsbeskrivelse af undervisningen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1600" dirty="0"/>
              <a:t>Mål (læringsmål)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1600" dirty="0"/>
              <a:t>Indhold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da-DK" sz="1600" dirty="0"/>
              <a:t>Bedømmelse og evaluering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a-DK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1600" dirty="0"/>
              <a:t>Ingen skabelon, kun en model.</a:t>
            </a:r>
          </a:p>
          <a:p>
            <a:endParaRPr lang="da-DK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1600" dirty="0"/>
              <a:t>Pilotprojekt på 6 erhvervsskoler/uddannelser</a:t>
            </a:r>
          </a:p>
          <a:p>
            <a:endParaRPr lang="da-DK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sz="1600" dirty="0"/>
              <a:t>Der udarbejdes eksemplariske eksempler, og vejledning for arbejdet med Ny LUP</a:t>
            </a:r>
          </a:p>
          <a:p>
            <a:endParaRPr lang="da-DK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1600" dirty="0"/>
              <a:t>STUK forventer at afholde seminar d. 12/5-2021 omkring Ny LUP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da-DK" sz="1600" dirty="0"/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77B12C3D-0E35-4CCB-80AE-BB7098073D8B}"/>
              </a:ext>
            </a:extLst>
          </p:cNvPr>
          <p:cNvSpPr txBox="1"/>
          <p:nvPr/>
        </p:nvSpPr>
        <p:spPr>
          <a:xfrm>
            <a:off x="1385370" y="6042218"/>
            <a:ext cx="1066341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a-DK" sz="1200" dirty="0"/>
              <a:t>Mere om baggrund og indledende arbejde kan findes i rapporten:</a:t>
            </a:r>
          </a:p>
          <a:p>
            <a:r>
              <a:rPr lang="da-DK" sz="1200" dirty="0">
                <a:hlinkClick r:id="rId2"/>
              </a:rPr>
              <a:t>https://www.uvm.dk/publikationer/2020/200615-rapport-om-forenkling-af-erhvervsuddannelsernes-beskrivelsessystem</a:t>
            </a:r>
            <a:r>
              <a:rPr lang="da-DK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02763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6C68FA-B7E6-448A-8992-4B02DE203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LUP-Modellen D.D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5885087-9FCC-43A0-A166-4C191DE09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12. marts 2021</a:t>
            </a:fld>
            <a:endParaRPr lang="da-DK" noProof="0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6AC9B95-FDDD-4DD6-A7D3-9C6B0C8B2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6</a:t>
            </a:fld>
            <a:endParaRPr lang="da-DK" dirty="0"/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DDA32638-CEAA-4FC3-9708-8ABC75D553F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6151593"/>
              </p:ext>
            </p:extLst>
          </p:nvPr>
        </p:nvGraphicFramePr>
        <p:xfrm>
          <a:off x="3372193" y="969484"/>
          <a:ext cx="6069261" cy="54662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0077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234CEC1-4C71-4619-A84F-B7C6FFA82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E3BA2-8077-46DF-8B00-D1A649781352}" type="datetime2">
              <a:rPr lang="da-DK" noProof="0" smtClean="0"/>
              <a:t>12. marts 2021</a:t>
            </a:fld>
            <a:endParaRPr lang="da-DK" noProof="0" dirty="0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DD19AFA-0400-4A2E-9892-DE5A30B44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873C9-BF5D-4A9A-BB31-45BBB7BABAF7}" type="slidenum">
              <a:rPr lang="da-DK" smtClean="0"/>
              <a:pPr/>
              <a:t>7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3546152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06198691997477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SUBGRID]" val="[SubGrid]"/>
</p:tagLst>
</file>

<file path=ppt/theme/theme1.xml><?xml version="1.0" encoding="utf-8"?>
<a:theme xmlns:a="http://schemas.openxmlformats.org/drawingml/2006/main" name="UVM">
  <a:themeElements>
    <a:clrScheme name="Undervisningsministeriet">
      <a:dk1>
        <a:srgbClr val="161616"/>
      </a:dk1>
      <a:lt1>
        <a:srgbClr val="FFFFFF"/>
      </a:lt1>
      <a:dk2>
        <a:srgbClr val="404042"/>
      </a:dk2>
      <a:lt2>
        <a:srgbClr val="E5F1F4"/>
      </a:lt2>
      <a:accent1>
        <a:srgbClr val="007A98"/>
      </a:accent1>
      <a:accent2>
        <a:srgbClr val="99CAD6"/>
      </a:accent2>
      <a:accent3>
        <a:srgbClr val="33786D"/>
      </a:accent3>
      <a:accent4>
        <a:srgbClr val="C31F59"/>
      </a:accent4>
      <a:accent5>
        <a:srgbClr val="69226A"/>
      </a:accent5>
      <a:accent6>
        <a:srgbClr val="EA8145"/>
      </a:accent6>
      <a:hlink>
        <a:srgbClr val="007A98"/>
      </a:hlink>
      <a:folHlink>
        <a:srgbClr val="99CAD6"/>
      </a:folHlink>
    </a:clrScheme>
    <a:fontScheme name="UVM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Blank.potx" id="{7B5B84D5-A520-4060-84DC-056D7B13DB11}" vid="{D567C7F5-CE46-4E14-8AB4-EFFA31538308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kabelondesign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UVM 100%">
      <a:srgbClr val="007A98"/>
    </a:custClr>
    <a:custClr name="STIL 100%">
      <a:srgbClr val="33786D"/>
    </a:custClr>
    <a:custClr name="STUK 100%">
      <a:srgbClr val="736E6A"/>
    </a:custClr>
    <a:custClr name="DARK BLUE 100%">
      <a:srgbClr val="343953"/>
    </a:custClr>
    <a:custClr name="PINK 100%">
      <a:srgbClr val="C31F59"/>
    </a:custClr>
    <a:custClr name="PURPLE 100%">
      <a:srgbClr val="69226A"/>
    </a:custClr>
    <a:custClr name="ORANGE 100%">
      <a:srgbClr val="EA8145"/>
    </a:custClr>
    <a:custClr name="YELLOW 100%">
      <a:srgbClr val="EABD2E"/>
    </a:custClr>
    <a:custClr name="BLUE 100%">
      <a:srgbClr val="332D8C"/>
    </a:custClr>
    <a:custClr name="SAND">
      <a:srgbClr val="F9F5E3"/>
    </a:custClr>
    <a:custClr name="UVM 80%">
      <a:srgbClr val="4595AE"/>
    </a:custClr>
    <a:custClr name="STIL 80%">
      <a:srgbClr val="5C938A"/>
    </a:custClr>
    <a:custClr name="STUK 80%">
      <a:srgbClr val="8F8B87"/>
    </a:custClr>
    <a:custClr name="DARK BLUE 80%">
      <a:srgbClr val="5D6175"/>
    </a:custClr>
    <a:custClr name="PINK 80%">
      <a:srgbClr val="CF4C7A"/>
    </a:custClr>
    <a:custClr name="PURPLE 80%">
      <a:srgbClr val="874E88"/>
    </a:custClr>
    <a:custClr name="ORANGE 80%">
      <a:srgbClr val="EE9A6A"/>
    </a:custClr>
    <a:custClr name="YELLOW 80%">
      <a:srgbClr val="EECA58"/>
    </a:custClr>
    <a:custClr name="BLUE 80%">
      <a:srgbClr val="5C57A3"/>
    </a:custClr>
    <a:custClr name="WHITE">
      <a:srgbClr val="FFFFFF"/>
    </a:custClr>
    <a:custClr name="UVM 40%">
      <a:srgbClr val="99CAD6"/>
    </a:custClr>
    <a:custClr name="STIL 40%">
      <a:srgbClr val="ADC9C5"/>
    </a:custClr>
    <a:custClr name="STUK 40%">
      <a:srgbClr val="C7C5C3"/>
    </a:custClr>
    <a:custClr name="DARK BLUE 40%">
      <a:srgbClr val="AEB0BA"/>
    </a:custClr>
    <a:custClr name="PINK 40%">
      <a:srgbClr val="E7A5BD"/>
    </a:custClr>
    <a:custClr name="PURPLE 40%">
      <a:srgbClr val="C3A7C3"/>
    </a:custClr>
    <a:custClr name="ORANGE 40%">
      <a:srgbClr val="F7CDB5"/>
    </a:custClr>
    <a:custClr name="YELLOW 40%">
      <a:srgbClr val="F7E5AB"/>
    </a:custClr>
    <a:custClr name="BLUE 40%">
      <a:srgbClr val="ADABD1"/>
    </a:custClr>
    <a:custClr name="WHITE">
      <a:srgbClr val="FFFFFF"/>
    </a:custClr>
    <a:custClr name="UVM 20%">
      <a:srgbClr val="CCE4EA"/>
    </a:custClr>
    <a:custClr name="STIL 20%">
      <a:srgbClr val="D6E4E2"/>
    </a:custClr>
    <a:custClr name="STUK 20%">
      <a:srgbClr val="E3E2E1"/>
    </a:custClr>
    <a:custClr name="DARK BLUE 20%">
      <a:srgbClr val="D6D7DD"/>
    </a:custClr>
    <a:custClr name="PINK 20%">
      <a:srgbClr val="F3D2DE"/>
    </a:custClr>
    <a:custClr name="PURPLE 20%">
      <a:srgbClr val="E1D3E1"/>
    </a:custClr>
    <a:custClr name="ORANGE 20%">
      <a:srgbClr val="FBE6DA"/>
    </a:custClr>
    <a:custClr name="YELLOW 20%">
      <a:srgbClr val="FBF2D5"/>
    </a:custClr>
    <a:custClr name="BLUE 20%">
      <a:srgbClr val="D6D5E8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6624E3CD10854468FCCE94CAABFFAEB" ma:contentTypeVersion="13" ma:contentTypeDescription="Opret et nyt dokument." ma:contentTypeScope="" ma:versionID="8ca82aa1260165561a7059f95a10e39a">
  <xsd:schema xmlns:xsd="http://www.w3.org/2001/XMLSchema" xmlns:xs="http://www.w3.org/2001/XMLSchema" xmlns:p="http://schemas.microsoft.com/office/2006/metadata/properties" xmlns:ns2="e5a614a0-e390-4758-987e-00508b2d8f32" xmlns:ns3="8e01ca8f-5ef1-4f69-bef7-0923966b1c21" targetNamespace="http://schemas.microsoft.com/office/2006/metadata/properties" ma:root="true" ma:fieldsID="530eb5992b71b99da4cb49c0d5bad74f" ns2:_="" ns3:_="">
    <xsd:import namespace="e5a614a0-e390-4758-987e-00508b2d8f32"/>
    <xsd:import namespace="8e01ca8f-5ef1-4f69-bef7-0923966b1c2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Dato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a614a0-e390-4758-987e-00508b2d8f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Dato" ma:index="12" nillable="true" ma:displayName="Dato" ma:format="DateOnly" ma:internalName="Dato">
      <xsd:simpleType>
        <xsd:restriction base="dms:DateTime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01ca8f-5ef1-4f69-bef7-0923966b1c2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o xmlns="e5a614a0-e390-4758-987e-00508b2d8f32" xsi:nil="true"/>
  </documentManagement>
</p:properties>
</file>

<file path=customXml/itemProps1.xml><?xml version="1.0" encoding="utf-8"?>
<ds:datastoreItem xmlns:ds="http://schemas.openxmlformats.org/officeDocument/2006/customXml" ds:itemID="{9A0037E7-7BFB-4F71-B9A7-42B8DA58B2E3}"/>
</file>

<file path=customXml/itemProps2.xml><?xml version="1.0" encoding="utf-8"?>
<ds:datastoreItem xmlns:ds="http://schemas.openxmlformats.org/officeDocument/2006/customXml" ds:itemID="{DB542A1F-32E1-427A-8581-0526EECEEB56}"/>
</file>

<file path=customXml/itemProps3.xml><?xml version="1.0" encoding="utf-8"?>
<ds:datastoreItem xmlns:ds="http://schemas.openxmlformats.org/officeDocument/2006/customXml" ds:itemID="{1A13BDEA-D8C2-4B0D-94C4-1B3B5C8CE18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354</Words>
  <Application>Microsoft Office PowerPoint</Application>
  <PresentationFormat>Widescreen</PresentationFormat>
  <Paragraphs>79</Paragraphs>
  <Slides>7</Slides>
  <Notes>3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2" baseType="lpstr">
      <vt:lpstr>Arial</vt:lpstr>
      <vt:lpstr>Georgia</vt:lpstr>
      <vt:lpstr>Lato</vt:lpstr>
      <vt:lpstr>Verdana</vt:lpstr>
      <vt:lpstr>UVM</vt:lpstr>
      <vt:lpstr>Nyt fra BUVM</vt:lpstr>
      <vt:lpstr>Genåbning fra 14. Marts 2021</vt:lpstr>
      <vt:lpstr>Ekstraordinær skolepraktik</vt:lpstr>
      <vt:lpstr>Fordelsuddannelser pr. 1/1-2022</vt:lpstr>
      <vt:lpstr>Arbejde med Ny LUP</vt:lpstr>
      <vt:lpstr>LUP-Modellen D.D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2019-04-11T11:14:19Z</dcterms:created>
  <dcterms:modified xsi:type="dcterms:W3CDTF">2021-03-12T10:03:16Z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">
    <vt:lpwstr>www.skabelondesign.dk</vt:lpwstr>
  </property>
  <property fmtid="{D5CDD505-2E9C-101B-9397-08002B2CF9AE}" pid="3" name="DocumentInfoFinished">
    <vt:lpwstr>True</vt:lpwstr>
  </property>
  <property fmtid="{D5CDD505-2E9C-101B-9397-08002B2CF9AE}" pid="4" name="CustomerId">
    <vt:lpwstr>uvm</vt:lpwstr>
  </property>
  <property fmtid="{D5CDD505-2E9C-101B-9397-08002B2CF9AE}" pid="5" name="TemplateId">
    <vt:lpwstr>637030260375803988</vt:lpwstr>
  </property>
  <property fmtid="{D5CDD505-2E9C-101B-9397-08002B2CF9AE}" pid="6" name="UserProfileId">
    <vt:lpwstr>637080405419862352</vt:lpwstr>
  </property>
  <property fmtid="{D5CDD505-2E9C-101B-9397-08002B2CF9AE}" pid="7" name="ContentTypeId">
    <vt:lpwstr>0x010100D6624E3CD10854468FCCE94CAABFFAEB</vt:lpwstr>
  </property>
</Properties>
</file>