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3" r:id="rId5"/>
    <p:sldMasterId id="2147483694" r:id="rId6"/>
    <p:sldMasterId id="2147483716" r:id="rId7"/>
  </p:sldMasterIdLst>
  <p:notesMasterIdLst>
    <p:notesMasterId r:id="rId70"/>
  </p:notesMasterIdLst>
  <p:sldIdLst>
    <p:sldId id="369" r:id="rId8"/>
    <p:sldId id="266" r:id="rId9"/>
    <p:sldId id="370" r:id="rId10"/>
    <p:sldId id="855" r:id="rId11"/>
    <p:sldId id="856" r:id="rId12"/>
    <p:sldId id="857" r:id="rId13"/>
    <p:sldId id="867" r:id="rId14"/>
    <p:sldId id="868" r:id="rId15"/>
    <p:sldId id="869" r:id="rId16"/>
    <p:sldId id="290" r:id="rId17"/>
    <p:sldId id="284" r:id="rId18"/>
    <p:sldId id="289" r:id="rId19"/>
    <p:sldId id="285" r:id="rId20"/>
    <p:sldId id="292" r:id="rId21"/>
    <p:sldId id="291" r:id="rId22"/>
    <p:sldId id="721" r:id="rId23"/>
    <p:sldId id="810" r:id="rId24"/>
    <p:sldId id="844" r:id="rId25"/>
    <p:sldId id="834" r:id="rId26"/>
    <p:sldId id="835" r:id="rId27"/>
    <p:sldId id="882" r:id="rId28"/>
    <p:sldId id="841" r:id="rId29"/>
    <p:sldId id="256" r:id="rId30"/>
    <p:sldId id="824" r:id="rId31"/>
    <p:sldId id="825" r:id="rId32"/>
    <p:sldId id="874" r:id="rId33"/>
    <p:sldId id="875" r:id="rId34"/>
    <p:sldId id="879" r:id="rId35"/>
    <p:sldId id="876" r:id="rId36"/>
    <p:sldId id="877" r:id="rId37"/>
    <p:sldId id="878" r:id="rId38"/>
    <p:sldId id="830" r:id="rId39"/>
    <p:sldId id="729" r:id="rId40"/>
    <p:sldId id="803" r:id="rId41"/>
    <p:sldId id="798" r:id="rId42"/>
    <p:sldId id="813" r:id="rId43"/>
    <p:sldId id="881" r:id="rId44"/>
    <p:sldId id="840" r:id="rId45"/>
    <p:sldId id="880" r:id="rId46"/>
    <p:sldId id="728" r:id="rId47"/>
    <p:sldId id="258" r:id="rId48"/>
    <p:sldId id="870" r:id="rId49"/>
    <p:sldId id="871" r:id="rId50"/>
    <p:sldId id="274" r:id="rId51"/>
    <p:sldId id="885" r:id="rId52"/>
    <p:sldId id="883" r:id="rId53"/>
    <p:sldId id="265" r:id="rId54"/>
    <p:sldId id="264" r:id="rId55"/>
    <p:sldId id="263" r:id="rId56"/>
    <p:sldId id="884" r:id="rId57"/>
    <p:sldId id="737" r:id="rId58"/>
    <p:sldId id="852" r:id="rId59"/>
    <p:sldId id="260" r:id="rId60"/>
    <p:sldId id="854" r:id="rId61"/>
    <p:sldId id="873" r:id="rId62"/>
    <p:sldId id="736" r:id="rId63"/>
    <p:sldId id="816" r:id="rId64"/>
    <p:sldId id="872" r:id="rId65"/>
    <p:sldId id="795" r:id="rId66"/>
    <p:sldId id="739" r:id="rId67"/>
    <p:sldId id="738" r:id="rId68"/>
    <p:sldId id="259" r:id="rId69"/>
  </p:sldIdLst>
  <p:sldSz cx="12192000" cy="6858000"/>
  <p:notesSz cx="6669088"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5BA"/>
    <a:srgbClr val="25B7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ny Bendix Bengtson" userId="df2a47a9-0a15-4b5a-8d77-b4b960e5e760" providerId="ADAL" clId="{800CEFD9-2825-45A0-AED6-8EFA31F39DEC}"/>
    <pc:docChg chg="undo custSel addSld delSld modSld">
      <pc:chgData name="Johnny Bendix Bengtson" userId="df2a47a9-0a15-4b5a-8d77-b4b960e5e760" providerId="ADAL" clId="{800CEFD9-2825-45A0-AED6-8EFA31F39DEC}" dt="2021-04-29T12:17:21.168" v="49" actId="20577"/>
      <pc:docMkLst>
        <pc:docMk/>
      </pc:docMkLst>
      <pc:sldChg chg="addSp delSp modSp mod delAnim modAnim">
        <pc:chgData name="Johnny Bendix Bengtson" userId="df2a47a9-0a15-4b5a-8d77-b4b960e5e760" providerId="ADAL" clId="{800CEFD9-2825-45A0-AED6-8EFA31F39DEC}" dt="2021-04-29T12:17:21.168" v="49" actId="20577"/>
        <pc:sldMkLst>
          <pc:docMk/>
          <pc:sldMk cId="3635626448" sldId="803"/>
        </pc:sldMkLst>
        <pc:spChg chg="mod">
          <ac:chgData name="Johnny Bendix Bengtson" userId="df2a47a9-0a15-4b5a-8d77-b4b960e5e760" providerId="ADAL" clId="{800CEFD9-2825-45A0-AED6-8EFA31F39DEC}" dt="2021-04-29T12:17:21.168" v="49" actId="20577"/>
          <ac:spMkLst>
            <pc:docMk/>
            <pc:sldMk cId="3635626448" sldId="803"/>
            <ac:spMk id="2" creationId="{99C8D783-5910-459E-9BBF-4DA573F1CF9C}"/>
          </ac:spMkLst>
        </pc:spChg>
        <pc:spChg chg="del mod">
          <ac:chgData name="Johnny Bendix Bengtson" userId="df2a47a9-0a15-4b5a-8d77-b4b960e5e760" providerId="ADAL" clId="{800CEFD9-2825-45A0-AED6-8EFA31F39DEC}" dt="2021-04-29T12:13:12.966" v="17" actId="478"/>
          <ac:spMkLst>
            <pc:docMk/>
            <pc:sldMk cId="3635626448" sldId="803"/>
            <ac:spMk id="3" creationId="{6F949682-5C5E-410A-9324-F17CCDAF057E}"/>
          </ac:spMkLst>
        </pc:spChg>
        <pc:spChg chg="add mod">
          <ac:chgData name="Johnny Bendix Bengtson" userId="df2a47a9-0a15-4b5a-8d77-b4b960e5e760" providerId="ADAL" clId="{800CEFD9-2825-45A0-AED6-8EFA31F39DEC}" dt="2021-04-29T12:14:26.045" v="22" actId="1076"/>
          <ac:spMkLst>
            <pc:docMk/>
            <pc:sldMk cId="3635626448" sldId="803"/>
            <ac:spMk id="5" creationId="{A1EA388C-39B8-4C6B-B008-789C61022647}"/>
          </ac:spMkLst>
        </pc:spChg>
        <pc:picChg chg="add mod">
          <ac:chgData name="Johnny Bendix Bengtson" userId="df2a47a9-0a15-4b5a-8d77-b4b960e5e760" providerId="ADAL" clId="{800CEFD9-2825-45A0-AED6-8EFA31F39DEC}" dt="2021-04-29T12:14:06.991" v="20"/>
          <ac:picMkLst>
            <pc:docMk/>
            <pc:sldMk cId="3635626448" sldId="803"/>
            <ac:picMk id="6" creationId="{234535C8-9118-40C7-9ACC-76E3F60CFA41}"/>
          </ac:picMkLst>
        </pc:picChg>
        <pc:picChg chg="add mod">
          <ac:chgData name="Johnny Bendix Bengtson" userId="df2a47a9-0a15-4b5a-8d77-b4b960e5e760" providerId="ADAL" clId="{800CEFD9-2825-45A0-AED6-8EFA31F39DEC}" dt="2021-04-29T12:14:16.147" v="21"/>
          <ac:picMkLst>
            <pc:docMk/>
            <pc:sldMk cId="3635626448" sldId="803"/>
            <ac:picMk id="7" creationId="{D1CD7901-7B1C-4615-8235-323ACDA26130}"/>
          </ac:picMkLst>
        </pc:picChg>
      </pc:sldChg>
      <pc:sldChg chg="addSp delSp modSp mod">
        <pc:chgData name="Johnny Bendix Bengtson" userId="df2a47a9-0a15-4b5a-8d77-b4b960e5e760" providerId="ADAL" clId="{800CEFD9-2825-45A0-AED6-8EFA31F39DEC}" dt="2021-04-29T12:12:22.382" v="14" actId="1076"/>
        <pc:sldMkLst>
          <pc:docMk/>
          <pc:sldMk cId="1650941480" sldId="810"/>
        </pc:sldMkLst>
        <pc:spChg chg="add del mod">
          <ac:chgData name="Johnny Bendix Bengtson" userId="df2a47a9-0a15-4b5a-8d77-b4b960e5e760" providerId="ADAL" clId="{800CEFD9-2825-45A0-AED6-8EFA31F39DEC}" dt="2021-04-29T12:12:16.655" v="13" actId="22"/>
          <ac:spMkLst>
            <pc:docMk/>
            <pc:sldMk cId="1650941480" sldId="810"/>
            <ac:spMk id="4" creationId="{3A8EFCED-A36F-4B4D-898D-C9A2CDDB6A4E}"/>
          </ac:spMkLst>
        </pc:spChg>
        <pc:graphicFrameChg chg="del">
          <ac:chgData name="Johnny Bendix Bengtson" userId="df2a47a9-0a15-4b5a-8d77-b4b960e5e760" providerId="ADAL" clId="{800CEFD9-2825-45A0-AED6-8EFA31F39DEC}" dt="2021-04-29T12:11:35.776" v="8" actId="478"/>
          <ac:graphicFrameMkLst>
            <pc:docMk/>
            <pc:sldMk cId="1650941480" sldId="810"/>
            <ac:graphicFrameMk id="6" creationId="{F88C0F2A-659D-4ADB-9C7A-E674D42615CC}"/>
          </ac:graphicFrameMkLst>
        </pc:graphicFrameChg>
        <pc:picChg chg="add mod ord">
          <ac:chgData name="Johnny Bendix Bengtson" userId="df2a47a9-0a15-4b5a-8d77-b4b960e5e760" providerId="ADAL" clId="{800CEFD9-2825-45A0-AED6-8EFA31F39DEC}" dt="2021-04-29T12:12:22.382" v="14" actId="1076"/>
          <ac:picMkLst>
            <pc:docMk/>
            <pc:sldMk cId="1650941480" sldId="810"/>
            <ac:picMk id="7" creationId="{1876FC12-2FE7-463E-AAA6-EDEE3E08D13C}"/>
          </ac:picMkLst>
        </pc:picChg>
      </pc:sldChg>
      <pc:sldChg chg="del">
        <pc:chgData name="Johnny Bendix Bengtson" userId="df2a47a9-0a15-4b5a-8d77-b4b960e5e760" providerId="ADAL" clId="{800CEFD9-2825-45A0-AED6-8EFA31F39DEC}" dt="2021-04-29T12:11:17.199" v="0" actId="47"/>
        <pc:sldMkLst>
          <pc:docMk/>
          <pc:sldMk cId="591992742" sldId="811"/>
        </pc:sldMkLst>
      </pc:sldChg>
      <pc:sldChg chg="del">
        <pc:chgData name="Johnny Bendix Bengtson" userId="df2a47a9-0a15-4b5a-8d77-b4b960e5e760" providerId="ADAL" clId="{800CEFD9-2825-45A0-AED6-8EFA31F39DEC}" dt="2021-04-29T12:14:43.805" v="23" actId="47"/>
        <pc:sldMkLst>
          <pc:docMk/>
          <pc:sldMk cId="2589846639" sldId="812"/>
        </pc:sldMkLst>
      </pc:sldChg>
      <pc:sldChg chg="modSp mod modAnim">
        <pc:chgData name="Johnny Bendix Bengtson" userId="df2a47a9-0a15-4b5a-8d77-b4b960e5e760" providerId="ADAL" clId="{800CEFD9-2825-45A0-AED6-8EFA31F39DEC}" dt="2021-04-29T12:15:41.135" v="27" actId="27636"/>
        <pc:sldMkLst>
          <pc:docMk/>
          <pc:sldMk cId="1604146330" sldId="816"/>
        </pc:sldMkLst>
        <pc:spChg chg="mod">
          <ac:chgData name="Johnny Bendix Bengtson" userId="df2a47a9-0a15-4b5a-8d77-b4b960e5e760" providerId="ADAL" clId="{800CEFD9-2825-45A0-AED6-8EFA31F39DEC}" dt="2021-04-29T12:15:41.135" v="27" actId="27636"/>
          <ac:spMkLst>
            <pc:docMk/>
            <pc:sldMk cId="1604146330" sldId="816"/>
            <ac:spMk id="3" creationId="{00000000-0000-0000-0000-000000000000}"/>
          </ac:spMkLst>
        </pc:spChg>
      </pc:sldChg>
      <pc:sldChg chg="del">
        <pc:chgData name="Johnny Bendix Bengtson" userId="df2a47a9-0a15-4b5a-8d77-b4b960e5e760" providerId="ADAL" clId="{800CEFD9-2825-45A0-AED6-8EFA31F39DEC}" dt="2021-04-29T12:11:19.284" v="1" actId="47"/>
        <pc:sldMkLst>
          <pc:docMk/>
          <pc:sldMk cId="1438608386" sldId="845"/>
        </pc:sldMkLst>
      </pc:sldChg>
      <pc:sldChg chg="del">
        <pc:chgData name="Johnny Bendix Bengtson" userId="df2a47a9-0a15-4b5a-8d77-b4b960e5e760" providerId="ADAL" clId="{800CEFD9-2825-45A0-AED6-8EFA31F39DEC}" dt="2021-04-29T12:11:20.092" v="2" actId="47"/>
        <pc:sldMkLst>
          <pc:docMk/>
          <pc:sldMk cId="2391683672" sldId="846"/>
        </pc:sldMkLst>
      </pc:sldChg>
      <pc:sldChg chg="del">
        <pc:chgData name="Johnny Bendix Bengtson" userId="df2a47a9-0a15-4b5a-8d77-b4b960e5e760" providerId="ADAL" clId="{800CEFD9-2825-45A0-AED6-8EFA31F39DEC}" dt="2021-04-29T12:11:20.721" v="3" actId="47"/>
        <pc:sldMkLst>
          <pc:docMk/>
          <pc:sldMk cId="885786704" sldId="847"/>
        </pc:sldMkLst>
      </pc:sldChg>
      <pc:sldChg chg="del">
        <pc:chgData name="Johnny Bendix Bengtson" userId="df2a47a9-0a15-4b5a-8d77-b4b960e5e760" providerId="ADAL" clId="{800CEFD9-2825-45A0-AED6-8EFA31F39DEC}" dt="2021-04-29T12:11:21.315" v="4" actId="47"/>
        <pc:sldMkLst>
          <pc:docMk/>
          <pc:sldMk cId="854866191" sldId="848"/>
        </pc:sldMkLst>
      </pc:sldChg>
      <pc:sldChg chg="del">
        <pc:chgData name="Johnny Bendix Bengtson" userId="df2a47a9-0a15-4b5a-8d77-b4b960e5e760" providerId="ADAL" clId="{800CEFD9-2825-45A0-AED6-8EFA31F39DEC}" dt="2021-04-29T12:11:21.974" v="5" actId="47"/>
        <pc:sldMkLst>
          <pc:docMk/>
          <pc:sldMk cId="1821586576" sldId="849"/>
        </pc:sldMkLst>
      </pc:sldChg>
      <pc:sldChg chg="del">
        <pc:chgData name="Johnny Bendix Bengtson" userId="df2a47a9-0a15-4b5a-8d77-b4b960e5e760" providerId="ADAL" clId="{800CEFD9-2825-45A0-AED6-8EFA31F39DEC}" dt="2021-04-29T12:11:22.665" v="6" actId="47"/>
        <pc:sldMkLst>
          <pc:docMk/>
          <pc:sldMk cId="867082656" sldId="850"/>
        </pc:sldMkLst>
      </pc:sldChg>
      <pc:sldChg chg="del">
        <pc:chgData name="Johnny Bendix Bengtson" userId="df2a47a9-0a15-4b5a-8d77-b4b960e5e760" providerId="ADAL" clId="{800CEFD9-2825-45A0-AED6-8EFA31F39DEC}" dt="2021-04-29T12:11:23.600" v="7" actId="47"/>
        <pc:sldMkLst>
          <pc:docMk/>
          <pc:sldMk cId="2740450261" sldId="851"/>
        </pc:sldMkLst>
      </pc:sldChg>
      <pc:sldChg chg="modSp new mod">
        <pc:chgData name="Johnny Bendix Bengtson" userId="df2a47a9-0a15-4b5a-8d77-b4b960e5e760" providerId="ADAL" clId="{800CEFD9-2825-45A0-AED6-8EFA31F39DEC}" dt="2021-04-29T12:16:38.174" v="33"/>
        <pc:sldMkLst>
          <pc:docMk/>
          <pc:sldMk cId="413536563" sldId="872"/>
        </pc:sldMkLst>
        <pc:spChg chg="mod">
          <ac:chgData name="Johnny Bendix Bengtson" userId="df2a47a9-0a15-4b5a-8d77-b4b960e5e760" providerId="ADAL" clId="{800CEFD9-2825-45A0-AED6-8EFA31F39DEC}" dt="2021-04-29T12:16:38.174" v="33"/>
          <ac:spMkLst>
            <pc:docMk/>
            <pc:sldMk cId="413536563" sldId="872"/>
            <ac:spMk id="2" creationId="{68CD5D3B-55CA-4841-8E8B-82FCABFA5E91}"/>
          </ac:spMkLst>
        </pc:spChg>
        <pc:spChg chg="mod">
          <ac:chgData name="Johnny Bendix Bengtson" userId="df2a47a9-0a15-4b5a-8d77-b4b960e5e760" providerId="ADAL" clId="{800CEFD9-2825-45A0-AED6-8EFA31F39DEC}" dt="2021-04-29T12:16:26.520" v="32" actId="1076"/>
          <ac:spMkLst>
            <pc:docMk/>
            <pc:sldMk cId="413536563" sldId="872"/>
            <ac:spMk id="3" creationId="{50753125-134D-473D-BA0A-C7BBB6086FBA}"/>
          </ac:spMkLst>
        </pc:spChg>
      </pc:sldChg>
    </pc:docChg>
  </pc:docChgLst>
  <pc:docChgLst>
    <pc:chgData name="Jørgen Jæger" userId="8689c874-ab45-492b-b163-a5df209bb451" providerId="ADAL" clId="{8C04E2CF-5244-4A83-957F-A1CFE2DEC973}"/>
    <pc:docChg chg="modSld">
      <pc:chgData name="Jørgen Jæger" userId="8689c874-ab45-492b-b163-a5df209bb451" providerId="ADAL" clId="{8C04E2CF-5244-4A83-957F-A1CFE2DEC973}" dt="2021-05-06T06:26:42.820" v="74" actId="20577"/>
      <pc:docMkLst>
        <pc:docMk/>
      </pc:docMkLst>
      <pc:sldChg chg="modSp mod">
        <pc:chgData name="Jørgen Jæger" userId="8689c874-ab45-492b-b163-a5df209bb451" providerId="ADAL" clId="{8C04E2CF-5244-4A83-957F-A1CFE2DEC973}" dt="2021-05-06T06:22:54.128" v="3" actId="6549"/>
        <pc:sldMkLst>
          <pc:docMk/>
          <pc:sldMk cId="2812409403" sldId="875"/>
        </pc:sldMkLst>
        <pc:spChg chg="mod">
          <ac:chgData name="Jørgen Jæger" userId="8689c874-ab45-492b-b163-a5df209bb451" providerId="ADAL" clId="{8C04E2CF-5244-4A83-957F-A1CFE2DEC973}" dt="2021-05-06T06:22:54.128" v="3" actId="6549"/>
          <ac:spMkLst>
            <pc:docMk/>
            <pc:sldMk cId="2812409403" sldId="875"/>
            <ac:spMk id="3" creationId="{00000000-0000-0000-0000-000000000000}"/>
          </ac:spMkLst>
        </pc:spChg>
      </pc:sldChg>
      <pc:sldChg chg="modSp mod">
        <pc:chgData name="Jørgen Jæger" userId="8689c874-ab45-492b-b163-a5df209bb451" providerId="ADAL" clId="{8C04E2CF-5244-4A83-957F-A1CFE2DEC973}" dt="2021-05-06T06:26:42.820" v="74" actId="20577"/>
        <pc:sldMkLst>
          <pc:docMk/>
          <pc:sldMk cId="2963152013" sldId="878"/>
        </pc:sldMkLst>
        <pc:spChg chg="mod">
          <ac:chgData name="Jørgen Jæger" userId="8689c874-ab45-492b-b163-a5df209bb451" providerId="ADAL" clId="{8C04E2CF-5244-4A83-957F-A1CFE2DEC973}" dt="2021-05-06T06:26:42.820" v="74" actId="20577"/>
          <ac:spMkLst>
            <pc:docMk/>
            <pc:sldMk cId="2963152013" sldId="878"/>
            <ac:spMk id="3" creationId="{00000000-0000-0000-0000-000000000000}"/>
          </ac:spMkLst>
        </pc:spChg>
      </pc:sldChg>
    </pc:docChg>
  </pc:docChgLst>
  <pc:docChgLst>
    <pc:chgData name="Johnny Bendix Bengtson" userId="df2a47a9-0a15-4b5a-8d77-b4b960e5e760" providerId="ADAL" clId="{1D2B1076-1C88-4D63-9503-715893F15F48}"/>
    <pc:docChg chg="custSel modSld">
      <pc:chgData name="Johnny Bendix Bengtson" userId="df2a47a9-0a15-4b5a-8d77-b4b960e5e760" providerId="ADAL" clId="{1D2B1076-1C88-4D63-9503-715893F15F48}" dt="2021-05-04T07:47:11.066" v="45"/>
      <pc:docMkLst>
        <pc:docMk/>
      </pc:docMkLst>
      <pc:sldChg chg="modSp mod modAnim">
        <pc:chgData name="Johnny Bendix Bengtson" userId="df2a47a9-0a15-4b5a-8d77-b4b960e5e760" providerId="ADAL" clId="{1D2B1076-1C88-4D63-9503-715893F15F48}" dt="2021-05-04T07:45:01.185" v="36"/>
        <pc:sldMkLst>
          <pc:docMk/>
          <pc:sldMk cId="3635626448" sldId="803"/>
        </pc:sldMkLst>
        <pc:spChg chg="mod">
          <ac:chgData name="Johnny Bendix Bengtson" userId="df2a47a9-0a15-4b5a-8d77-b4b960e5e760" providerId="ADAL" clId="{1D2B1076-1C88-4D63-9503-715893F15F48}" dt="2021-05-04T07:44:22.699" v="30" actId="1076"/>
          <ac:spMkLst>
            <pc:docMk/>
            <pc:sldMk cId="3635626448" sldId="803"/>
            <ac:spMk id="5" creationId="{A1EA388C-39B8-4C6B-B008-789C61022647}"/>
          </ac:spMkLst>
        </pc:spChg>
      </pc:sldChg>
      <pc:sldChg chg="modAnim">
        <pc:chgData name="Johnny Bendix Bengtson" userId="df2a47a9-0a15-4b5a-8d77-b4b960e5e760" providerId="ADAL" clId="{1D2B1076-1C88-4D63-9503-715893F15F48}" dt="2021-05-04T07:46:55.890" v="43"/>
        <pc:sldMkLst>
          <pc:docMk/>
          <pc:sldMk cId="1604146330" sldId="816"/>
        </pc:sldMkLst>
      </pc:sldChg>
      <pc:sldChg chg="modSp mod modAnim">
        <pc:chgData name="Johnny Bendix Bengtson" userId="df2a47a9-0a15-4b5a-8d77-b4b960e5e760" providerId="ADAL" clId="{1D2B1076-1C88-4D63-9503-715893F15F48}" dt="2021-05-04T07:43:58.056" v="29"/>
        <pc:sldMkLst>
          <pc:docMk/>
          <pc:sldMk cId="1277924213" sldId="844"/>
        </pc:sldMkLst>
        <pc:spChg chg="mod">
          <ac:chgData name="Johnny Bendix Bengtson" userId="df2a47a9-0a15-4b5a-8d77-b4b960e5e760" providerId="ADAL" clId="{1D2B1076-1C88-4D63-9503-715893F15F48}" dt="2021-05-04T07:43:25.684" v="27" actId="20577"/>
          <ac:spMkLst>
            <pc:docMk/>
            <pc:sldMk cId="1277924213" sldId="844"/>
            <ac:spMk id="3" creationId="{FE4BF869-CBD9-4CD9-A0CF-15F308D06EB1}"/>
          </ac:spMkLst>
        </pc:spChg>
      </pc:sldChg>
      <pc:sldChg chg="modAnim">
        <pc:chgData name="Johnny Bendix Bengtson" userId="df2a47a9-0a15-4b5a-8d77-b4b960e5e760" providerId="ADAL" clId="{1D2B1076-1C88-4D63-9503-715893F15F48}" dt="2021-05-04T07:47:11.066" v="45"/>
        <pc:sldMkLst>
          <pc:docMk/>
          <pc:sldMk cId="413536563" sldId="872"/>
        </pc:sldMkLst>
      </pc:sldChg>
    </pc:docChg>
  </pc:docChgLst>
  <pc:docChgLst>
    <pc:chgData name="Jørgen Jæger" userId="8689c874-ab45-492b-b163-a5df209bb451" providerId="ADAL" clId="{EDF03EEE-A697-407A-B7D4-2F8920F8086F}"/>
    <pc:docChg chg="undo custSel addSld delSld modSld">
      <pc:chgData name="Jørgen Jæger" userId="8689c874-ab45-492b-b163-a5df209bb451" providerId="ADAL" clId="{EDF03EEE-A697-407A-B7D4-2F8920F8086F}" dt="2021-05-04T13:37:40.187" v="2789" actId="313"/>
      <pc:docMkLst>
        <pc:docMk/>
      </pc:docMkLst>
      <pc:sldChg chg="modSp mod">
        <pc:chgData name="Jørgen Jæger" userId="8689c874-ab45-492b-b163-a5df209bb451" providerId="ADAL" clId="{EDF03EEE-A697-407A-B7D4-2F8920F8086F}" dt="2021-05-04T09:46:38.633" v="846" actId="20577"/>
        <pc:sldMkLst>
          <pc:docMk/>
          <pc:sldMk cId="2816325043" sldId="824"/>
        </pc:sldMkLst>
        <pc:spChg chg="mod">
          <ac:chgData name="Jørgen Jæger" userId="8689c874-ab45-492b-b163-a5df209bb451" providerId="ADAL" clId="{EDF03EEE-A697-407A-B7D4-2F8920F8086F}" dt="2021-05-04T09:46:38.633" v="846" actId="20577"/>
          <ac:spMkLst>
            <pc:docMk/>
            <pc:sldMk cId="2816325043" sldId="824"/>
            <ac:spMk id="3" creationId="{00000000-0000-0000-0000-000000000000}"/>
          </ac:spMkLst>
        </pc:spChg>
      </pc:sldChg>
      <pc:sldChg chg="modSp mod">
        <pc:chgData name="Jørgen Jæger" userId="8689c874-ab45-492b-b163-a5df209bb451" providerId="ADAL" clId="{EDF03EEE-A697-407A-B7D4-2F8920F8086F}" dt="2021-05-04T10:06:39.156" v="1802" actId="20577"/>
        <pc:sldMkLst>
          <pc:docMk/>
          <pc:sldMk cId="3347490353" sldId="825"/>
        </pc:sldMkLst>
        <pc:spChg chg="mod">
          <ac:chgData name="Jørgen Jæger" userId="8689c874-ab45-492b-b163-a5df209bb451" providerId="ADAL" clId="{EDF03EEE-A697-407A-B7D4-2F8920F8086F}" dt="2021-05-04T10:06:39.156" v="1802" actId="20577"/>
          <ac:spMkLst>
            <pc:docMk/>
            <pc:sldMk cId="3347490353" sldId="825"/>
            <ac:spMk id="3" creationId="{00000000-0000-0000-0000-000000000000}"/>
          </ac:spMkLst>
        </pc:spChg>
      </pc:sldChg>
      <pc:sldChg chg="modSp del mod">
        <pc:chgData name="Jørgen Jæger" userId="8689c874-ab45-492b-b163-a5df209bb451" providerId="ADAL" clId="{EDF03EEE-A697-407A-B7D4-2F8920F8086F}" dt="2021-05-04T10:31:22.726" v="2526" actId="2696"/>
        <pc:sldMkLst>
          <pc:docMk/>
          <pc:sldMk cId="1424368939" sldId="826"/>
        </pc:sldMkLst>
        <pc:spChg chg="mod">
          <ac:chgData name="Jørgen Jæger" userId="8689c874-ab45-492b-b163-a5df209bb451" providerId="ADAL" clId="{EDF03EEE-A697-407A-B7D4-2F8920F8086F}" dt="2021-05-04T09:20:09.632" v="494" actId="6549"/>
          <ac:spMkLst>
            <pc:docMk/>
            <pc:sldMk cId="1424368939" sldId="826"/>
            <ac:spMk id="3" creationId="{00000000-0000-0000-0000-000000000000}"/>
          </ac:spMkLst>
        </pc:spChg>
      </pc:sldChg>
      <pc:sldChg chg="modSp del mod">
        <pc:chgData name="Jørgen Jæger" userId="8689c874-ab45-492b-b163-a5df209bb451" providerId="ADAL" clId="{EDF03EEE-A697-407A-B7D4-2F8920F8086F}" dt="2021-05-04T10:31:27.406" v="2527" actId="2696"/>
        <pc:sldMkLst>
          <pc:docMk/>
          <pc:sldMk cId="2160040157" sldId="827"/>
        </pc:sldMkLst>
        <pc:spChg chg="mod">
          <ac:chgData name="Jørgen Jæger" userId="8689c874-ab45-492b-b163-a5df209bb451" providerId="ADAL" clId="{EDF03EEE-A697-407A-B7D4-2F8920F8086F}" dt="2021-05-04T09:37:31.382" v="776" actId="6549"/>
          <ac:spMkLst>
            <pc:docMk/>
            <pc:sldMk cId="2160040157" sldId="827"/>
            <ac:spMk id="3" creationId="{00000000-0000-0000-0000-000000000000}"/>
          </ac:spMkLst>
        </pc:spChg>
      </pc:sldChg>
      <pc:sldChg chg="del">
        <pc:chgData name="Jørgen Jæger" userId="8689c874-ab45-492b-b163-a5df209bb451" providerId="ADAL" clId="{EDF03EEE-A697-407A-B7D4-2F8920F8086F}" dt="2021-05-04T10:31:29.409" v="2528" actId="2696"/>
        <pc:sldMkLst>
          <pc:docMk/>
          <pc:sldMk cId="3221954540" sldId="828"/>
        </pc:sldMkLst>
      </pc:sldChg>
      <pc:sldChg chg="del">
        <pc:chgData name="Jørgen Jæger" userId="8689c874-ab45-492b-b163-a5df209bb451" providerId="ADAL" clId="{EDF03EEE-A697-407A-B7D4-2F8920F8086F}" dt="2021-05-04T10:31:38.055" v="2529" actId="2696"/>
        <pc:sldMkLst>
          <pc:docMk/>
          <pc:sldMk cId="2977239334" sldId="829"/>
        </pc:sldMkLst>
      </pc:sldChg>
      <pc:sldChg chg="modSp mod">
        <pc:chgData name="Jørgen Jæger" userId="8689c874-ab45-492b-b163-a5df209bb451" providerId="ADAL" clId="{EDF03EEE-A697-407A-B7D4-2F8920F8086F}" dt="2021-05-04T10:35:15.458" v="2781" actId="20577"/>
        <pc:sldMkLst>
          <pc:docMk/>
          <pc:sldMk cId="499484988" sldId="830"/>
        </pc:sldMkLst>
        <pc:spChg chg="mod">
          <ac:chgData name="Jørgen Jæger" userId="8689c874-ab45-492b-b163-a5df209bb451" providerId="ADAL" clId="{EDF03EEE-A697-407A-B7D4-2F8920F8086F}" dt="2021-05-04T10:35:15.458" v="2781" actId="20577"/>
          <ac:spMkLst>
            <pc:docMk/>
            <pc:sldMk cId="499484988" sldId="830"/>
            <ac:spMk id="3" creationId="{00000000-0000-0000-0000-000000000000}"/>
          </ac:spMkLst>
        </pc:spChg>
      </pc:sldChg>
      <pc:sldChg chg="modSp add mod">
        <pc:chgData name="Jørgen Jæger" userId="8689c874-ab45-492b-b163-a5df209bb451" providerId="ADAL" clId="{EDF03EEE-A697-407A-B7D4-2F8920F8086F}" dt="2021-05-04T10:04:41.903" v="1744" actId="20577"/>
        <pc:sldMkLst>
          <pc:docMk/>
          <pc:sldMk cId="4091125312" sldId="874"/>
        </pc:sldMkLst>
        <pc:spChg chg="mod">
          <ac:chgData name="Jørgen Jæger" userId="8689c874-ab45-492b-b163-a5df209bb451" providerId="ADAL" clId="{EDF03EEE-A697-407A-B7D4-2F8920F8086F}" dt="2021-05-04T10:04:41.903" v="1744" actId="20577"/>
          <ac:spMkLst>
            <pc:docMk/>
            <pc:sldMk cId="4091125312" sldId="874"/>
            <ac:spMk id="3" creationId="{00000000-0000-0000-0000-000000000000}"/>
          </ac:spMkLst>
        </pc:spChg>
      </pc:sldChg>
      <pc:sldChg chg="modSp add mod">
        <pc:chgData name="Jørgen Jæger" userId="8689c874-ab45-492b-b163-a5df209bb451" providerId="ADAL" clId="{EDF03EEE-A697-407A-B7D4-2F8920F8086F}" dt="2021-05-04T09:46:04.329" v="816" actId="6549"/>
        <pc:sldMkLst>
          <pc:docMk/>
          <pc:sldMk cId="2812409403" sldId="875"/>
        </pc:sldMkLst>
        <pc:spChg chg="mod">
          <ac:chgData name="Jørgen Jæger" userId="8689c874-ab45-492b-b163-a5df209bb451" providerId="ADAL" clId="{EDF03EEE-A697-407A-B7D4-2F8920F8086F}" dt="2021-05-04T09:46:04.329" v="816" actId="6549"/>
          <ac:spMkLst>
            <pc:docMk/>
            <pc:sldMk cId="2812409403" sldId="875"/>
            <ac:spMk id="3" creationId="{00000000-0000-0000-0000-000000000000}"/>
          </ac:spMkLst>
        </pc:spChg>
      </pc:sldChg>
      <pc:sldChg chg="modSp add mod">
        <pc:chgData name="Jørgen Jæger" userId="8689c874-ab45-492b-b163-a5df209bb451" providerId="ADAL" clId="{EDF03EEE-A697-407A-B7D4-2F8920F8086F}" dt="2021-05-04T10:16:51.198" v="2260" actId="20577"/>
        <pc:sldMkLst>
          <pc:docMk/>
          <pc:sldMk cId="3019358504" sldId="876"/>
        </pc:sldMkLst>
        <pc:spChg chg="mod">
          <ac:chgData name="Jørgen Jæger" userId="8689c874-ab45-492b-b163-a5df209bb451" providerId="ADAL" clId="{EDF03EEE-A697-407A-B7D4-2F8920F8086F}" dt="2021-05-04T10:16:51.198" v="2260" actId="20577"/>
          <ac:spMkLst>
            <pc:docMk/>
            <pc:sldMk cId="3019358504" sldId="876"/>
            <ac:spMk id="3" creationId="{00000000-0000-0000-0000-000000000000}"/>
          </ac:spMkLst>
        </pc:spChg>
      </pc:sldChg>
      <pc:sldChg chg="modSp add mod">
        <pc:chgData name="Jørgen Jæger" userId="8689c874-ab45-492b-b163-a5df209bb451" providerId="ADAL" clId="{EDF03EEE-A697-407A-B7D4-2F8920F8086F}" dt="2021-05-04T13:37:40.187" v="2789" actId="313"/>
        <pc:sldMkLst>
          <pc:docMk/>
          <pc:sldMk cId="2918831175" sldId="877"/>
        </pc:sldMkLst>
        <pc:spChg chg="mod">
          <ac:chgData name="Jørgen Jæger" userId="8689c874-ab45-492b-b163-a5df209bb451" providerId="ADAL" clId="{EDF03EEE-A697-407A-B7D4-2F8920F8086F}" dt="2021-05-04T13:37:40.187" v="2789" actId="313"/>
          <ac:spMkLst>
            <pc:docMk/>
            <pc:sldMk cId="2918831175" sldId="877"/>
            <ac:spMk id="3" creationId="{00000000-0000-0000-0000-000000000000}"/>
          </ac:spMkLst>
        </pc:spChg>
      </pc:sldChg>
      <pc:sldChg chg="modSp add mod">
        <pc:chgData name="Jørgen Jæger" userId="8689c874-ab45-492b-b163-a5df209bb451" providerId="ADAL" clId="{EDF03EEE-A697-407A-B7D4-2F8920F8086F}" dt="2021-05-04T10:31:12.161" v="2525" actId="20577"/>
        <pc:sldMkLst>
          <pc:docMk/>
          <pc:sldMk cId="2963152013" sldId="878"/>
        </pc:sldMkLst>
        <pc:spChg chg="mod">
          <ac:chgData name="Jørgen Jæger" userId="8689c874-ab45-492b-b163-a5df209bb451" providerId="ADAL" clId="{EDF03EEE-A697-407A-B7D4-2F8920F8086F}" dt="2021-05-04T10:31:12.161" v="2525" actId="20577"/>
          <ac:spMkLst>
            <pc:docMk/>
            <pc:sldMk cId="2963152013" sldId="878"/>
            <ac:spMk id="3" creationId="{00000000-0000-0000-0000-000000000000}"/>
          </ac:spMkLst>
        </pc:spChg>
      </pc:sldChg>
      <pc:sldChg chg="modSp add mod">
        <pc:chgData name="Jørgen Jæger" userId="8689c874-ab45-492b-b163-a5df209bb451" providerId="ADAL" clId="{EDF03EEE-A697-407A-B7D4-2F8920F8086F}" dt="2021-05-04T09:45:31.902" v="811" actId="113"/>
        <pc:sldMkLst>
          <pc:docMk/>
          <pc:sldMk cId="3115288086" sldId="879"/>
        </pc:sldMkLst>
        <pc:spChg chg="mod">
          <ac:chgData name="Jørgen Jæger" userId="8689c874-ab45-492b-b163-a5df209bb451" providerId="ADAL" clId="{EDF03EEE-A697-407A-B7D4-2F8920F8086F}" dt="2021-05-04T09:45:31.902" v="811" actId="113"/>
          <ac:spMkLst>
            <pc:docMk/>
            <pc:sldMk cId="3115288086" sldId="879"/>
            <ac:spMk id="3" creationId="{00000000-0000-0000-0000-000000000000}"/>
          </ac:spMkLst>
        </pc:spChg>
      </pc:sldChg>
    </pc:docChg>
  </pc:docChgLst>
  <pc:docChgLst>
    <pc:chgData name="Mogens Ellgaard-Cramer" userId="9f97788b-8e33-4625-a5fd-6b64926666c8" providerId="ADAL" clId="{28EF238F-ADB8-43B6-B012-0BC32DE65E99}"/>
    <pc:docChg chg="addSld delSld modSld modNotesMaster">
      <pc:chgData name="Mogens Ellgaard-Cramer" userId="9f97788b-8e33-4625-a5fd-6b64926666c8" providerId="ADAL" clId="{28EF238F-ADB8-43B6-B012-0BC32DE65E99}" dt="2021-05-06T06:25:45.740" v="24"/>
      <pc:docMkLst>
        <pc:docMk/>
      </pc:docMkLst>
      <pc:sldChg chg="add del">
        <pc:chgData name="Mogens Ellgaard-Cramer" userId="9f97788b-8e33-4625-a5fd-6b64926666c8" providerId="ADAL" clId="{28EF238F-ADB8-43B6-B012-0BC32DE65E99}" dt="2021-04-28T09:58:45.312" v="20"/>
        <pc:sldMkLst>
          <pc:docMk/>
          <pc:sldMk cId="1573615839" sldId="258"/>
        </pc:sldMkLst>
      </pc:sldChg>
      <pc:sldChg chg="del">
        <pc:chgData name="Mogens Ellgaard-Cramer" userId="9f97788b-8e33-4625-a5fd-6b64926666c8" providerId="ADAL" clId="{28EF238F-ADB8-43B6-B012-0BC32DE65E99}" dt="2021-04-28T09:57:42.955" v="12" actId="2696"/>
        <pc:sldMkLst>
          <pc:docMk/>
          <pc:sldMk cId="3561669965" sldId="262"/>
        </pc:sldMkLst>
      </pc:sldChg>
      <pc:sldChg chg="del">
        <pc:chgData name="Mogens Ellgaard-Cramer" userId="9f97788b-8e33-4625-a5fd-6b64926666c8" providerId="ADAL" clId="{28EF238F-ADB8-43B6-B012-0BC32DE65E99}" dt="2021-04-28T09:57:35.742" v="10" actId="2696"/>
        <pc:sldMkLst>
          <pc:docMk/>
          <pc:sldMk cId="3463470709" sldId="263"/>
        </pc:sldMkLst>
      </pc:sldChg>
      <pc:sldChg chg="del">
        <pc:chgData name="Mogens Ellgaard-Cramer" userId="9f97788b-8e33-4625-a5fd-6b64926666c8" providerId="ADAL" clId="{28EF238F-ADB8-43B6-B012-0BC32DE65E99}" dt="2021-04-28T09:57:46.629" v="13" actId="2696"/>
        <pc:sldMkLst>
          <pc:docMk/>
          <pc:sldMk cId="3877703227" sldId="264"/>
        </pc:sldMkLst>
      </pc:sldChg>
      <pc:sldChg chg="del">
        <pc:chgData name="Mogens Ellgaard-Cramer" userId="9f97788b-8e33-4625-a5fd-6b64926666c8" providerId="ADAL" clId="{28EF238F-ADB8-43B6-B012-0BC32DE65E99}" dt="2021-04-28T09:57:39.672" v="11" actId="2696"/>
        <pc:sldMkLst>
          <pc:docMk/>
          <pc:sldMk cId="2753610959" sldId="265"/>
        </pc:sldMkLst>
      </pc:sldChg>
      <pc:sldChg chg="del">
        <pc:chgData name="Mogens Ellgaard-Cramer" userId="9f97788b-8e33-4625-a5fd-6b64926666c8" providerId="ADAL" clId="{28EF238F-ADB8-43B6-B012-0BC32DE65E99}" dt="2021-04-28T09:57:53.940" v="15" actId="2696"/>
        <pc:sldMkLst>
          <pc:docMk/>
          <pc:sldMk cId="4116411968" sldId="267"/>
        </pc:sldMkLst>
      </pc:sldChg>
      <pc:sldChg chg="del">
        <pc:chgData name="Mogens Ellgaard-Cramer" userId="9f97788b-8e33-4625-a5fd-6b64926666c8" providerId="ADAL" clId="{28EF238F-ADB8-43B6-B012-0BC32DE65E99}" dt="2021-04-28T09:58:25.890" v="19" actId="2696"/>
        <pc:sldMkLst>
          <pc:docMk/>
          <pc:sldMk cId="252860220" sldId="268"/>
        </pc:sldMkLst>
      </pc:sldChg>
      <pc:sldChg chg="add del">
        <pc:chgData name="Mogens Ellgaard-Cramer" userId="9f97788b-8e33-4625-a5fd-6b64926666c8" providerId="ADAL" clId="{28EF238F-ADB8-43B6-B012-0BC32DE65E99}" dt="2021-04-28T09:59:04.382" v="23"/>
        <pc:sldMkLst>
          <pc:docMk/>
          <pc:sldMk cId="3668175312" sldId="274"/>
        </pc:sldMkLst>
      </pc:sldChg>
      <pc:sldChg chg="modNotes">
        <pc:chgData name="Mogens Ellgaard-Cramer" userId="9f97788b-8e33-4625-a5fd-6b64926666c8" providerId="ADAL" clId="{28EF238F-ADB8-43B6-B012-0BC32DE65E99}" dt="2021-05-06T06:25:45.740" v="24"/>
        <pc:sldMkLst>
          <pc:docMk/>
          <pc:sldMk cId="1902661774" sldId="284"/>
        </pc:sldMkLst>
      </pc:sldChg>
      <pc:sldChg chg="delSp">
        <pc:chgData name="Mogens Ellgaard-Cramer" userId="9f97788b-8e33-4625-a5fd-6b64926666c8" providerId="ADAL" clId="{28EF238F-ADB8-43B6-B012-0BC32DE65E99}" dt="2021-04-28T09:55:50.629" v="3"/>
        <pc:sldMkLst>
          <pc:docMk/>
          <pc:sldMk cId="741920923" sldId="370"/>
        </pc:sldMkLst>
        <pc:picChg chg="del">
          <ac:chgData name="Mogens Ellgaard-Cramer" userId="9f97788b-8e33-4625-a5fd-6b64926666c8" providerId="ADAL" clId="{28EF238F-ADB8-43B6-B012-0BC32DE65E99}" dt="2021-04-28T09:55:50.629" v="3"/>
          <ac:picMkLst>
            <pc:docMk/>
            <pc:sldMk cId="741920923" sldId="370"/>
            <ac:picMk id="4" creationId="{363902AB-19A3-4649-A893-B83261168963}"/>
          </ac:picMkLst>
        </pc:picChg>
      </pc:sldChg>
      <pc:sldChg chg="del">
        <pc:chgData name="Mogens Ellgaard-Cramer" userId="9f97788b-8e33-4625-a5fd-6b64926666c8" providerId="ADAL" clId="{28EF238F-ADB8-43B6-B012-0BC32DE65E99}" dt="2021-04-28T09:58:01.386" v="16" actId="2696"/>
        <pc:sldMkLst>
          <pc:docMk/>
          <pc:sldMk cId="1489593194" sldId="833"/>
        </pc:sldMkLst>
      </pc:sldChg>
      <pc:sldChg chg="del">
        <pc:chgData name="Mogens Ellgaard-Cramer" userId="9f97788b-8e33-4625-a5fd-6b64926666c8" providerId="ADAL" clId="{28EF238F-ADB8-43B6-B012-0BC32DE65E99}" dt="2021-04-28T09:57:49.816" v="14" actId="2696"/>
        <pc:sldMkLst>
          <pc:docMk/>
          <pc:sldMk cId="1590800387" sldId="843"/>
        </pc:sldMkLst>
      </pc:sldChg>
      <pc:sldChg chg="add del">
        <pc:chgData name="Mogens Ellgaard-Cramer" userId="9f97788b-8e33-4625-a5fd-6b64926666c8" providerId="ADAL" clId="{28EF238F-ADB8-43B6-B012-0BC32DE65E99}" dt="2021-04-28T09:56:12.913" v="4"/>
        <pc:sldMkLst>
          <pc:docMk/>
          <pc:sldMk cId="3854885875" sldId="855"/>
        </pc:sldMkLst>
      </pc:sldChg>
      <pc:sldChg chg="add del">
        <pc:chgData name="Mogens Ellgaard-Cramer" userId="9f97788b-8e33-4625-a5fd-6b64926666c8" providerId="ADAL" clId="{28EF238F-ADB8-43B6-B012-0BC32DE65E99}" dt="2021-04-28T09:56:22.413" v="5"/>
        <pc:sldMkLst>
          <pc:docMk/>
          <pc:sldMk cId="2905354947" sldId="856"/>
        </pc:sldMkLst>
      </pc:sldChg>
      <pc:sldChg chg="add del">
        <pc:chgData name="Mogens Ellgaard-Cramer" userId="9f97788b-8e33-4625-a5fd-6b64926666c8" providerId="ADAL" clId="{28EF238F-ADB8-43B6-B012-0BC32DE65E99}" dt="2021-04-28T09:56:29.111" v="6"/>
        <pc:sldMkLst>
          <pc:docMk/>
          <pc:sldMk cId="1955783285" sldId="857"/>
        </pc:sldMkLst>
      </pc:sldChg>
      <pc:sldChg chg="add">
        <pc:chgData name="Mogens Ellgaard-Cramer" userId="9f97788b-8e33-4625-a5fd-6b64926666c8" providerId="ADAL" clId="{28EF238F-ADB8-43B6-B012-0BC32DE65E99}" dt="2021-04-28T09:56:39.702" v="7"/>
        <pc:sldMkLst>
          <pc:docMk/>
          <pc:sldMk cId="3885390399" sldId="867"/>
        </pc:sldMkLst>
      </pc:sldChg>
      <pc:sldChg chg="add">
        <pc:chgData name="Mogens Ellgaard-Cramer" userId="9f97788b-8e33-4625-a5fd-6b64926666c8" providerId="ADAL" clId="{28EF238F-ADB8-43B6-B012-0BC32DE65E99}" dt="2021-04-28T09:56:50.245" v="8"/>
        <pc:sldMkLst>
          <pc:docMk/>
          <pc:sldMk cId="3336483811" sldId="868"/>
        </pc:sldMkLst>
      </pc:sldChg>
      <pc:sldChg chg="add">
        <pc:chgData name="Mogens Ellgaard-Cramer" userId="9f97788b-8e33-4625-a5fd-6b64926666c8" providerId="ADAL" clId="{28EF238F-ADB8-43B6-B012-0BC32DE65E99}" dt="2021-04-28T09:56:56.915" v="9"/>
        <pc:sldMkLst>
          <pc:docMk/>
          <pc:sldMk cId="3887733268" sldId="869"/>
        </pc:sldMkLst>
      </pc:sldChg>
      <pc:sldChg chg="add">
        <pc:chgData name="Mogens Ellgaard-Cramer" userId="9f97788b-8e33-4625-a5fd-6b64926666c8" providerId="ADAL" clId="{28EF238F-ADB8-43B6-B012-0BC32DE65E99}" dt="2021-04-28T09:58:53.677" v="21"/>
        <pc:sldMkLst>
          <pc:docMk/>
          <pc:sldMk cId="640445148" sldId="870"/>
        </pc:sldMkLst>
      </pc:sldChg>
      <pc:sldChg chg="add">
        <pc:chgData name="Mogens Ellgaard-Cramer" userId="9f97788b-8e33-4625-a5fd-6b64926666c8" providerId="ADAL" clId="{28EF238F-ADB8-43B6-B012-0BC32DE65E99}" dt="2021-04-28T09:58:58.507" v="22"/>
        <pc:sldMkLst>
          <pc:docMk/>
          <pc:sldMk cId="851527687" sldId="871"/>
        </pc:sldMkLst>
      </pc:sldChg>
    </pc:docChg>
  </pc:docChgLst>
  <pc:docChgLst>
    <pc:chgData name="Michael Ørum Henriksen" userId="ea4e8251-cdde-49cd-82a2-f7c5a559db37" providerId="ADAL" clId="{4264946A-B294-46C7-8CBD-37B8DA6A8593}"/>
    <pc:docChg chg="undo custSel addSld delSld modSld">
      <pc:chgData name="Michael Ørum Henriksen" userId="ea4e8251-cdde-49cd-82a2-f7c5a559db37" providerId="ADAL" clId="{4264946A-B294-46C7-8CBD-37B8DA6A8593}" dt="2021-06-29T18:54:50.405" v="5" actId="2890"/>
      <pc:docMkLst>
        <pc:docMk/>
      </pc:docMkLst>
      <pc:sldChg chg="modSp mod">
        <pc:chgData name="Michael Ørum Henriksen" userId="ea4e8251-cdde-49cd-82a2-f7c5a559db37" providerId="ADAL" clId="{4264946A-B294-46C7-8CBD-37B8DA6A8593}" dt="2021-06-29T18:49:51.391" v="3" actId="1076"/>
        <pc:sldMkLst>
          <pc:docMk/>
          <pc:sldMk cId="2816325043" sldId="824"/>
        </pc:sldMkLst>
        <pc:spChg chg="mod">
          <ac:chgData name="Michael Ørum Henriksen" userId="ea4e8251-cdde-49cd-82a2-f7c5a559db37" providerId="ADAL" clId="{4264946A-B294-46C7-8CBD-37B8DA6A8593}" dt="2021-06-29T18:49:51.391" v="3" actId="1076"/>
          <ac:spMkLst>
            <pc:docMk/>
            <pc:sldMk cId="2816325043" sldId="824"/>
            <ac:spMk id="3" creationId="{00000000-0000-0000-0000-000000000000}"/>
          </ac:spMkLst>
        </pc:spChg>
      </pc:sldChg>
      <pc:sldChg chg="modSp mod">
        <pc:chgData name="Michael Ørum Henriksen" userId="ea4e8251-cdde-49cd-82a2-f7c5a559db37" providerId="ADAL" clId="{4264946A-B294-46C7-8CBD-37B8DA6A8593}" dt="2021-06-29T17:52:39.022" v="1" actId="20577"/>
        <pc:sldMkLst>
          <pc:docMk/>
          <pc:sldMk cId="499484988" sldId="830"/>
        </pc:sldMkLst>
        <pc:spChg chg="mod">
          <ac:chgData name="Michael Ørum Henriksen" userId="ea4e8251-cdde-49cd-82a2-f7c5a559db37" providerId="ADAL" clId="{4264946A-B294-46C7-8CBD-37B8DA6A8593}" dt="2021-06-29T17:52:39.022" v="1" actId="20577"/>
          <ac:spMkLst>
            <pc:docMk/>
            <pc:sldMk cId="499484988" sldId="830"/>
            <ac:spMk id="3" creationId="{00000000-0000-0000-0000-000000000000}"/>
          </ac:spMkLst>
        </pc:spChg>
      </pc:sldChg>
      <pc:sldChg chg="add del">
        <pc:chgData name="Michael Ørum Henriksen" userId="ea4e8251-cdde-49cd-82a2-f7c5a559db37" providerId="ADAL" clId="{4264946A-B294-46C7-8CBD-37B8DA6A8593}" dt="2021-06-29T18:54:50.405" v="5" actId="2890"/>
        <pc:sldMkLst>
          <pc:docMk/>
          <pc:sldMk cId="717250973" sldId="886"/>
        </pc:sldMkLst>
      </pc:sldChg>
    </pc:docChg>
  </pc:docChgLst>
  <pc:docChgLst>
    <pc:chgData name="Michael Ørum Henriksen" userId="ea4e8251-cdde-49cd-82a2-f7c5a559db37" providerId="ADAL" clId="{7346865A-C3A6-4672-ACAA-8D0EDF11657C}"/>
    <pc:docChg chg="modSld">
      <pc:chgData name="Michael Ørum Henriksen" userId="ea4e8251-cdde-49cd-82a2-f7c5a559db37" providerId="ADAL" clId="{7346865A-C3A6-4672-ACAA-8D0EDF11657C}" dt="2021-08-04T12:54:16.607" v="5" actId="20577"/>
      <pc:docMkLst>
        <pc:docMk/>
      </pc:docMkLst>
      <pc:sldChg chg="modSp mod">
        <pc:chgData name="Michael Ørum Henriksen" userId="ea4e8251-cdde-49cd-82a2-f7c5a559db37" providerId="ADAL" clId="{7346865A-C3A6-4672-ACAA-8D0EDF11657C}" dt="2021-08-04T12:54:16.607" v="5" actId="20577"/>
        <pc:sldMkLst>
          <pc:docMk/>
          <pc:sldMk cId="1737755834" sldId="369"/>
        </pc:sldMkLst>
        <pc:spChg chg="mod">
          <ac:chgData name="Michael Ørum Henriksen" userId="ea4e8251-cdde-49cd-82a2-f7c5a559db37" providerId="ADAL" clId="{7346865A-C3A6-4672-ACAA-8D0EDF11657C}" dt="2021-08-04T12:54:16.607" v="5" actId="20577"/>
          <ac:spMkLst>
            <pc:docMk/>
            <pc:sldMk cId="1737755834" sldId="369"/>
            <ac:spMk id="6" creationId="{00000000-0000-0000-0000-000000000000}"/>
          </ac:spMkLst>
        </pc:spChg>
      </pc:sldChg>
    </pc:docChg>
  </pc:docChgLst>
  <pc:docChgLst>
    <pc:chgData name="Michael Ørum Henriksen" userId="ea4e8251-cdde-49cd-82a2-f7c5a559db37" providerId="ADAL" clId="{C7218EE9-2FEE-4537-9DFD-605B8A688F09}"/>
    <pc:docChg chg="undo redo custSel addSld delSld modSld sldOrd">
      <pc:chgData name="Michael Ørum Henriksen" userId="ea4e8251-cdde-49cd-82a2-f7c5a559db37" providerId="ADAL" clId="{C7218EE9-2FEE-4537-9DFD-605B8A688F09}" dt="2021-05-06T11:11:51.117" v="1515" actId="47"/>
      <pc:docMkLst>
        <pc:docMk/>
      </pc:docMkLst>
      <pc:sldChg chg="add del">
        <pc:chgData name="Michael Ørum Henriksen" userId="ea4e8251-cdde-49cd-82a2-f7c5a559db37" providerId="ADAL" clId="{C7218EE9-2FEE-4537-9DFD-605B8A688F09}" dt="2021-05-04T13:06:18.154" v="1294" actId="47"/>
        <pc:sldMkLst>
          <pc:docMk/>
          <pc:sldMk cId="1348740020" sldId="256"/>
        </pc:sldMkLst>
      </pc:sldChg>
      <pc:sldChg chg="del">
        <pc:chgData name="Michael Ørum Henriksen" userId="ea4e8251-cdde-49cd-82a2-f7c5a559db37" providerId="ADAL" clId="{C7218EE9-2FEE-4537-9DFD-605B8A688F09}" dt="2021-05-03T06:38:03.377" v="2" actId="47"/>
        <pc:sldMkLst>
          <pc:docMk/>
          <pc:sldMk cId="2906573668" sldId="261"/>
        </pc:sldMkLst>
      </pc:sldChg>
      <pc:sldChg chg="addSp delSp add del setBg delDesignElem">
        <pc:chgData name="Michael Ørum Henriksen" userId="ea4e8251-cdde-49cd-82a2-f7c5a559db37" providerId="ADAL" clId="{C7218EE9-2FEE-4537-9DFD-605B8A688F09}" dt="2021-05-05T13:39:38.091" v="1421"/>
        <pc:sldMkLst>
          <pc:docMk/>
          <pc:sldMk cId="4125601554" sldId="263"/>
        </pc:sldMkLst>
        <pc:spChg chg="add del">
          <ac:chgData name="Michael Ørum Henriksen" userId="ea4e8251-cdde-49cd-82a2-f7c5a559db37" providerId="ADAL" clId="{C7218EE9-2FEE-4537-9DFD-605B8A688F09}" dt="2021-05-05T13:39:38.091" v="1421"/>
          <ac:spMkLst>
            <pc:docMk/>
            <pc:sldMk cId="4125601554" sldId="263"/>
            <ac:spMk id="9" creationId="{59A309A7-1751-4ABE-A3C1-EEC40366AD89}"/>
          </ac:spMkLst>
        </pc:spChg>
        <pc:spChg chg="add del">
          <ac:chgData name="Michael Ørum Henriksen" userId="ea4e8251-cdde-49cd-82a2-f7c5a559db37" providerId="ADAL" clId="{C7218EE9-2FEE-4537-9DFD-605B8A688F09}" dt="2021-05-05T13:39:38.091" v="1421"/>
          <ac:spMkLst>
            <pc:docMk/>
            <pc:sldMk cId="4125601554" sldId="263"/>
            <ac:spMk id="11" creationId="{967D8EB6-EAE1-4F9C-B398-83321E287204}"/>
          </ac:spMkLst>
        </pc:spChg>
      </pc:sldChg>
      <pc:sldChg chg="addSp delSp add del setBg delDesignElem">
        <pc:chgData name="Michael Ørum Henriksen" userId="ea4e8251-cdde-49cd-82a2-f7c5a559db37" providerId="ADAL" clId="{C7218EE9-2FEE-4537-9DFD-605B8A688F09}" dt="2021-05-05T13:39:38.091" v="1421"/>
        <pc:sldMkLst>
          <pc:docMk/>
          <pc:sldMk cId="1332094627" sldId="264"/>
        </pc:sldMkLst>
        <pc:spChg chg="add del">
          <ac:chgData name="Michael Ørum Henriksen" userId="ea4e8251-cdde-49cd-82a2-f7c5a559db37" providerId="ADAL" clId="{C7218EE9-2FEE-4537-9DFD-605B8A688F09}" dt="2021-05-05T13:39:38.091" v="1421"/>
          <ac:spMkLst>
            <pc:docMk/>
            <pc:sldMk cId="1332094627" sldId="264"/>
            <ac:spMk id="9" creationId="{59A309A7-1751-4ABE-A3C1-EEC40366AD89}"/>
          </ac:spMkLst>
        </pc:spChg>
        <pc:spChg chg="add del">
          <ac:chgData name="Michael Ørum Henriksen" userId="ea4e8251-cdde-49cd-82a2-f7c5a559db37" providerId="ADAL" clId="{C7218EE9-2FEE-4537-9DFD-605B8A688F09}" dt="2021-05-05T13:39:38.091" v="1421"/>
          <ac:spMkLst>
            <pc:docMk/>
            <pc:sldMk cId="1332094627" sldId="264"/>
            <ac:spMk id="11" creationId="{967D8EB6-EAE1-4F9C-B398-83321E287204}"/>
          </ac:spMkLst>
        </pc:spChg>
      </pc:sldChg>
      <pc:sldChg chg="addSp delSp add del setBg delDesignElem">
        <pc:chgData name="Michael Ørum Henriksen" userId="ea4e8251-cdde-49cd-82a2-f7c5a559db37" providerId="ADAL" clId="{C7218EE9-2FEE-4537-9DFD-605B8A688F09}" dt="2021-05-05T13:39:38.091" v="1421"/>
        <pc:sldMkLst>
          <pc:docMk/>
          <pc:sldMk cId="4126758485" sldId="265"/>
        </pc:sldMkLst>
        <pc:spChg chg="add del">
          <ac:chgData name="Michael Ørum Henriksen" userId="ea4e8251-cdde-49cd-82a2-f7c5a559db37" providerId="ADAL" clId="{C7218EE9-2FEE-4537-9DFD-605B8A688F09}" dt="2021-05-05T13:39:38.091" v="1421"/>
          <ac:spMkLst>
            <pc:docMk/>
            <pc:sldMk cId="4126758485" sldId="265"/>
            <ac:spMk id="9" creationId="{59A309A7-1751-4ABE-A3C1-EEC40366AD89}"/>
          </ac:spMkLst>
        </pc:spChg>
        <pc:spChg chg="add del">
          <ac:chgData name="Michael Ørum Henriksen" userId="ea4e8251-cdde-49cd-82a2-f7c5a559db37" providerId="ADAL" clId="{C7218EE9-2FEE-4537-9DFD-605B8A688F09}" dt="2021-05-05T13:39:38.091" v="1421"/>
          <ac:spMkLst>
            <pc:docMk/>
            <pc:sldMk cId="4126758485" sldId="265"/>
            <ac:spMk id="11" creationId="{967D8EB6-EAE1-4F9C-B398-83321E287204}"/>
          </ac:spMkLst>
        </pc:spChg>
      </pc:sldChg>
      <pc:sldChg chg="modSp mod">
        <pc:chgData name="Michael Ørum Henriksen" userId="ea4e8251-cdde-49cd-82a2-f7c5a559db37" providerId="ADAL" clId="{C7218EE9-2FEE-4537-9DFD-605B8A688F09}" dt="2021-05-06T07:31:43.024" v="1513" actId="6549"/>
        <pc:sldMkLst>
          <pc:docMk/>
          <pc:sldMk cId="0" sldId="266"/>
        </pc:sldMkLst>
        <pc:spChg chg="mod">
          <ac:chgData name="Michael Ørum Henriksen" userId="ea4e8251-cdde-49cd-82a2-f7c5a559db37" providerId="ADAL" clId="{C7218EE9-2FEE-4537-9DFD-605B8A688F09}" dt="2021-05-06T07:31:43.024" v="1513" actId="6549"/>
          <ac:spMkLst>
            <pc:docMk/>
            <pc:sldMk cId="0" sldId="266"/>
            <ac:spMk id="2" creationId="{BDB134AC-803F-4E69-928B-6D188334B740}"/>
          </ac:spMkLst>
        </pc:spChg>
      </pc:sldChg>
      <pc:sldChg chg="del">
        <pc:chgData name="Michael Ørum Henriksen" userId="ea4e8251-cdde-49cd-82a2-f7c5a559db37" providerId="ADAL" clId="{C7218EE9-2FEE-4537-9DFD-605B8A688F09}" dt="2021-05-06T11:11:51.117" v="1515" actId="47"/>
        <pc:sldMkLst>
          <pc:docMk/>
          <pc:sldMk cId="1924338729" sldId="269"/>
        </pc:sldMkLst>
      </pc:sldChg>
      <pc:sldChg chg="modSp mod">
        <pc:chgData name="Michael Ørum Henriksen" userId="ea4e8251-cdde-49cd-82a2-f7c5a559db37" providerId="ADAL" clId="{C7218EE9-2FEE-4537-9DFD-605B8A688F09}" dt="2021-05-04T10:58:13.177" v="225" actId="20577"/>
        <pc:sldMkLst>
          <pc:docMk/>
          <pc:sldMk cId="1737755834" sldId="369"/>
        </pc:sldMkLst>
        <pc:spChg chg="mod">
          <ac:chgData name="Michael Ørum Henriksen" userId="ea4e8251-cdde-49cd-82a2-f7c5a559db37" providerId="ADAL" clId="{C7218EE9-2FEE-4537-9DFD-605B8A688F09}" dt="2021-05-04T10:58:13.177" v="225" actId="20577"/>
          <ac:spMkLst>
            <pc:docMk/>
            <pc:sldMk cId="1737755834" sldId="369"/>
            <ac:spMk id="6" creationId="{00000000-0000-0000-0000-000000000000}"/>
          </ac:spMkLst>
        </pc:spChg>
      </pc:sldChg>
      <pc:sldChg chg="modSp del mod">
        <pc:chgData name="Michael Ørum Henriksen" userId="ea4e8251-cdde-49cd-82a2-f7c5a559db37" providerId="ADAL" clId="{C7218EE9-2FEE-4537-9DFD-605B8A688F09}" dt="2021-05-06T07:46:21.785" v="1514" actId="47"/>
        <pc:sldMkLst>
          <pc:docMk/>
          <pc:sldMk cId="671535455" sldId="732"/>
        </pc:sldMkLst>
        <pc:spChg chg="mod">
          <ac:chgData name="Michael Ørum Henriksen" userId="ea4e8251-cdde-49cd-82a2-f7c5a559db37" providerId="ADAL" clId="{C7218EE9-2FEE-4537-9DFD-605B8A688F09}" dt="2021-05-05T13:48:58.257" v="1481" actId="20577"/>
          <ac:spMkLst>
            <pc:docMk/>
            <pc:sldMk cId="671535455" sldId="732"/>
            <ac:spMk id="4" creationId="{3C3DD33F-4DDF-49C3-B07B-28F433DD5B41}"/>
          </ac:spMkLst>
        </pc:spChg>
        <pc:spChg chg="mod">
          <ac:chgData name="Michael Ørum Henriksen" userId="ea4e8251-cdde-49cd-82a2-f7c5a559db37" providerId="ADAL" clId="{C7218EE9-2FEE-4537-9DFD-605B8A688F09}" dt="2021-05-05T13:49:19.026" v="1499" actId="20577"/>
          <ac:spMkLst>
            <pc:docMk/>
            <pc:sldMk cId="671535455" sldId="732"/>
            <ac:spMk id="5" creationId="{3BC6571B-C21F-4676-B09B-52FBB4BFF0B0}"/>
          </ac:spMkLst>
        </pc:spChg>
      </pc:sldChg>
      <pc:sldChg chg="modSp mod">
        <pc:chgData name="Michael Ørum Henriksen" userId="ea4e8251-cdde-49cd-82a2-f7c5a559db37" providerId="ADAL" clId="{C7218EE9-2FEE-4537-9DFD-605B8A688F09}" dt="2021-05-05T13:44:57.779" v="1458" actId="20577"/>
        <pc:sldMkLst>
          <pc:docMk/>
          <pc:sldMk cId="3264576299" sldId="738"/>
        </pc:sldMkLst>
        <pc:spChg chg="mod">
          <ac:chgData name="Michael Ørum Henriksen" userId="ea4e8251-cdde-49cd-82a2-f7c5a559db37" providerId="ADAL" clId="{C7218EE9-2FEE-4537-9DFD-605B8A688F09}" dt="2021-05-05T13:44:57.779" v="1458" actId="20577"/>
          <ac:spMkLst>
            <pc:docMk/>
            <pc:sldMk cId="3264576299" sldId="738"/>
            <ac:spMk id="4" creationId="{3C3DD33F-4DDF-49C3-B07B-28F433DD5B41}"/>
          </ac:spMkLst>
        </pc:spChg>
      </pc:sldChg>
      <pc:sldChg chg="modSp mod">
        <pc:chgData name="Michael Ørum Henriksen" userId="ea4e8251-cdde-49cd-82a2-f7c5a559db37" providerId="ADAL" clId="{C7218EE9-2FEE-4537-9DFD-605B8A688F09}" dt="2021-05-05T10:41:41.399" v="1407" actId="20577"/>
        <pc:sldMkLst>
          <pc:docMk/>
          <pc:sldMk cId="3427698846" sldId="798"/>
        </pc:sldMkLst>
        <pc:spChg chg="mod">
          <ac:chgData name="Michael Ørum Henriksen" userId="ea4e8251-cdde-49cd-82a2-f7c5a559db37" providerId="ADAL" clId="{C7218EE9-2FEE-4537-9DFD-605B8A688F09}" dt="2021-05-05T10:41:41.399" v="1407" actId="20577"/>
          <ac:spMkLst>
            <pc:docMk/>
            <pc:sldMk cId="3427698846" sldId="798"/>
            <ac:spMk id="2" creationId="{48772EF4-23FF-468C-8CA3-7D78CD2A1EE3}"/>
          </ac:spMkLst>
        </pc:spChg>
      </pc:sldChg>
      <pc:sldChg chg="modSp mod">
        <pc:chgData name="Michael Ørum Henriksen" userId="ea4e8251-cdde-49cd-82a2-f7c5a559db37" providerId="ADAL" clId="{C7218EE9-2FEE-4537-9DFD-605B8A688F09}" dt="2021-05-04T11:32:04.645" v="682" actId="20577"/>
        <pc:sldMkLst>
          <pc:docMk/>
          <pc:sldMk cId="2700851165" sldId="813"/>
        </pc:sldMkLst>
        <pc:spChg chg="mod">
          <ac:chgData name="Michael Ørum Henriksen" userId="ea4e8251-cdde-49cd-82a2-f7c5a559db37" providerId="ADAL" clId="{C7218EE9-2FEE-4537-9DFD-605B8A688F09}" dt="2021-05-04T11:32:04.645" v="682" actId="20577"/>
          <ac:spMkLst>
            <pc:docMk/>
            <pc:sldMk cId="2700851165" sldId="813"/>
            <ac:spMk id="3" creationId="{00000000-0000-0000-0000-000000000000}"/>
          </ac:spMkLst>
        </pc:spChg>
      </pc:sldChg>
      <pc:sldChg chg="modSp mod">
        <pc:chgData name="Michael Ørum Henriksen" userId="ea4e8251-cdde-49cd-82a2-f7c5a559db37" providerId="ADAL" clId="{C7218EE9-2FEE-4537-9DFD-605B8A688F09}" dt="2021-05-05T10:39:04.626" v="1398" actId="20577"/>
        <pc:sldMkLst>
          <pc:docMk/>
          <pc:sldMk cId="3505499475" sldId="834"/>
        </pc:sldMkLst>
        <pc:spChg chg="mod">
          <ac:chgData name="Michael Ørum Henriksen" userId="ea4e8251-cdde-49cd-82a2-f7c5a559db37" providerId="ADAL" clId="{C7218EE9-2FEE-4537-9DFD-605B8A688F09}" dt="2021-05-05T10:39:04.626" v="1398" actId="20577"/>
          <ac:spMkLst>
            <pc:docMk/>
            <pc:sldMk cId="3505499475" sldId="834"/>
            <ac:spMk id="2" creationId="{B00501B7-05B1-EB48-BE5B-565EC3870DAF}"/>
          </ac:spMkLst>
        </pc:spChg>
      </pc:sldChg>
      <pc:sldChg chg="addSp delSp modSp mod delAnim modAnim modNotesTx">
        <pc:chgData name="Michael Ørum Henriksen" userId="ea4e8251-cdde-49cd-82a2-f7c5a559db37" providerId="ADAL" clId="{C7218EE9-2FEE-4537-9DFD-605B8A688F09}" dt="2021-05-05T10:39:25.369" v="1399" actId="20577"/>
        <pc:sldMkLst>
          <pc:docMk/>
          <pc:sldMk cId="513516925" sldId="835"/>
        </pc:sldMkLst>
        <pc:spChg chg="mod">
          <ac:chgData name="Michael Ørum Henriksen" userId="ea4e8251-cdde-49cd-82a2-f7c5a559db37" providerId="ADAL" clId="{C7218EE9-2FEE-4537-9DFD-605B8A688F09}" dt="2021-05-05T10:39:25.369" v="1399" actId="20577"/>
          <ac:spMkLst>
            <pc:docMk/>
            <pc:sldMk cId="513516925" sldId="835"/>
            <ac:spMk id="2" creationId="{8D0FCE00-DECD-4F8C-A1DA-3E800EC48E23}"/>
          </ac:spMkLst>
        </pc:spChg>
        <pc:spChg chg="del mod">
          <ac:chgData name="Michael Ørum Henriksen" userId="ea4e8251-cdde-49cd-82a2-f7c5a559db37" providerId="ADAL" clId="{C7218EE9-2FEE-4537-9DFD-605B8A688F09}" dt="2021-05-04T11:58:36.733" v="731" actId="22"/>
          <ac:spMkLst>
            <pc:docMk/>
            <pc:sldMk cId="513516925" sldId="835"/>
            <ac:spMk id="3" creationId="{2D27DB7D-4207-4ACB-B10B-140BDB799A22}"/>
          </ac:spMkLst>
        </pc:spChg>
        <pc:spChg chg="add mod">
          <ac:chgData name="Michael Ørum Henriksen" userId="ea4e8251-cdde-49cd-82a2-f7c5a559db37" providerId="ADAL" clId="{C7218EE9-2FEE-4537-9DFD-605B8A688F09}" dt="2021-05-05T09:49:14.210" v="1365" actId="1076"/>
          <ac:spMkLst>
            <pc:docMk/>
            <pc:sldMk cId="513516925" sldId="835"/>
            <ac:spMk id="6" creationId="{6A969D85-C964-4FBA-914C-4BA70A608047}"/>
          </ac:spMkLst>
        </pc:spChg>
        <pc:spChg chg="add del mod">
          <ac:chgData name="Michael Ørum Henriksen" userId="ea4e8251-cdde-49cd-82a2-f7c5a559db37" providerId="ADAL" clId="{C7218EE9-2FEE-4537-9DFD-605B8A688F09}" dt="2021-05-04T11:59:00.550" v="735" actId="478"/>
          <ac:spMkLst>
            <pc:docMk/>
            <pc:sldMk cId="513516925" sldId="835"/>
            <ac:spMk id="7" creationId="{5CFBF2BB-2960-4494-8B0F-0D1AF64ED201}"/>
          </ac:spMkLst>
        </pc:spChg>
        <pc:spChg chg="add del">
          <ac:chgData name="Michael Ørum Henriksen" userId="ea4e8251-cdde-49cd-82a2-f7c5a559db37" providerId="ADAL" clId="{C7218EE9-2FEE-4537-9DFD-605B8A688F09}" dt="2021-05-04T11:58:59.341" v="734"/>
          <ac:spMkLst>
            <pc:docMk/>
            <pc:sldMk cId="513516925" sldId="835"/>
            <ac:spMk id="9" creationId="{AD11875E-0C03-4D3A-B0E9-E2EC1440666D}"/>
          </ac:spMkLst>
        </pc:spChg>
        <pc:spChg chg="add mod">
          <ac:chgData name="Michael Ørum Henriksen" userId="ea4e8251-cdde-49cd-82a2-f7c5a559db37" providerId="ADAL" clId="{C7218EE9-2FEE-4537-9DFD-605B8A688F09}" dt="2021-05-04T12:05:10.447" v="755" actId="20577"/>
          <ac:spMkLst>
            <pc:docMk/>
            <pc:sldMk cId="513516925" sldId="835"/>
            <ac:spMk id="11" creationId="{AB278F8E-894A-4BBD-8FE9-BDD8E196236D}"/>
          </ac:spMkLst>
        </pc:spChg>
        <pc:graphicFrameChg chg="add del mod">
          <ac:chgData name="Michael Ørum Henriksen" userId="ea4e8251-cdde-49cd-82a2-f7c5a559db37" providerId="ADAL" clId="{C7218EE9-2FEE-4537-9DFD-605B8A688F09}" dt="2021-05-04T11:58:59.341" v="734"/>
          <ac:graphicFrameMkLst>
            <pc:docMk/>
            <pc:sldMk cId="513516925" sldId="835"/>
            <ac:graphicFrameMk id="8" creationId="{BBBCBF86-8596-440A-A96D-98DA6EC6B165}"/>
          </ac:graphicFrameMkLst>
        </pc:graphicFrameChg>
        <pc:picChg chg="add del mod ord">
          <ac:chgData name="Michael Ørum Henriksen" userId="ea4e8251-cdde-49cd-82a2-f7c5a559db37" providerId="ADAL" clId="{C7218EE9-2FEE-4537-9DFD-605B8A688F09}" dt="2021-05-04T12:04:55.514" v="741" actId="1076"/>
          <ac:picMkLst>
            <pc:docMk/>
            <pc:sldMk cId="513516925" sldId="835"/>
            <ac:picMk id="5" creationId="{AD6A9FBA-0155-4DD8-A826-4BE1D3181D88}"/>
          </ac:picMkLst>
        </pc:picChg>
      </pc:sldChg>
      <pc:sldChg chg="del">
        <pc:chgData name="Michael Ørum Henriksen" userId="ea4e8251-cdde-49cd-82a2-f7c5a559db37" providerId="ADAL" clId="{C7218EE9-2FEE-4537-9DFD-605B8A688F09}" dt="2021-05-04T12:37:43.110" v="1170" actId="47"/>
        <pc:sldMkLst>
          <pc:docMk/>
          <pc:sldMk cId="1176571894" sldId="836"/>
        </pc:sldMkLst>
      </pc:sldChg>
      <pc:sldChg chg="del">
        <pc:chgData name="Michael Ørum Henriksen" userId="ea4e8251-cdde-49cd-82a2-f7c5a559db37" providerId="ADAL" clId="{C7218EE9-2FEE-4537-9DFD-605B8A688F09}" dt="2021-05-04T13:06:29.959" v="1295" actId="47"/>
        <pc:sldMkLst>
          <pc:docMk/>
          <pc:sldMk cId="588299844" sldId="837"/>
        </pc:sldMkLst>
      </pc:sldChg>
      <pc:sldChg chg="del">
        <pc:chgData name="Michael Ørum Henriksen" userId="ea4e8251-cdde-49cd-82a2-f7c5a559db37" providerId="ADAL" clId="{C7218EE9-2FEE-4537-9DFD-605B8A688F09}" dt="2021-05-04T13:06:32.938" v="1296" actId="47"/>
        <pc:sldMkLst>
          <pc:docMk/>
          <pc:sldMk cId="4289211730" sldId="839"/>
        </pc:sldMkLst>
      </pc:sldChg>
      <pc:sldChg chg="modSp mod">
        <pc:chgData name="Michael Ørum Henriksen" userId="ea4e8251-cdde-49cd-82a2-f7c5a559db37" providerId="ADAL" clId="{C7218EE9-2FEE-4537-9DFD-605B8A688F09}" dt="2021-05-04T11:35:37.231" v="728" actId="20577"/>
        <pc:sldMkLst>
          <pc:docMk/>
          <pc:sldMk cId="898019285" sldId="840"/>
        </pc:sldMkLst>
        <pc:spChg chg="mod">
          <ac:chgData name="Michael Ørum Henriksen" userId="ea4e8251-cdde-49cd-82a2-f7c5a559db37" providerId="ADAL" clId="{C7218EE9-2FEE-4537-9DFD-605B8A688F09}" dt="2021-05-04T11:35:37.231" v="728" actId="20577"/>
          <ac:spMkLst>
            <pc:docMk/>
            <pc:sldMk cId="898019285" sldId="840"/>
            <ac:spMk id="3" creationId="{C9A1F5F6-0573-402A-8563-B857BEF7C66E}"/>
          </ac:spMkLst>
        </pc:spChg>
      </pc:sldChg>
      <pc:sldChg chg="addSp modSp mod ord modAnim modNotesTx">
        <pc:chgData name="Michael Ørum Henriksen" userId="ea4e8251-cdde-49cd-82a2-f7c5a559db37" providerId="ADAL" clId="{C7218EE9-2FEE-4537-9DFD-605B8A688F09}" dt="2021-05-05T10:39:31.185" v="1401" actId="20577"/>
        <pc:sldMkLst>
          <pc:docMk/>
          <pc:sldMk cId="761384867" sldId="841"/>
        </pc:sldMkLst>
        <pc:spChg chg="mod">
          <ac:chgData name="Michael Ørum Henriksen" userId="ea4e8251-cdde-49cd-82a2-f7c5a559db37" providerId="ADAL" clId="{C7218EE9-2FEE-4537-9DFD-605B8A688F09}" dt="2021-05-05T10:39:31.185" v="1401" actId="20577"/>
          <ac:spMkLst>
            <pc:docMk/>
            <pc:sldMk cId="761384867" sldId="841"/>
            <ac:spMk id="2" creationId="{8D0FCE00-DECD-4F8C-A1DA-3E800EC48E23}"/>
          </ac:spMkLst>
        </pc:spChg>
        <pc:spChg chg="mod">
          <ac:chgData name="Michael Ørum Henriksen" userId="ea4e8251-cdde-49cd-82a2-f7c5a559db37" providerId="ADAL" clId="{C7218EE9-2FEE-4537-9DFD-605B8A688F09}" dt="2021-05-05T09:45:06.291" v="1321" actId="20577"/>
          <ac:spMkLst>
            <pc:docMk/>
            <pc:sldMk cId="761384867" sldId="841"/>
            <ac:spMk id="3" creationId="{2D27DB7D-4207-4ACB-B10B-140BDB799A22}"/>
          </ac:spMkLst>
        </pc:spChg>
        <pc:picChg chg="add mod">
          <ac:chgData name="Michael Ørum Henriksen" userId="ea4e8251-cdde-49cd-82a2-f7c5a559db37" providerId="ADAL" clId="{C7218EE9-2FEE-4537-9DFD-605B8A688F09}" dt="2021-05-05T10:38:02.284" v="1391" actId="1076"/>
          <ac:picMkLst>
            <pc:docMk/>
            <pc:sldMk cId="761384867" sldId="841"/>
            <ac:picMk id="5" creationId="{A34C3E75-0349-499E-A4F7-C9B2C7963CD3}"/>
          </ac:picMkLst>
        </pc:picChg>
      </pc:sldChg>
      <pc:sldChg chg="del">
        <pc:chgData name="Michael Ørum Henriksen" userId="ea4e8251-cdde-49cd-82a2-f7c5a559db37" providerId="ADAL" clId="{C7218EE9-2FEE-4537-9DFD-605B8A688F09}" dt="2021-05-03T06:37:59.625" v="1" actId="47"/>
        <pc:sldMkLst>
          <pc:docMk/>
          <pc:sldMk cId="2607398064" sldId="859"/>
        </pc:sldMkLst>
      </pc:sldChg>
      <pc:sldChg chg="modSp add mod">
        <pc:chgData name="Michael Ørum Henriksen" userId="ea4e8251-cdde-49cd-82a2-f7c5a559db37" providerId="ADAL" clId="{C7218EE9-2FEE-4537-9DFD-605B8A688F09}" dt="2021-05-04T11:34:42.845" v="693" actId="6549"/>
        <pc:sldMkLst>
          <pc:docMk/>
          <pc:sldMk cId="174572" sldId="880"/>
        </pc:sldMkLst>
        <pc:spChg chg="mod">
          <ac:chgData name="Michael Ørum Henriksen" userId="ea4e8251-cdde-49cd-82a2-f7c5a559db37" providerId="ADAL" clId="{C7218EE9-2FEE-4537-9DFD-605B8A688F09}" dt="2021-05-04T11:34:42.845" v="693" actId="6549"/>
          <ac:spMkLst>
            <pc:docMk/>
            <pc:sldMk cId="174572" sldId="880"/>
            <ac:spMk id="3" creationId="{C9A1F5F6-0573-402A-8563-B857BEF7C66E}"/>
          </ac:spMkLst>
        </pc:spChg>
      </pc:sldChg>
      <pc:sldChg chg="modSp add mod">
        <pc:chgData name="Michael Ørum Henriksen" userId="ea4e8251-cdde-49cd-82a2-f7c5a559db37" providerId="ADAL" clId="{C7218EE9-2FEE-4537-9DFD-605B8A688F09}" dt="2021-05-04T11:34:31.813" v="689" actId="113"/>
        <pc:sldMkLst>
          <pc:docMk/>
          <pc:sldMk cId="2284028510" sldId="881"/>
        </pc:sldMkLst>
        <pc:spChg chg="mod">
          <ac:chgData name="Michael Ørum Henriksen" userId="ea4e8251-cdde-49cd-82a2-f7c5a559db37" providerId="ADAL" clId="{C7218EE9-2FEE-4537-9DFD-605B8A688F09}" dt="2021-05-04T11:34:31.813" v="689" actId="113"/>
          <ac:spMkLst>
            <pc:docMk/>
            <pc:sldMk cId="2284028510" sldId="881"/>
            <ac:spMk id="3" creationId="{00000000-0000-0000-0000-000000000000}"/>
          </ac:spMkLst>
        </pc:spChg>
      </pc:sldChg>
      <pc:sldChg chg="modSp add mod modTransition modAnim">
        <pc:chgData name="Michael Ørum Henriksen" userId="ea4e8251-cdde-49cd-82a2-f7c5a559db37" providerId="ADAL" clId="{C7218EE9-2FEE-4537-9DFD-605B8A688F09}" dt="2021-05-05T10:39:28.262" v="1400" actId="20577"/>
        <pc:sldMkLst>
          <pc:docMk/>
          <pc:sldMk cId="646924454" sldId="882"/>
        </pc:sldMkLst>
        <pc:spChg chg="mod">
          <ac:chgData name="Michael Ørum Henriksen" userId="ea4e8251-cdde-49cd-82a2-f7c5a559db37" providerId="ADAL" clId="{C7218EE9-2FEE-4537-9DFD-605B8A688F09}" dt="2021-05-05T10:39:28.262" v="1400" actId="20577"/>
          <ac:spMkLst>
            <pc:docMk/>
            <pc:sldMk cId="646924454" sldId="882"/>
            <ac:spMk id="2" creationId="{8D0FCE00-DECD-4F8C-A1DA-3E800EC48E23}"/>
          </ac:spMkLst>
        </pc:spChg>
        <pc:spChg chg="mod">
          <ac:chgData name="Michael Ørum Henriksen" userId="ea4e8251-cdde-49cd-82a2-f7c5a559db37" providerId="ADAL" clId="{C7218EE9-2FEE-4537-9DFD-605B8A688F09}" dt="2021-05-05T09:45:16.633" v="1328" actId="403"/>
          <ac:spMkLst>
            <pc:docMk/>
            <pc:sldMk cId="646924454" sldId="882"/>
            <ac:spMk id="3" creationId="{2D27DB7D-4207-4ACB-B10B-140BDB799A22}"/>
          </ac:spMkLst>
        </pc:spChg>
      </pc:sldChg>
      <pc:sldChg chg="new del">
        <pc:chgData name="Michael Ørum Henriksen" userId="ea4e8251-cdde-49cd-82a2-f7c5a559db37" providerId="ADAL" clId="{C7218EE9-2FEE-4537-9DFD-605B8A688F09}" dt="2021-05-05T13:40:51.121" v="1426" actId="680"/>
        <pc:sldMkLst>
          <pc:docMk/>
          <pc:sldMk cId="1122882367" sldId="883"/>
        </pc:sldMkLst>
      </pc:sldChg>
      <pc:sldChg chg="add del">
        <pc:chgData name="Michael Ørum Henriksen" userId="ea4e8251-cdde-49cd-82a2-f7c5a559db37" providerId="ADAL" clId="{C7218EE9-2FEE-4537-9DFD-605B8A688F09}" dt="2021-05-04T12:48:50.724" v="1292" actId="2890"/>
        <pc:sldMkLst>
          <pc:docMk/>
          <pc:sldMk cId="1534368006" sldId="883"/>
        </pc:sldMkLst>
      </pc:sldChg>
      <pc:sldChg chg="addSp delSp add del setBg delDesignElem">
        <pc:chgData name="Michael Ørum Henriksen" userId="ea4e8251-cdde-49cd-82a2-f7c5a559db37" providerId="ADAL" clId="{C7218EE9-2FEE-4537-9DFD-605B8A688F09}" dt="2021-05-05T13:42:08.694" v="1429"/>
        <pc:sldMkLst>
          <pc:docMk/>
          <pc:sldMk cId="2010883037" sldId="883"/>
        </pc:sldMkLst>
        <pc:spChg chg="add del">
          <ac:chgData name="Michael Ørum Henriksen" userId="ea4e8251-cdde-49cd-82a2-f7c5a559db37" providerId="ADAL" clId="{C7218EE9-2FEE-4537-9DFD-605B8A688F09}" dt="2021-05-05T13:42:08.694" v="1429"/>
          <ac:spMkLst>
            <pc:docMk/>
            <pc:sldMk cId="2010883037" sldId="883"/>
            <ac:spMk id="9" creationId="{35555856-9970-4BC3-9AA9-6A917F53AFBD}"/>
          </ac:spMkLst>
        </pc:spChg>
        <pc:spChg chg="add del">
          <ac:chgData name="Michael Ørum Henriksen" userId="ea4e8251-cdde-49cd-82a2-f7c5a559db37" providerId="ADAL" clId="{C7218EE9-2FEE-4537-9DFD-605B8A688F09}" dt="2021-05-05T13:42:08.694" v="1429"/>
          <ac:spMkLst>
            <pc:docMk/>
            <pc:sldMk cId="2010883037" sldId="883"/>
            <ac:spMk id="13" creationId="{13722DD7-BA73-4776-93A3-94491FEF7260}"/>
          </ac:spMkLst>
        </pc:spChg>
        <pc:picChg chg="add del">
          <ac:chgData name="Michael Ørum Henriksen" userId="ea4e8251-cdde-49cd-82a2-f7c5a559db37" providerId="ADAL" clId="{C7218EE9-2FEE-4537-9DFD-605B8A688F09}" dt="2021-05-05T13:42:08.694" v="1429"/>
          <ac:picMkLst>
            <pc:docMk/>
            <pc:sldMk cId="2010883037" sldId="883"/>
            <ac:picMk id="11" creationId="{7F487851-BFAF-46D8-A1ED-50CAD6E46F59}"/>
          </ac:picMkLst>
        </pc:picChg>
      </pc:sldChg>
      <pc:sldChg chg="addSp delSp add del setBg delDesignElem">
        <pc:chgData name="Michael Ørum Henriksen" userId="ea4e8251-cdde-49cd-82a2-f7c5a559db37" providerId="ADAL" clId="{C7218EE9-2FEE-4537-9DFD-605B8A688F09}" dt="2021-05-05T13:39:38.091" v="1421"/>
        <pc:sldMkLst>
          <pc:docMk/>
          <pc:sldMk cId="1118640962" sldId="884"/>
        </pc:sldMkLst>
        <pc:spChg chg="add del">
          <ac:chgData name="Michael Ørum Henriksen" userId="ea4e8251-cdde-49cd-82a2-f7c5a559db37" providerId="ADAL" clId="{C7218EE9-2FEE-4537-9DFD-605B8A688F09}" dt="2021-05-05T13:39:38.091" v="1421"/>
          <ac:spMkLst>
            <pc:docMk/>
            <pc:sldMk cId="1118640962" sldId="884"/>
            <ac:spMk id="9" creationId="{59A309A7-1751-4ABE-A3C1-EEC40366AD89}"/>
          </ac:spMkLst>
        </pc:spChg>
        <pc:spChg chg="add del">
          <ac:chgData name="Michael Ørum Henriksen" userId="ea4e8251-cdde-49cd-82a2-f7c5a559db37" providerId="ADAL" clId="{C7218EE9-2FEE-4537-9DFD-605B8A688F09}" dt="2021-05-05T13:39:38.091" v="1421"/>
          <ac:spMkLst>
            <pc:docMk/>
            <pc:sldMk cId="1118640962" sldId="884"/>
            <ac:spMk id="11" creationId="{967D8EB6-EAE1-4F9C-B398-83321E287204}"/>
          </ac:spMkLst>
        </pc:spChg>
      </pc:sldChg>
      <pc:sldChg chg="add del replId">
        <pc:chgData name="Michael Ørum Henriksen" userId="ea4e8251-cdde-49cd-82a2-f7c5a559db37" providerId="ADAL" clId="{C7218EE9-2FEE-4537-9DFD-605B8A688F09}" dt="2021-05-04T12:48:50.724" v="1292" actId="2890"/>
        <pc:sldMkLst>
          <pc:docMk/>
          <pc:sldMk cId="2852255080" sldId="884"/>
        </pc:sldMkLst>
      </pc:sldChg>
      <pc:sldChg chg="add del replId">
        <pc:chgData name="Michael Ørum Henriksen" userId="ea4e8251-cdde-49cd-82a2-f7c5a559db37" providerId="ADAL" clId="{C7218EE9-2FEE-4537-9DFD-605B8A688F09}" dt="2021-05-04T12:48:50.724" v="1292" actId="2890"/>
        <pc:sldMkLst>
          <pc:docMk/>
          <pc:sldMk cId="229988730" sldId="885"/>
        </pc:sldMkLst>
      </pc:sldChg>
      <pc:sldChg chg="modSp add mod">
        <pc:chgData name="Michael Ørum Henriksen" userId="ea4e8251-cdde-49cd-82a2-f7c5a559db37" providerId="ADAL" clId="{C7218EE9-2FEE-4537-9DFD-605B8A688F09}" dt="2021-05-06T06:56:26.087" v="1512" actId="20577"/>
        <pc:sldMkLst>
          <pc:docMk/>
          <pc:sldMk cId="4205542849" sldId="885"/>
        </pc:sldMkLst>
        <pc:spChg chg="mod">
          <ac:chgData name="Michael Ørum Henriksen" userId="ea4e8251-cdde-49cd-82a2-f7c5a559db37" providerId="ADAL" clId="{C7218EE9-2FEE-4537-9DFD-605B8A688F09}" dt="2021-05-06T06:56:26.087" v="1512" actId="20577"/>
          <ac:spMkLst>
            <pc:docMk/>
            <pc:sldMk cId="4205542849" sldId="885"/>
            <ac:spMk id="4" creationId="{3C3DD33F-4DDF-49C3-B07B-28F433DD5B41}"/>
          </ac:spMkLst>
        </pc:spChg>
      </pc:sldChg>
    </pc:docChg>
  </pc:docChgLst>
  <pc:docChgLst>
    <pc:chgData name="Mogens Ellgaard-Cramer" userId="9f97788b-8e33-4625-a5fd-6b64926666c8" providerId="ADAL" clId="{7C6D0FCC-9D6C-F74B-BDE4-6916E628B0B8}"/>
    <pc:docChg chg="custSel addSld delSld modSld delMainMaster">
      <pc:chgData name="Mogens Ellgaard-Cramer" userId="9f97788b-8e33-4625-a5fd-6b64926666c8" providerId="ADAL" clId="{7C6D0FCC-9D6C-F74B-BDE4-6916E628B0B8}" dt="2021-05-05T12:44:19.489" v="55" actId="2696"/>
      <pc:docMkLst>
        <pc:docMk/>
      </pc:docMkLst>
      <pc:sldChg chg="del">
        <pc:chgData name="Mogens Ellgaard-Cramer" userId="9f97788b-8e33-4625-a5fd-6b64926666c8" providerId="ADAL" clId="{7C6D0FCC-9D6C-F74B-BDE4-6916E628B0B8}" dt="2021-05-05T12:44:05.621" v="37" actId="2696"/>
        <pc:sldMkLst>
          <pc:docMk/>
          <pc:sldMk cId="2488254133" sldId="257"/>
        </pc:sldMkLst>
      </pc:sldChg>
      <pc:sldChg chg="add">
        <pc:chgData name="Mogens Ellgaard-Cramer" userId="9f97788b-8e33-4625-a5fd-6b64926666c8" providerId="ADAL" clId="{7C6D0FCC-9D6C-F74B-BDE4-6916E628B0B8}" dt="2021-05-05T08:35:15.840" v="1"/>
        <pc:sldMkLst>
          <pc:docMk/>
          <pc:sldMk cId="1902661774" sldId="284"/>
        </pc:sldMkLst>
      </pc:sldChg>
      <pc:sldChg chg="add setBg">
        <pc:chgData name="Mogens Ellgaard-Cramer" userId="9f97788b-8e33-4625-a5fd-6b64926666c8" providerId="ADAL" clId="{7C6D0FCC-9D6C-F74B-BDE4-6916E628B0B8}" dt="2021-05-05T08:35:35.021" v="3"/>
        <pc:sldMkLst>
          <pc:docMk/>
          <pc:sldMk cId="3249292167" sldId="285"/>
        </pc:sldMkLst>
      </pc:sldChg>
      <pc:sldChg chg="add">
        <pc:chgData name="Mogens Ellgaard-Cramer" userId="9f97788b-8e33-4625-a5fd-6b64926666c8" providerId="ADAL" clId="{7C6D0FCC-9D6C-F74B-BDE4-6916E628B0B8}" dt="2021-05-05T08:35:25.187" v="2"/>
        <pc:sldMkLst>
          <pc:docMk/>
          <pc:sldMk cId="1023552551" sldId="289"/>
        </pc:sldMkLst>
      </pc:sldChg>
      <pc:sldChg chg="add">
        <pc:chgData name="Mogens Ellgaard-Cramer" userId="9f97788b-8e33-4625-a5fd-6b64926666c8" providerId="ADAL" clId="{7C6D0FCC-9D6C-F74B-BDE4-6916E628B0B8}" dt="2021-05-05T08:35:08.731" v="0"/>
        <pc:sldMkLst>
          <pc:docMk/>
          <pc:sldMk cId="3266275038" sldId="290"/>
        </pc:sldMkLst>
      </pc:sldChg>
      <pc:sldChg chg="add setBg">
        <pc:chgData name="Mogens Ellgaard-Cramer" userId="9f97788b-8e33-4625-a5fd-6b64926666c8" providerId="ADAL" clId="{7C6D0FCC-9D6C-F74B-BDE4-6916E628B0B8}" dt="2021-05-05T08:35:54.880" v="5"/>
        <pc:sldMkLst>
          <pc:docMk/>
          <pc:sldMk cId="81779386" sldId="291"/>
        </pc:sldMkLst>
      </pc:sldChg>
      <pc:sldChg chg="add setBg">
        <pc:chgData name="Mogens Ellgaard-Cramer" userId="9f97788b-8e33-4625-a5fd-6b64926666c8" providerId="ADAL" clId="{7C6D0FCC-9D6C-F74B-BDE4-6916E628B0B8}" dt="2021-05-05T08:35:43.985" v="4"/>
        <pc:sldMkLst>
          <pc:docMk/>
          <pc:sldMk cId="3645198070" sldId="292"/>
        </pc:sldMkLst>
      </pc:sldChg>
      <pc:sldChg chg="modSp mod">
        <pc:chgData name="Mogens Ellgaard-Cramer" userId="9f97788b-8e33-4625-a5fd-6b64926666c8" providerId="ADAL" clId="{7C6D0FCC-9D6C-F74B-BDE4-6916E628B0B8}" dt="2021-05-05T08:36:38.163" v="35" actId="20577"/>
        <pc:sldMkLst>
          <pc:docMk/>
          <pc:sldMk cId="3854885875" sldId="855"/>
        </pc:sldMkLst>
        <pc:spChg chg="mod">
          <ac:chgData name="Mogens Ellgaard-Cramer" userId="9f97788b-8e33-4625-a5fd-6b64926666c8" providerId="ADAL" clId="{7C6D0FCC-9D6C-F74B-BDE4-6916E628B0B8}" dt="2021-05-05T08:36:38.163" v="35" actId="20577"/>
          <ac:spMkLst>
            <pc:docMk/>
            <pc:sldMk cId="3854885875" sldId="855"/>
            <ac:spMk id="4" creationId="{825B4686-E7B6-410D-BDB0-A73A735130C0}"/>
          </ac:spMkLst>
        </pc:spChg>
      </pc:sldChg>
      <pc:sldChg chg="del">
        <pc:chgData name="Mogens Ellgaard-Cramer" userId="9f97788b-8e33-4625-a5fd-6b64926666c8" providerId="ADAL" clId="{7C6D0FCC-9D6C-F74B-BDE4-6916E628B0B8}" dt="2021-05-05T12:44:03.231" v="36" actId="2696"/>
        <pc:sldMkLst>
          <pc:docMk/>
          <pc:sldMk cId="461442215" sldId="860"/>
        </pc:sldMkLst>
      </pc:sldChg>
      <pc:sldChg chg="del">
        <pc:chgData name="Mogens Ellgaard-Cramer" userId="9f97788b-8e33-4625-a5fd-6b64926666c8" providerId="ADAL" clId="{7C6D0FCC-9D6C-F74B-BDE4-6916E628B0B8}" dt="2021-05-05T12:44:07.798" v="38" actId="2696"/>
        <pc:sldMkLst>
          <pc:docMk/>
          <pc:sldMk cId="4125601554" sldId="861"/>
        </pc:sldMkLst>
      </pc:sldChg>
      <pc:sldChg chg="del">
        <pc:chgData name="Mogens Ellgaard-Cramer" userId="9f97788b-8e33-4625-a5fd-6b64926666c8" providerId="ADAL" clId="{7C6D0FCC-9D6C-F74B-BDE4-6916E628B0B8}" dt="2021-05-05T12:44:10.137" v="39" actId="2696"/>
        <pc:sldMkLst>
          <pc:docMk/>
          <pc:sldMk cId="2717796431" sldId="862"/>
        </pc:sldMkLst>
      </pc:sldChg>
      <pc:sldChg chg="del">
        <pc:chgData name="Mogens Ellgaard-Cramer" userId="9f97788b-8e33-4625-a5fd-6b64926666c8" providerId="ADAL" clId="{7C6D0FCC-9D6C-F74B-BDE4-6916E628B0B8}" dt="2021-05-05T12:44:12.387" v="40" actId="2696"/>
        <pc:sldMkLst>
          <pc:docMk/>
          <pc:sldMk cId="4190434377" sldId="863"/>
        </pc:sldMkLst>
      </pc:sldChg>
      <pc:sldChg chg="del">
        <pc:chgData name="Mogens Ellgaard-Cramer" userId="9f97788b-8e33-4625-a5fd-6b64926666c8" providerId="ADAL" clId="{7C6D0FCC-9D6C-F74B-BDE4-6916E628B0B8}" dt="2021-05-05T12:44:14.928" v="41" actId="2696"/>
        <pc:sldMkLst>
          <pc:docMk/>
          <pc:sldMk cId="1803677877" sldId="864"/>
        </pc:sldMkLst>
      </pc:sldChg>
      <pc:sldChg chg="del">
        <pc:chgData name="Mogens Ellgaard-Cramer" userId="9f97788b-8e33-4625-a5fd-6b64926666c8" providerId="ADAL" clId="{7C6D0FCC-9D6C-F74B-BDE4-6916E628B0B8}" dt="2021-05-05T12:44:17.096" v="42" actId="2696"/>
        <pc:sldMkLst>
          <pc:docMk/>
          <pc:sldMk cId="882394913" sldId="865"/>
        </pc:sldMkLst>
      </pc:sldChg>
      <pc:sldChg chg="del">
        <pc:chgData name="Mogens Ellgaard-Cramer" userId="9f97788b-8e33-4625-a5fd-6b64926666c8" providerId="ADAL" clId="{7C6D0FCC-9D6C-F74B-BDE4-6916E628B0B8}" dt="2021-05-05T12:44:19.467" v="43" actId="2696"/>
        <pc:sldMkLst>
          <pc:docMk/>
          <pc:sldMk cId="535305190" sldId="866"/>
        </pc:sldMkLst>
      </pc:sldChg>
      <pc:sldMasterChg chg="del delSldLayout">
        <pc:chgData name="Mogens Ellgaard-Cramer" userId="9f97788b-8e33-4625-a5fd-6b64926666c8" providerId="ADAL" clId="{7C6D0FCC-9D6C-F74B-BDE4-6916E628B0B8}" dt="2021-05-05T12:44:19.489" v="55" actId="2696"/>
        <pc:sldMasterMkLst>
          <pc:docMk/>
          <pc:sldMasterMk cId="625186314" sldId="2147483681"/>
        </pc:sldMasterMkLst>
        <pc:sldLayoutChg chg="del">
          <pc:chgData name="Mogens Ellgaard-Cramer" userId="9f97788b-8e33-4625-a5fd-6b64926666c8" providerId="ADAL" clId="{7C6D0FCC-9D6C-F74B-BDE4-6916E628B0B8}" dt="2021-05-05T12:44:19.469" v="44" actId="2696"/>
          <pc:sldLayoutMkLst>
            <pc:docMk/>
            <pc:sldMasterMk cId="625186314" sldId="2147483681"/>
            <pc:sldLayoutMk cId="1718893625" sldId="2147483682"/>
          </pc:sldLayoutMkLst>
        </pc:sldLayoutChg>
        <pc:sldLayoutChg chg="del">
          <pc:chgData name="Mogens Ellgaard-Cramer" userId="9f97788b-8e33-4625-a5fd-6b64926666c8" providerId="ADAL" clId="{7C6D0FCC-9D6C-F74B-BDE4-6916E628B0B8}" dt="2021-05-05T12:44:19.470" v="45" actId="2696"/>
          <pc:sldLayoutMkLst>
            <pc:docMk/>
            <pc:sldMasterMk cId="625186314" sldId="2147483681"/>
            <pc:sldLayoutMk cId="2570473564" sldId="2147483683"/>
          </pc:sldLayoutMkLst>
        </pc:sldLayoutChg>
        <pc:sldLayoutChg chg="del">
          <pc:chgData name="Mogens Ellgaard-Cramer" userId="9f97788b-8e33-4625-a5fd-6b64926666c8" providerId="ADAL" clId="{7C6D0FCC-9D6C-F74B-BDE4-6916E628B0B8}" dt="2021-05-05T12:44:19.472" v="46" actId="2696"/>
          <pc:sldLayoutMkLst>
            <pc:docMk/>
            <pc:sldMasterMk cId="625186314" sldId="2147483681"/>
            <pc:sldLayoutMk cId="912725773" sldId="2147483684"/>
          </pc:sldLayoutMkLst>
        </pc:sldLayoutChg>
        <pc:sldLayoutChg chg="del">
          <pc:chgData name="Mogens Ellgaard-Cramer" userId="9f97788b-8e33-4625-a5fd-6b64926666c8" providerId="ADAL" clId="{7C6D0FCC-9D6C-F74B-BDE4-6916E628B0B8}" dt="2021-05-05T12:44:19.474" v="47" actId="2696"/>
          <pc:sldLayoutMkLst>
            <pc:docMk/>
            <pc:sldMasterMk cId="625186314" sldId="2147483681"/>
            <pc:sldLayoutMk cId="2012703289" sldId="2147483685"/>
          </pc:sldLayoutMkLst>
        </pc:sldLayoutChg>
        <pc:sldLayoutChg chg="del">
          <pc:chgData name="Mogens Ellgaard-Cramer" userId="9f97788b-8e33-4625-a5fd-6b64926666c8" providerId="ADAL" clId="{7C6D0FCC-9D6C-F74B-BDE4-6916E628B0B8}" dt="2021-05-05T12:44:19.477" v="48" actId="2696"/>
          <pc:sldLayoutMkLst>
            <pc:docMk/>
            <pc:sldMasterMk cId="625186314" sldId="2147483681"/>
            <pc:sldLayoutMk cId="3710471769" sldId="2147483686"/>
          </pc:sldLayoutMkLst>
        </pc:sldLayoutChg>
        <pc:sldLayoutChg chg="del">
          <pc:chgData name="Mogens Ellgaard-Cramer" userId="9f97788b-8e33-4625-a5fd-6b64926666c8" providerId="ADAL" clId="{7C6D0FCC-9D6C-F74B-BDE4-6916E628B0B8}" dt="2021-05-05T12:44:19.478" v="49" actId="2696"/>
          <pc:sldLayoutMkLst>
            <pc:docMk/>
            <pc:sldMasterMk cId="625186314" sldId="2147483681"/>
            <pc:sldLayoutMk cId="545998026" sldId="2147483687"/>
          </pc:sldLayoutMkLst>
        </pc:sldLayoutChg>
        <pc:sldLayoutChg chg="del">
          <pc:chgData name="Mogens Ellgaard-Cramer" userId="9f97788b-8e33-4625-a5fd-6b64926666c8" providerId="ADAL" clId="{7C6D0FCC-9D6C-F74B-BDE4-6916E628B0B8}" dt="2021-05-05T12:44:19.480" v="50" actId="2696"/>
          <pc:sldLayoutMkLst>
            <pc:docMk/>
            <pc:sldMasterMk cId="625186314" sldId="2147483681"/>
            <pc:sldLayoutMk cId="3733149331" sldId="2147483688"/>
          </pc:sldLayoutMkLst>
        </pc:sldLayoutChg>
        <pc:sldLayoutChg chg="del">
          <pc:chgData name="Mogens Ellgaard-Cramer" userId="9f97788b-8e33-4625-a5fd-6b64926666c8" providerId="ADAL" clId="{7C6D0FCC-9D6C-F74B-BDE4-6916E628B0B8}" dt="2021-05-05T12:44:19.482" v="51" actId="2696"/>
          <pc:sldLayoutMkLst>
            <pc:docMk/>
            <pc:sldMasterMk cId="625186314" sldId="2147483681"/>
            <pc:sldLayoutMk cId="2788443128" sldId="2147483689"/>
          </pc:sldLayoutMkLst>
        </pc:sldLayoutChg>
        <pc:sldLayoutChg chg="del">
          <pc:chgData name="Mogens Ellgaard-Cramer" userId="9f97788b-8e33-4625-a5fd-6b64926666c8" providerId="ADAL" clId="{7C6D0FCC-9D6C-F74B-BDE4-6916E628B0B8}" dt="2021-05-05T12:44:19.483" v="52" actId="2696"/>
          <pc:sldLayoutMkLst>
            <pc:docMk/>
            <pc:sldMasterMk cId="625186314" sldId="2147483681"/>
            <pc:sldLayoutMk cId="1859415018" sldId="2147483690"/>
          </pc:sldLayoutMkLst>
        </pc:sldLayoutChg>
        <pc:sldLayoutChg chg="del">
          <pc:chgData name="Mogens Ellgaard-Cramer" userId="9f97788b-8e33-4625-a5fd-6b64926666c8" providerId="ADAL" clId="{7C6D0FCC-9D6C-F74B-BDE4-6916E628B0B8}" dt="2021-05-05T12:44:19.485" v="53" actId="2696"/>
          <pc:sldLayoutMkLst>
            <pc:docMk/>
            <pc:sldMasterMk cId="625186314" sldId="2147483681"/>
            <pc:sldLayoutMk cId="3382786084" sldId="2147483691"/>
          </pc:sldLayoutMkLst>
        </pc:sldLayoutChg>
        <pc:sldLayoutChg chg="del">
          <pc:chgData name="Mogens Ellgaard-Cramer" userId="9f97788b-8e33-4625-a5fd-6b64926666c8" providerId="ADAL" clId="{7C6D0FCC-9D6C-F74B-BDE4-6916E628B0B8}" dt="2021-05-05T12:44:19.487" v="54" actId="2696"/>
          <pc:sldLayoutMkLst>
            <pc:docMk/>
            <pc:sldMasterMk cId="625186314" sldId="2147483681"/>
            <pc:sldLayoutMk cId="3314501163" sldId="2147483692"/>
          </pc:sldLayoutMkLst>
        </pc:sldLayoutChg>
      </pc:sldMasterChg>
    </pc:docChg>
  </pc:docChgLst>
  <pc:docChgLst>
    <pc:chgData name="Annette Klubien" userId="f4683140-2920-4a39-a601-5a622ee02f59" providerId="ADAL" clId="{18F5B007-0852-48E3-8345-4F7832969DC7}"/>
    <pc:docChg chg="undo custSel addSld delSld modSld modNotesMaster">
      <pc:chgData name="Annette Klubien" userId="f4683140-2920-4a39-a601-5a622ee02f59" providerId="ADAL" clId="{18F5B007-0852-48E3-8345-4F7832969DC7}" dt="2021-05-04T07:42:17.455" v="1459"/>
      <pc:docMkLst>
        <pc:docMk/>
      </pc:docMkLst>
      <pc:sldChg chg="modSp mod">
        <pc:chgData name="Annette Klubien" userId="f4683140-2920-4a39-a601-5a622ee02f59" providerId="ADAL" clId="{18F5B007-0852-48E3-8345-4F7832969DC7}" dt="2021-05-03T13:45:44.113" v="673" actId="20577"/>
        <pc:sldMkLst>
          <pc:docMk/>
          <pc:sldMk cId="2674221421" sldId="260"/>
        </pc:sldMkLst>
        <pc:spChg chg="mod">
          <ac:chgData name="Annette Klubien" userId="f4683140-2920-4a39-a601-5a622ee02f59" providerId="ADAL" clId="{18F5B007-0852-48E3-8345-4F7832969DC7}" dt="2021-05-03T13:45:07.438" v="618" actId="20577"/>
          <ac:spMkLst>
            <pc:docMk/>
            <pc:sldMk cId="2674221421" sldId="260"/>
            <ac:spMk id="2" creationId="{210787B0-F0A3-4971-BEB1-BB0CFDF9F064}"/>
          </ac:spMkLst>
        </pc:spChg>
        <pc:spChg chg="mod">
          <ac:chgData name="Annette Klubien" userId="f4683140-2920-4a39-a601-5a622ee02f59" providerId="ADAL" clId="{18F5B007-0852-48E3-8345-4F7832969DC7}" dt="2021-05-03T13:45:44.113" v="673" actId="20577"/>
          <ac:spMkLst>
            <pc:docMk/>
            <pc:sldMk cId="2674221421" sldId="260"/>
            <ac:spMk id="3" creationId="{BF8C639D-E3CA-4DA3-9209-EE6853092DBB}"/>
          </ac:spMkLst>
        </pc:spChg>
      </pc:sldChg>
      <pc:sldChg chg="modSp mod">
        <pc:chgData name="Annette Klubien" userId="f4683140-2920-4a39-a601-5a622ee02f59" providerId="ADAL" clId="{18F5B007-0852-48E3-8345-4F7832969DC7}" dt="2021-05-03T13:31:27.444" v="22" actId="6549"/>
        <pc:sldMkLst>
          <pc:docMk/>
          <pc:sldMk cId="2643493933" sldId="737"/>
        </pc:sldMkLst>
        <pc:spChg chg="mod">
          <ac:chgData name="Annette Klubien" userId="f4683140-2920-4a39-a601-5a622ee02f59" providerId="ADAL" clId="{18F5B007-0852-48E3-8345-4F7832969DC7}" dt="2021-05-03T13:31:27.444" v="22" actId="6549"/>
          <ac:spMkLst>
            <pc:docMk/>
            <pc:sldMk cId="2643493933" sldId="737"/>
            <ac:spMk id="3" creationId="{0FE0D338-2E42-1548-933D-084E0FF86136}"/>
          </ac:spMkLst>
        </pc:spChg>
      </pc:sldChg>
      <pc:sldChg chg="modSp mod">
        <pc:chgData name="Annette Klubien" userId="f4683140-2920-4a39-a601-5a622ee02f59" providerId="ADAL" clId="{18F5B007-0852-48E3-8345-4F7832969DC7}" dt="2021-05-04T07:41:30.640" v="1458" actId="20577"/>
        <pc:sldMkLst>
          <pc:docMk/>
          <pc:sldMk cId="2674347226" sldId="852"/>
        </pc:sldMkLst>
        <pc:spChg chg="mod">
          <ac:chgData name="Annette Klubien" userId="f4683140-2920-4a39-a601-5a622ee02f59" providerId="ADAL" clId="{18F5B007-0852-48E3-8345-4F7832969DC7}" dt="2021-05-04T07:15:53.686" v="1269" actId="20577"/>
          <ac:spMkLst>
            <pc:docMk/>
            <pc:sldMk cId="2674347226" sldId="852"/>
            <ac:spMk id="2" creationId="{00000000-0000-0000-0000-000000000000}"/>
          </ac:spMkLst>
        </pc:spChg>
        <pc:spChg chg="mod">
          <ac:chgData name="Annette Klubien" userId="f4683140-2920-4a39-a601-5a622ee02f59" providerId="ADAL" clId="{18F5B007-0852-48E3-8345-4F7832969DC7}" dt="2021-05-04T07:41:30.640" v="1458" actId="20577"/>
          <ac:spMkLst>
            <pc:docMk/>
            <pc:sldMk cId="2674347226" sldId="852"/>
            <ac:spMk id="3" creationId="{00000000-0000-0000-0000-000000000000}"/>
          </ac:spMkLst>
        </pc:spChg>
      </pc:sldChg>
      <pc:sldChg chg="del">
        <pc:chgData name="Annette Klubien" userId="f4683140-2920-4a39-a601-5a622ee02f59" providerId="ADAL" clId="{18F5B007-0852-48E3-8345-4F7832969DC7}" dt="2021-05-03T13:45:50.988" v="674" actId="47"/>
        <pc:sldMkLst>
          <pc:docMk/>
          <pc:sldMk cId="2215075814" sldId="853"/>
        </pc:sldMkLst>
      </pc:sldChg>
      <pc:sldChg chg="modSp mod">
        <pc:chgData name="Annette Klubien" userId="f4683140-2920-4a39-a601-5a622ee02f59" providerId="ADAL" clId="{18F5B007-0852-48E3-8345-4F7832969DC7}" dt="2021-05-04T07:41:26.650" v="1457" actId="20577"/>
        <pc:sldMkLst>
          <pc:docMk/>
          <pc:sldMk cId="662567157" sldId="854"/>
        </pc:sldMkLst>
        <pc:spChg chg="mod">
          <ac:chgData name="Annette Klubien" userId="f4683140-2920-4a39-a601-5a622ee02f59" providerId="ADAL" clId="{18F5B007-0852-48E3-8345-4F7832969DC7}" dt="2021-05-04T07:11:43.152" v="1098" actId="20577"/>
          <ac:spMkLst>
            <pc:docMk/>
            <pc:sldMk cId="662567157" sldId="854"/>
            <ac:spMk id="2" creationId="{79568A7C-5A72-4046-B8FA-0C7ADD5D52B0}"/>
          </ac:spMkLst>
        </pc:spChg>
        <pc:spChg chg="mod">
          <ac:chgData name="Annette Klubien" userId="f4683140-2920-4a39-a601-5a622ee02f59" providerId="ADAL" clId="{18F5B007-0852-48E3-8345-4F7832969DC7}" dt="2021-05-04T07:41:26.650" v="1457" actId="20577"/>
          <ac:spMkLst>
            <pc:docMk/>
            <pc:sldMk cId="662567157" sldId="854"/>
            <ac:spMk id="3" creationId="{28047A1F-1C7F-41F7-92BD-CA6608CC841A}"/>
          </ac:spMkLst>
        </pc:spChg>
      </pc:sldChg>
      <pc:sldChg chg="modSp add mod">
        <pc:chgData name="Annette Klubien" userId="f4683140-2920-4a39-a601-5a622ee02f59" providerId="ADAL" clId="{18F5B007-0852-48E3-8345-4F7832969DC7}" dt="2021-05-04T07:14:49.894" v="1231" actId="113"/>
        <pc:sldMkLst>
          <pc:docMk/>
          <pc:sldMk cId="1334558267" sldId="873"/>
        </pc:sldMkLst>
        <pc:spChg chg="mod">
          <ac:chgData name="Annette Klubien" userId="f4683140-2920-4a39-a601-5a622ee02f59" providerId="ADAL" clId="{18F5B007-0852-48E3-8345-4F7832969DC7}" dt="2021-05-03T13:53:55.291" v="910" actId="6549"/>
          <ac:spMkLst>
            <pc:docMk/>
            <pc:sldMk cId="1334558267" sldId="873"/>
            <ac:spMk id="2" creationId="{79568A7C-5A72-4046-B8FA-0C7ADD5D52B0}"/>
          </ac:spMkLst>
        </pc:spChg>
        <pc:spChg chg="mod">
          <ac:chgData name="Annette Klubien" userId="f4683140-2920-4a39-a601-5a622ee02f59" providerId="ADAL" clId="{18F5B007-0852-48E3-8345-4F7832969DC7}" dt="2021-05-04T07:14:49.894" v="1231" actId="113"/>
          <ac:spMkLst>
            <pc:docMk/>
            <pc:sldMk cId="1334558267" sldId="873"/>
            <ac:spMk id="3" creationId="{28047A1F-1C7F-41F7-92BD-CA6608CC841A}"/>
          </ac:spMkLst>
        </pc:spChg>
      </pc:sldChg>
      <pc:sldChg chg="modSp add del mod">
        <pc:chgData name="Annette Klubien" userId="f4683140-2920-4a39-a601-5a622ee02f59" providerId="ADAL" clId="{18F5B007-0852-48E3-8345-4F7832969DC7}" dt="2021-05-04T07:30:50.745" v="1455" actId="47"/>
        <pc:sldMkLst>
          <pc:docMk/>
          <pc:sldMk cId="510521459" sldId="874"/>
        </pc:sldMkLst>
        <pc:spChg chg="mod">
          <ac:chgData name="Annette Klubien" userId="f4683140-2920-4a39-a601-5a622ee02f59" providerId="ADAL" clId="{18F5B007-0852-48E3-8345-4F7832969DC7}" dt="2021-05-04T07:15:15.995" v="1238" actId="20577"/>
          <ac:spMkLst>
            <pc:docMk/>
            <pc:sldMk cId="510521459" sldId="874"/>
            <ac:spMk id="2" creationId="{79568A7C-5A72-4046-B8FA-0C7ADD5D52B0}"/>
          </ac:spMkLst>
        </pc:spChg>
        <pc:spChg chg="mod">
          <ac:chgData name="Annette Klubien" userId="f4683140-2920-4a39-a601-5a622ee02f59" providerId="ADAL" clId="{18F5B007-0852-48E3-8345-4F7832969DC7}" dt="2021-05-04T07:28:04.315" v="1435" actId="20577"/>
          <ac:spMkLst>
            <pc:docMk/>
            <pc:sldMk cId="510521459" sldId="874"/>
            <ac:spMk id="3" creationId="{28047A1F-1C7F-41F7-92BD-CA6608CC84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9939" cy="498056"/>
          </a:xfrm>
          <a:prstGeom prst="rect">
            <a:avLst/>
          </a:prstGeom>
        </p:spPr>
        <p:txBody>
          <a:bodyPr vert="horz" lIns="91815" tIns="45907" rIns="91815" bIns="45907" rtlCol="0"/>
          <a:lstStyle>
            <a:lvl1pPr algn="l">
              <a:defRPr sz="1200"/>
            </a:lvl1pPr>
          </a:lstStyle>
          <a:p>
            <a:endParaRPr lang="da-DK"/>
          </a:p>
        </p:txBody>
      </p:sp>
      <p:sp>
        <p:nvSpPr>
          <p:cNvPr id="3" name="Pladsholder til dato 2"/>
          <p:cNvSpPr>
            <a:spLocks noGrp="1"/>
          </p:cNvSpPr>
          <p:nvPr>
            <p:ph type="dt" idx="1"/>
          </p:nvPr>
        </p:nvSpPr>
        <p:spPr>
          <a:xfrm>
            <a:off x="3777606" y="0"/>
            <a:ext cx="2889939" cy="498056"/>
          </a:xfrm>
          <a:prstGeom prst="rect">
            <a:avLst/>
          </a:prstGeom>
        </p:spPr>
        <p:txBody>
          <a:bodyPr vert="horz" lIns="91815" tIns="45907" rIns="91815" bIns="45907" rtlCol="0"/>
          <a:lstStyle>
            <a:lvl1pPr algn="r">
              <a:defRPr sz="1200"/>
            </a:lvl1pPr>
          </a:lstStyle>
          <a:p>
            <a:fld id="{B90C463E-3210-BD49-B37D-FAD6B6FBDE9C}" type="datetimeFigureOut">
              <a:rPr lang="da-DK" smtClean="0"/>
              <a:t>04-08-2021</a:t>
            </a:fld>
            <a:endParaRPr lang="da-DK"/>
          </a:p>
        </p:txBody>
      </p:sp>
      <p:sp>
        <p:nvSpPr>
          <p:cNvPr id="4" name="Pladsholder til slidebillede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815" tIns="45907" rIns="91815" bIns="45907" rtlCol="0" anchor="ctr"/>
          <a:lstStyle/>
          <a:p>
            <a:endParaRPr lang="da-DK"/>
          </a:p>
        </p:txBody>
      </p:sp>
      <p:sp>
        <p:nvSpPr>
          <p:cNvPr id="5" name="Pladsholder til noter 4"/>
          <p:cNvSpPr>
            <a:spLocks noGrp="1"/>
          </p:cNvSpPr>
          <p:nvPr>
            <p:ph type="body" sz="quarter" idx="3"/>
          </p:nvPr>
        </p:nvSpPr>
        <p:spPr>
          <a:xfrm>
            <a:off x="666909" y="4777196"/>
            <a:ext cx="5335270" cy="3908614"/>
          </a:xfrm>
          <a:prstGeom prst="rect">
            <a:avLst/>
          </a:prstGeom>
        </p:spPr>
        <p:txBody>
          <a:bodyPr vert="horz" lIns="91815" tIns="45907" rIns="91815" bIns="45907"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4"/>
            <a:ext cx="2889939" cy="498055"/>
          </a:xfrm>
          <a:prstGeom prst="rect">
            <a:avLst/>
          </a:prstGeom>
        </p:spPr>
        <p:txBody>
          <a:bodyPr vert="horz" lIns="91815" tIns="45907" rIns="91815" bIns="45907" rtlCol="0" anchor="b"/>
          <a:lstStyle>
            <a:lvl1pPr algn="l">
              <a:defRPr sz="1200"/>
            </a:lvl1pPr>
          </a:lstStyle>
          <a:p>
            <a:endParaRPr lang="da-DK"/>
          </a:p>
        </p:txBody>
      </p:sp>
      <p:sp>
        <p:nvSpPr>
          <p:cNvPr id="7" name="Pladsholder til slidenummer 6"/>
          <p:cNvSpPr>
            <a:spLocks noGrp="1"/>
          </p:cNvSpPr>
          <p:nvPr>
            <p:ph type="sldNum" sz="quarter" idx="5"/>
          </p:nvPr>
        </p:nvSpPr>
        <p:spPr>
          <a:xfrm>
            <a:off x="3777606" y="9428584"/>
            <a:ext cx="2889939" cy="498055"/>
          </a:xfrm>
          <a:prstGeom prst="rect">
            <a:avLst/>
          </a:prstGeom>
        </p:spPr>
        <p:txBody>
          <a:bodyPr vert="horz" lIns="91815" tIns="45907" rIns="91815" bIns="45907" rtlCol="0" anchor="b"/>
          <a:lstStyle>
            <a:lvl1pPr algn="r">
              <a:defRPr sz="1200"/>
            </a:lvl1pPr>
          </a:lstStyle>
          <a:p>
            <a:fld id="{6F5BA3CA-EDEA-9640-9DE9-67353A2055FE}" type="slidenum">
              <a:rPr lang="da-DK" smtClean="0"/>
              <a:t>‹nr.›</a:t>
            </a:fld>
            <a:endParaRPr lang="da-DK"/>
          </a:p>
        </p:txBody>
      </p:sp>
    </p:spTree>
    <p:extLst>
      <p:ext uri="{BB962C8B-B14F-4D97-AF65-F5344CB8AC3E}">
        <p14:creationId xmlns:p14="http://schemas.microsoft.com/office/powerpoint/2010/main" val="205417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1</a:t>
            </a:fld>
            <a:endParaRPr lang="da-DK"/>
          </a:p>
        </p:txBody>
      </p:sp>
    </p:spTree>
    <p:extLst>
      <p:ext uri="{BB962C8B-B14F-4D97-AF65-F5344CB8AC3E}">
        <p14:creationId xmlns:p14="http://schemas.microsoft.com/office/powerpoint/2010/main" val="369370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a:t>
            </a:fld>
            <a:endParaRPr lang="da-DK"/>
          </a:p>
        </p:txBody>
      </p:sp>
    </p:spTree>
    <p:extLst>
      <p:ext uri="{BB962C8B-B14F-4D97-AF65-F5344CB8AC3E}">
        <p14:creationId xmlns:p14="http://schemas.microsoft.com/office/powerpoint/2010/main" val="1276475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B6F22E4-ACE1-48CC-B876-ED79CCF6B96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7C7549E-641F-4604-9B92-4734B1EFA3F7}"/>
              </a:ext>
            </a:extLst>
          </p:cNvPr>
          <p:cNvSpPr txBox="1">
            <a:spLocks noGrp="1"/>
          </p:cNvSpPr>
          <p:nvPr>
            <p:ph type="body" sz="quarter" idx="1"/>
          </p:nvPr>
        </p:nvSpPr>
        <p:spPr/>
        <p:txBody>
          <a:bodyPr/>
          <a:lstStyle/>
          <a:p>
            <a:pPr lvl="0"/>
            <a:r>
              <a:rPr lang="da-DK"/>
              <a:t>CV</a:t>
            </a:r>
          </a:p>
          <a:p>
            <a:pPr lvl="0"/>
            <a:endParaRPr lang="da-DK"/>
          </a:p>
          <a:p>
            <a:pPr lvl="0"/>
            <a:endParaRPr lang="da-DK"/>
          </a:p>
          <a:p>
            <a:pPr lvl="0"/>
            <a:endParaRPr lang="da-DK"/>
          </a:p>
          <a:p>
            <a:pPr lvl="0"/>
            <a:endParaRPr lang="da-DK"/>
          </a:p>
          <a:p>
            <a:pPr lvl="0"/>
            <a:endParaRPr lang="da-DK"/>
          </a:p>
          <a:p>
            <a:pPr lvl="0"/>
            <a:endParaRPr lang="da-DK" b="1"/>
          </a:p>
        </p:txBody>
      </p:sp>
      <p:sp>
        <p:nvSpPr>
          <p:cNvPr id="4" name="Pladsholder til slidenummer 3">
            <a:extLst>
              <a:ext uri="{FF2B5EF4-FFF2-40B4-BE49-F238E27FC236}">
                <a16:creationId xmlns:a16="http://schemas.microsoft.com/office/drawing/2014/main" id="{E688F862-AEE5-4027-A6B0-C765543E4057}"/>
              </a:ext>
            </a:extLst>
          </p:cNvPr>
          <p:cNvSpPr txBox="1"/>
          <p:nvPr/>
        </p:nvSpPr>
        <p:spPr>
          <a:xfrm>
            <a:off x="3743197" y="9422516"/>
            <a:ext cx="2863617" cy="497738"/>
          </a:xfrm>
          <a:prstGeom prst="rect">
            <a:avLst/>
          </a:prstGeom>
          <a:noFill/>
          <a:ln cap="flat">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E8E8845-351B-44C5-948B-E6BF2D14F57A}" type="slidenum">
              <a:t>11</a:t>
            </a:fld>
            <a:endParaRPr lang="da-DK"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1712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20</a:t>
            </a:fld>
            <a:endParaRPr lang="da-DK"/>
          </a:p>
        </p:txBody>
      </p:sp>
    </p:spTree>
    <p:extLst>
      <p:ext uri="{BB962C8B-B14F-4D97-AF65-F5344CB8AC3E}">
        <p14:creationId xmlns:p14="http://schemas.microsoft.com/office/powerpoint/2010/main" val="2561263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br>
              <a:rPr lang="da-DK"/>
            </a:br>
            <a:endParaRPr lang="da-DK" b="1"/>
          </a:p>
        </p:txBody>
      </p:sp>
      <p:sp>
        <p:nvSpPr>
          <p:cNvPr id="4" name="Pladsholder til slidenummer 3"/>
          <p:cNvSpPr>
            <a:spLocks noGrp="1"/>
          </p:cNvSpPr>
          <p:nvPr>
            <p:ph type="sldNum" sz="quarter" idx="5"/>
          </p:nvPr>
        </p:nvSpPr>
        <p:spPr/>
        <p:txBody>
          <a:bodyPr/>
          <a:lstStyle/>
          <a:p>
            <a:fld id="{6F5BA3CA-EDEA-9640-9DE9-67353A2055FE}" type="slidenum">
              <a:rPr lang="da-DK" smtClean="0"/>
              <a:t>21</a:t>
            </a:fld>
            <a:endParaRPr lang="da-DK"/>
          </a:p>
        </p:txBody>
      </p:sp>
    </p:spTree>
    <p:extLst>
      <p:ext uri="{BB962C8B-B14F-4D97-AF65-F5344CB8AC3E}">
        <p14:creationId xmlns:p14="http://schemas.microsoft.com/office/powerpoint/2010/main" val="1260292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br>
              <a:rPr lang="da-DK"/>
            </a:br>
            <a:endParaRPr lang="da-DK" b="1"/>
          </a:p>
        </p:txBody>
      </p:sp>
      <p:sp>
        <p:nvSpPr>
          <p:cNvPr id="4" name="Pladsholder til slidenummer 3"/>
          <p:cNvSpPr>
            <a:spLocks noGrp="1"/>
          </p:cNvSpPr>
          <p:nvPr>
            <p:ph type="sldNum" sz="quarter" idx="5"/>
          </p:nvPr>
        </p:nvSpPr>
        <p:spPr/>
        <p:txBody>
          <a:bodyPr/>
          <a:lstStyle/>
          <a:p>
            <a:fld id="{6F5BA3CA-EDEA-9640-9DE9-67353A2055FE}" type="slidenum">
              <a:rPr lang="da-DK" smtClean="0"/>
              <a:t>22</a:t>
            </a:fld>
            <a:endParaRPr lang="da-DK"/>
          </a:p>
        </p:txBody>
      </p:sp>
    </p:spTree>
    <p:extLst>
      <p:ext uri="{BB962C8B-B14F-4D97-AF65-F5344CB8AC3E}">
        <p14:creationId xmlns:p14="http://schemas.microsoft.com/office/powerpoint/2010/main" val="32911602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6F5BA3CA-EDEA-9640-9DE9-67353A2055FE}" type="slidenum">
              <a:rPr lang="da-DK" smtClean="0"/>
              <a:t>32</a:t>
            </a:fld>
            <a:endParaRPr lang="da-DK"/>
          </a:p>
        </p:txBody>
      </p:sp>
    </p:spTree>
    <p:extLst>
      <p:ext uri="{BB962C8B-B14F-4D97-AF65-F5344CB8AC3E}">
        <p14:creationId xmlns:p14="http://schemas.microsoft.com/office/powerpoint/2010/main" val="3639293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i="1"/>
              <a:t>Uddannelsesinstitutioner vil fortsat kunne afholde aktiviteter med et fagligt, styringsmæssigt eller</a:t>
            </a:r>
            <a:endParaRPr lang="da-DK"/>
          </a:p>
          <a:p>
            <a:r>
              <a:rPr lang="da-DK" i="1"/>
              <a:t>administrativt formål. Alle aktiviteter skal fortsat ske under hensyntagen til sundhedsmyndighedernes til enhver tid gældende anbefalinger – herunder selvisolation, hygiejne og afstand.</a:t>
            </a:r>
            <a:endParaRPr lang="da-DK"/>
          </a:p>
          <a:p>
            <a:endParaRPr lang="da-DK"/>
          </a:p>
          <a:p>
            <a:endParaRPr lang="da-DK"/>
          </a:p>
          <a:p>
            <a:r>
              <a:rPr lang="da-DK"/>
              <a:t>Vi flytter et kursus / konference HVIS</a:t>
            </a:r>
          </a:p>
          <a:p>
            <a:pPr marL="172153" indent="-172153">
              <a:buFontTx/>
              <a:buChar char="-"/>
            </a:pPr>
            <a:r>
              <a:rPr lang="da-DK"/>
              <a:t>En eller flere oplægsholdere ikke kan deltage som planlagt</a:t>
            </a:r>
          </a:p>
          <a:p>
            <a:pPr marL="172153" indent="-172153">
              <a:buFontTx/>
              <a:buChar char="-"/>
            </a:pPr>
            <a:r>
              <a:rPr lang="da-DK"/>
              <a:t>Der er høj smittespredning i det område hvor kurset el. konferencen afholdes</a:t>
            </a:r>
          </a:p>
        </p:txBody>
      </p:sp>
      <p:sp>
        <p:nvSpPr>
          <p:cNvPr id="4" name="Pladsholder til slidenummer 3"/>
          <p:cNvSpPr>
            <a:spLocks noGrp="1"/>
          </p:cNvSpPr>
          <p:nvPr>
            <p:ph type="sldNum" sz="quarter" idx="5"/>
          </p:nvPr>
        </p:nvSpPr>
        <p:spPr/>
        <p:txBody>
          <a:bodyPr/>
          <a:lstStyle/>
          <a:p>
            <a:pPr defTabSz="918149">
              <a:defRPr/>
            </a:pPr>
            <a:fld id="{6F5BA3CA-EDEA-9640-9DE9-67353A2055FE}" type="slidenum">
              <a:rPr lang="da-DK">
                <a:solidFill>
                  <a:prstClr val="black"/>
                </a:solidFill>
                <a:latin typeface="Calibri" panose="020F0502020204030204"/>
              </a:rPr>
              <a:pPr defTabSz="918149">
                <a:defRPr/>
              </a:pPr>
              <a:t>57</a:t>
            </a:fld>
            <a:endParaRPr lang="da-DK">
              <a:solidFill>
                <a:prstClr val="black"/>
              </a:solidFill>
              <a:latin typeface="Calibri" panose="020F0502020204030204"/>
            </a:endParaRPr>
          </a:p>
        </p:txBody>
      </p:sp>
    </p:spTree>
    <p:extLst>
      <p:ext uri="{BB962C8B-B14F-4D97-AF65-F5344CB8AC3E}">
        <p14:creationId xmlns:p14="http://schemas.microsoft.com/office/powerpoint/2010/main" val="16621270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13" name="Billed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extLst>
      <p:ext uri="{BB962C8B-B14F-4D97-AF65-F5344CB8AC3E}">
        <p14:creationId xmlns:p14="http://schemas.microsoft.com/office/powerpoint/2010/main" val="16149931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slide 1">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24078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slide 2">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7"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8" name="Billed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6071597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2292081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915325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6"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CD922C"/>
                </a:solidFill>
              </a:defRPr>
            </a:lvl1pPr>
          </a:lstStyle>
          <a:p>
            <a:r>
              <a:rPr lang="da-DK"/>
              <a:t>Klik for at redigere titeltypografien i masteren</a:t>
            </a:r>
          </a:p>
        </p:txBody>
      </p:sp>
      <p:pic>
        <p:nvPicPr>
          <p:cNvPr id="7" name="Billed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5" y="535303"/>
            <a:ext cx="3814721" cy="467303"/>
          </a:xfrm>
          <a:prstGeom prst="rect">
            <a:avLst/>
          </a:prstGeom>
        </p:spPr>
      </p:pic>
    </p:spTree>
    <p:extLst>
      <p:ext uri="{BB962C8B-B14F-4D97-AF65-F5344CB8AC3E}">
        <p14:creationId xmlns:p14="http://schemas.microsoft.com/office/powerpoint/2010/main" val="1966172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04-08-2021</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56979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1806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orside m. bille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C022134B-2EA5-4CBB-9450-AECB2308381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
        <p:nvSpPr>
          <p:cNvPr id="4" name="Date"/>
          <p:cNvSpPr>
            <a:spLocks noGrp="1"/>
          </p:cNvSpPr>
          <p:nvPr>
            <p:ph type="dt" sz="half" idx="10"/>
          </p:nvPr>
        </p:nvSpPr>
        <p:spPr>
          <a:xfrm>
            <a:off x="0" y="6858000"/>
            <a:ext cx="0" cy="0"/>
          </a:xfrm>
        </p:spPr>
        <p:txBody>
          <a:bodyPr/>
          <a:lstStyle>
            <a:lvl1pPr>
              <a:defRPr sz="100">
                <a:noFill/>
              </a:defRPr>
            </a:lvl1pPr>
          </a:lstStyle>
          <a:p>
            <a:fld id="{9FB4A9B8-3638-4FC0-9D5B-37E83506B102}" type="datetime2">
              <a:rPr lang="da-DK" smtClean="0"/>
              <a:t>4. august 2021</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597912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orside m. billede (hvidt logo)">
    <p:bg>
      <p:bgPr>
        <a:solidFill>
          <a:schemeClr val="bg2"/>
        </a:solidFill>
        <a:effectLst/>
      </p:bgPr>
    </p:bg>
    <p:spTree>
      <p:nvGrpSpPr>
        <p:cNvPr id="1" name=""/>
        <p:cNvGrpSpPr/>
        <p:nvPr/>
      </p:nvGrpSpPr>
      <p:grpSpPr>
        <a:xfrm>
          <a:off x="0" y="0"/>
          <a:ext cx="0" cy="0"/>
          <a:chOff x="0" y="0"/>
          <a:chExt cx="0" cy="0"/>
        </a:xfrm>
      </p:grpSpPr>
      <p:sp>
        <p:nvSpPr>
          <p:cNvPr id="4" name="Date"/>
          <p:cNvSpPr>
            <a:spLocks noGrp="1"/>
          </p:cNvSpPr>
          <p:nvPr>
            <p:ph type="dt" sz="half" idx="10"/>
          </p:nvPr>
        </p:nvSpPr>
        <p:spPr>
          <a:xfrm>
            <a:off x="0" y="6858000"/>
            <a:ext cx="0" cy="0"/>
          </a:xfrm>
        </p:spPr>
        <p:txBody>
          <a:bodyPr/>
          <a:lstStyle>
            <a:lvl1pPr>
              <a:defRPr sz="100">
                <a:noFill/>
              </a:defRPr>
            </a:lvl1pPr>
          </a:lstStyle>
          <a:p>
            <a:fld id="{4D4272E0-9002-4BC8-A42F-99370B78AA76}" type="datetime2">
              <a:rPr lang="da-DK" smtClean="0"/>
              <a:t>4. august 2021</a:t>
            </a:fld>
            <a:endParaRPr lang="da-DK"/>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2" name="Title 1"/>
          <p:cNvSpPr>
            <a:spLocks noGrp="1"/>
          </p:cNvSpPr>
          <p:nvPr>
            <p:ph type="ctrTitle" hasCustomPrompt="1"/>
          </p:nvPr>
        </p:nvSpPr>
        <p:spPr>
          <a:xfrm>
            <a:off x="2429999" y="3808800"/>
            <a:ext cx="7369639" cy="1378800"/>
          </a:xfrm>
        </p:spPr>
        <p:txBody>
          <a:bodyPr anchor="t" anchorCtr="0"/>
          <a:lstStyle>
            <a:lvl1pPr algn="l">
              <a:defRPr sz="5400"/>
            </a:lvl1pPr>
          </a:lstStyle>
          <a:p>
            <a:r>
              <a:rPr lang="da-DK"/>
              <a:t>Klik for at tilføje titel</a:t>
            </a:r>
          </a:p>
        </p:txBody>
      </p:sp>
      <p:sp>
        <p:nvSpPr>
          <p:cNvPr id="8" name="Picture Placeholder 7">
            <a:extLst>
              <a:ext uri="{FF2B5EF4-FFF2-40B4-BE49-F238E27FC236}">
                <a16:creationId xmlns:a16="http://schemas.microsoft.com/office/drawing/2014/main" id="{D071BC88-05E3-4DFA-898B-86BAC91629FA}"/>
              </a:ext>
            </a:extLst>
          </p:cNvPr>
          <p:cNvSpPr>
            <a:spLocks noGrp="1"/>
          </p:cNvSpPr>
          <p:nvPr>
            <p:ph type="pic" sz="quarter" idx="14" hasCustomPrompt="1"/>
          </p:nvPr>
        </p:nvSpPr>
        <p:spPr>
          <a:xfrm>
            <a:off x="0" y="0"/>
            <a:ext cx="12193200" cy="34308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13" name="Freeform: Shape 12">
            <a:extLst>
              <a:ext uri="{FF2B5EF4-FFF2-40B4-BE49-F238E27FC236}">
                <a16:creationId xmlns:a16="http://schemas.microsoft.com/office/drawing/2014/main" id="{C72B30F0-001B-429B-BBCD-ED21173DC455}"/>
              </a:ext>
            </a:extLst>
          </p:cNvPr>
          <p:cNvSpPr/>
          <p:nvPr userDrawn="1"/>
        </p:nvSpPr>
        <p:spPr>
          <a:xfrm>
            <a:off x="-2" y="3841285"/>
            <a:ext cx="1838229" cy="2508669"/>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chemeClr val="accent2"/>
          </a:solidFill>
          <a:ln w="9683" cap="flat">
            <a:noFill/>
            <a:prstDash val="solid"/>
            <a:miter/>
          </a:ln>
        </p:spPr>
        <p:txBody>
          <a:bodyPr wrap="square" rtlCol="0" anchor="ctr">
            <a:noAutofit/>
          </a:bodyPr>
          <a:lstStyle/>
          <a:p>
            <a:endParaRPr lang="da-DK"/>
          </a:p>
        </p:txBody>
      </p:sp>
      <p:sp>
        <p:nvSpPr>
          <p:cNvPr id="11" name="Text Placeholder streg">
            <a:extLst>
              <a:ext uri="{FF2B5EF4-FFF2-40B4-BE49-F238E27FC236}">
                <a16:creationId xmlns:a16="http://schemas.microsoft.com/office/drawing/2014/main" id="{AF016A7E-D7F0-494C-B0B9-483F664C16AD}"/>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14" name="Text Placeholder logo">
            <a:extLst>
              <a:ext uri="{FF2B5EF4-FFF2-40B4-BE49-F238E27FC236}">
                <a16:creationId xmlns:a16="http://schemas.microsoft.com/office/drawing/2014/main" id="{18B6E356-6F3D-479D-B8C1-DDE81CF6A90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5963721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C7EECBBE-9EF9-4F4A-AF45-2BF8DE6A7404}" type="datetime2">
              <a:rPr lang="da-DK" smtClean="0"/>
              <a:t>4. august 2021</a:t>
            </a:fld>
            <a:endParaRPr lang="da-DK"/>
          </a:p>
        </p:txBody>
      </p:sp>
      <p:sp>
        <p:nvSpPr>
          <p:cNvPr id="14" name="Text Placeholder logo">
            <a:extLst>
              <a:ext uri="{FF2B5EF4-FFF2-40B4-BE49-F238E27FC236}">
                <a16:creationId xmlns:a16="http://schemas.microsoft.com/office/drawing/2014/main" id="{95523102-F04E-4A89-9748-1E003E43CA7C}"/>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039470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2">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Forside m. helsidet billede (hvidt logo)">
    <p:bg>
      <p:bgPr>
        <a:solidFill>
          <a:schemeClr val="bg2"/>
        </a:solidFill>
        <a:effectLst/>
      </p:bgPr>
    </p:bg>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D1B4BD3-2F32-49AA-8F73-F88BDF3BB829}"/>
              </a:ext>
            </a:extLst>
          </p:cNvPr>
          <p:cNvSpPr>
            <a:spLocks noGrp="1"/>
          </p:cNvSpPr>
          <p:nvPr>
            <p:ph type="pic" sz="quarter" idx="15" hasCustomPrompt="1"/>
          </p:nvPr>
        </p:nvSpPr>
        <p:spPr>
          <a:xfrm>
            <a:off x="0" y="0"/>
            <a:ext cx="121920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10" name="Text Placeholder streg">
            <a:extLst>
              <a:ext uri="{FF2B5EF4-FFF2-40B4-BE49-F238E27FC236}">
                <a16:creationId xmlns:a16="http://schemas.microsoft.com/office/drawing/2014/main" id="{B0F0BD12-4718-49BD-B561-6F1076AEAFD9}"/>
              </a:ext>
            </a:extLst>
          </p:cNvPr>
          <p:cNvSpPr>
            <a:spLocks noGrp="1"/>
          </p:cNvSpPr>
          <p:nvPr>
            <p:ph type="body" sz="quarter" idx="17" hasCustomPrompt="1"/>
          </p:nvPr>
        </p:nvSpPr>
        <p:spPr>
          <a:xfrm>
            <a:off x="2421999" y="5542144"/>
            <a:ext cx="489012" cy="72000"/>
          </a:xfrm>
          <a:solidFill>
            <a:schemeClr val="tx1"/>
          </a:solidFill>
        </p:spPr>
        <p:txBody>
          <a:bodyPr/>
          <a:lstStyle>
            <a:lvl1pPr marL="0" indent="0">
              <a:buNone/>
              <a:defRPr sz="100">
                <a:noFill/>
              </a:defRPr>
            </a:lvl1pPr>
          </a:lstStyle>
          <a:p>
            <a:pPr lvl="0"/>
            <a:r>
              <a:rPr lang="da-DK"/>
              <a:t>.</a:t>
            </a:r>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1" name="Date">
            <a:extLst>
              <a:ext uri="{FF2B5EF4-FFF2-40B4-BE49-F238E27FC236}">
                <a16:creationId xmlns:a16="http://schemas.microsoft.com/office/drawing/2014/main" id="{59CB0CE6-DDF5-4768-8082-608D58FD08E3}"/>
              </a:ext>
            </a:extLst>
          </p:cNvPr>
          <p:cNvSpPr>
            <a:spLocks noGrp="1"/>
          </p:cNvSpPr>
          <p:nvPr>
            <p:ph type="dt" sz="half" idx="10"/>
          </p:nvPr>
        </p:nvSpPr>
        <p:spPr>
          <a:xfrm>
            <a:off x="0" y="6858000"/>
            <a:ext cx="0" cy="0"/>
          </a:xfrm>
        </p:spPr>
        <p:txBody>
          <a:bodyPr/>
          <a:lstStyle>
            <a:lvl1pPr>
              <a:defRPr sz="100">
                <a:noFill/>
              </a:defRPr>
            </a:lvl1pPr>
          </a:lstStyle>
          <a:p>
            <a:fld id="{0D6C6DB3-A8B6-4BE2-B238-96B43D9CA09F}" type="datetime2">
              <a:rPr lang="da-DK" smtClean="0"/>
              <a:t>4. august 2021</a:t>
            </a:fld>
            <a:endParaRPr lang="da-DK"/>
          </a:p>
        </p:txBody>
      </p:sp>
      <p:sp>
        <p:nvSpPr>
          <p:cNvPr id="14" name="Text Placeholder logo">
            <a:extLst>
              <a:ext uri="{FF2B5EF4-FFF2-40B4-BE49-F238E27FC236}">
                <a16:creationId xmlns:a16="http://schemas.microsoft.com/office/drawing/2014/main" id="{54C49EF4-EA58-4047-81A3-3DFD04CA32A2}"/>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31192647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rside">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3B2F4D76-B70D-46F5-9EF3-B5B4F0DBD8AA}"/>
              </a:ext>
            </a:extLst>
          </p:cNvPr>
          <p:cNvSpPr/>
          <p:nvPr userDrawn="1"/>
        </p:nvSpPr>
        <p:spPr>
          <a:xfrm>
            <a:off x="0" y="520619"/>
            <a:ext cx="4233836"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2430000" y="3808800"/>
            <a:ext cx="9223200" cy="1378800"/>
          </a:xfrm>
        </p:spPr>
        <p:txBody>
          <a:bodyPr anchor="t" anchorCtr="0"/>
          <a:lstStyle>
            <a:lvl1pPr algn="l">
              <a:defRPr sz="5400"/>
            </a:lvl1pPr>
          </a:lstStyle>
          <a:p>
            <a:r>
              <a:rPr lang="da-DK"/>
              <a:t>Klik for at tilføje titel</a:t>
            </a:r>
          </a:p>
        </p:txBody>
      </p:sp>
      <p:sp>
        <p:nvSpPr>
          <p:cNvPr id="7" name="Rectangle 6">
            <a:extLst>
              <a:ext uri="{FF2B5EF4-FFF2-40B4-BE49-F238E27FC236}">
                <a16:creationId xmlns:a16="http://schemas.microsoft.com/office/drawing/2014/main" id="{CAFB3418-DE63-4E57-97F5-08DB0EAAB189}"/>
              </a:ext>
            </a:extLst>
          </p:cNvPr>
          <p:cNvSpPr/>
          <p:nvPr userDrawn="1"/>
        </p:nvSpPr>
        <p:spPr>
          <a:xfrm>
            <a:off x="2421999" y="5541226"/>
            <a:ext cx="489012" cy="729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 name="FLD_PresentationTitle"/>
          <p:cNvSpPr>
            <a:spLocks noGrp="1"/>
          </p:cNvSpPr>
          <p:nvPr>
            <p:ph type="ftr" sz="quarter" idx="11"/>
          </p:nvPr>
        </p:nvSpPr>
        <p:spPr>
          <a:xfrm>
            <a:off x="0" y="6858000"/>
            <a:ext cx="0" cy="0"/>
          </a:xfrm>
        </p:spPr>
        <p:txBody>
          <a:bodyPr/>
          <a:lstStyle>
            <a:lvl1pPr>
              <a:defRPr sz="100">
                <a:noFill/>
              </a:defRPr>
            </a:lvl1pPr>
          </a:lstStyle>
          <a:p>
            <a:endParaRPr lang="da-DK"/>
          </a:p>
        </p:txBody>
      </p:sp>
      <p:sp>
        <p:nvSpPr>
          <p:cNvPr id="6" name="Slide Number Placeholder 5"/>
          <p:cNvSpPr>
            <a:spLocks noGrp="1"/>
          </p:cNvSpPr>
          <p:nvPr>
            <p:ph type="sldNum" sz="quarter" idx="12"/>
          </p:nvPr>
        </p:nvSpPr>
        <p:spPr>
          <a:xfrm>
            <a:off x="0" y="6858000"/>
            <a:ext cx="0" cy="0"/>
          </a:xfrm>
        </p:spPr>
        <p:txBody>
          <a:bodyPr/>
          <a:lstStyle>
            <a:lvl1pPr>
              <a:defRPr sz="100">
                <a:noFill/>
              </a:defRPr>
            </a:lvl1pPr>
          </a:lstStyle>
          <a:p>
            <a:fld id="{24C8C45C-947F-4981-8B3F-4F32E973C901}" type="slidenum">
              <a:rPr lang="da-DK" smtClean="0"/>
              <a:pPr/>
              <a:t>‹nr.›</a:t>
            </a:fld>
            <a:endParaRPr lang="da-DK"/>
          </a:p>
        </p:txBody>
      </p:sp>
      <p:sp>
        <p:nvSpPr>
          <p:cNvPr id="10" name="Date">
            <a:extLst>
              <a:ext uri="{FF2B5EF4-FFF2-40B4-BE49-F238E27FC236}">
                <a16:creationId xmlns:a16="http://schemas.microsoft.com/office/drawing/2014/main" id="{7EEA76A7-3512-4E80-BE48-6DBAA4732A90}"/>
              </a:ext>
            </a:extLst>
          </p:cNvPr>
          <p:cNvSpPr>
            <a:spLocks noGrp="1"/>
          </p:cNvSpPr>
          <p:nvPr>
            <p:ph type="dt" sz="half" idx="10"/>
          </p:nvPr>
        </p:nvSpPr>
        <p:spPr>
          <a:xfrm>
            <a:off x="0" y="6858000"/>
            <a:ext cx="0" cy="0"/>
          </a:xfrm>
        </p:spPr>
        <p:txBody>
          <a:bodyPr/>
          <a:lstStyle>
            <a:lvl1pPr>
              <a:defRPr sz="100">
                <a:noFill/>
              </a:defRPr>
            </a:lvl1pPr>
          </a:lstStyle>
          <a:p>
            <a:fld id="{0404BF66-0C6A-4FE0-989D-E85701C8F143}" type="datetime2">
              <a:rPr lang="da-DK" smtClean="0"/>
              <a:t>4. august 2021</a:t>
            </a:fld>
            <a:endParaRPr lang="da-DK"/>
          </a:p>
        </p:txBody>
      </p:sp>
    </p:spTree>
    <p:extLst>
      <p:ext uri="{BB962C8B-B14F-4D97-AF65-F5344CB8AC3E}">
        <p14:creationId xmlns:p14="http://schemas.microsoft.com/office/powerpoint/2010/main" val="8853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el og indho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9144000" y="0"/>
            <a:ext cx="3049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5" y="539750"/>
            <a:ext cx="8331026"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8" y="1800000"/>
            <a:ext cx="8332789" cy="4518000"/>
          </a:xfrm>
        </p:spPr>
        <p:txBody>
          <a:bodyPr/>
          <a:lstStyle>
            <a:lvl1pPr>
              <a:defRPr/>
            </a:lvl1pPr>
            <a:lvl5pPr>
              <a:defRPr/>
            </a:lvl5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a:p>
            <a:pPr lvl="5"/>
            <a:r>
              <a:rPr lang="da-DK"/>
              <a:t>6</a:t>
            </a:r>
          </a:p>
          <a:p>
            <a:pPr lvl="6"/>
            <a:r>
              <a:rPr lang="da-DK"/>
              <a:t>7</a:t>
            </a:r>
          </a:p>
          <a:p>
            <a:pPr lvl="7"/>
            <a:r>
              <a:rPr lang="da-DK"/>
              <a:t>8</a:t>
            </a:r>
          </a:p>
          <a:p>
            <a:pPr lvl="8"/>
            <a:r>
              <a:rPr lang="da-DK"/>
              <a:t>9</a:t>
            </a:r>
          </a:p>
        </p:txBody>
      </p:sp>
      <p:sp>
        <p:nvSpPr>
          <p:cNvPr id="4" name="Content Placeholder 3"/>
          <p:cNvSpPr>
            <a:spLocks noGrp="1"/>
          </p:cNvSpPr>
          <p:nvPr>
            <p:ph sz="half" idx="2" hasCustomPrompt="1"/>
          </p:nvPr>
        </p:nvSpPr>
        <p:spPr>
          <a:xfrm>
            <a:off x="9637200" y="1800000"/>
            <a:ext cx="2066400" cy="4518000"/>
          </a:xfrm>
        </p:spPr>
        <p:txBody>
          <a:bodyPr anchor="b"/>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
          <p:cNvSpPr>
            <a:spLocks noGrp="1"/>
          </p:cNvSpPr>
          <p:nvPr>
            <p:ph type="dt" sz="half" idx="10"/>
          </p:nvPr>
        </p:nvSpPr>
        <p:spPr/>
        <p:txBody>
          <a:bodyPr/>
          <a:lstStyle/>
          <a:p>
            <a:fld id="{34C635F7-DA85-43C0-B893-2EC1B9725940}"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1" name="Text Placeholder 10">
            <a:extLst>
              <a:ext uri="{FF2B5EF4-FFF2-40B4-BE49-F238E27FC236}">
                <a16:creationId xmlns:a16="http://schemas.microsoft.com/office/drawing/2014/main" id="{0B84EFBB-277F-42C8-A80B-D262922E9169}"/>
              </a:ext>
            </a:extLst>
          </p:cNvPr>
          <p:cNvSpPr>
            <a:spLocks noGrp="1"/>
          </p:cNvSpPr>
          <p:nvPr>
            <p:ph type="body" sz="quarter" idx="13" hasCustomPrompt="1"/>
          </p:nvPr>
        </p:nvSpPr>
        <p:spPr>
          <a:xfrm>
            <a:off x="539748" y="6145213"/>
            <a:ext cx="8332788"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792B0D9F-FC95-442A-AF8D-83B973E5515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9098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bg2"/>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DE324CD6-8F99-4FE4-8760-34B10310669C}"/>
              </a:ext>
            </a:extLst>
          </p:cNvPr>
          <p:cNvSpPr/>
          <p:nvPr userDrawn="1"/>
        </p:nvSpPr>
        <p:spPr>
          <a:xfrm flipH="1">
            <a:off x="7945466" y="520619"/>
            <a:ext cx="4246534" cy="5778004"/>
          </a:xfrm>
          <a:custGeom>
            <a:avLst/>
            <a:gdLst>
              <a:gd name="connsiteX0" fmla="*/ 1101611 w 4233836"/>
              <a:gd name="connsiteY0" fmla="*/ 5236163 h 5778004"/>
              <a:gd name="connsiteX1" fmla="*/ 3197072 w 4233836"/>
              <a:gd name="connsiteY1" fmla="*/ 5457238 h 5778004"/>
              <a:gd name="connsiteX2" fmla="*/ 3176906 w 4233836"/>
              <a:gd name="connsiteY2" fmla="*/ 5778004 h 5778004"/>
              <a:gd name="connsiteX3" fmla="*/ 1101611 w 4233836"/>
              <a:gd name="connsiteY3" fmla="*/ 5556929 h 5778004"/>
              <a:gd name="connsiteX4" fmla="*/ 141195 w 4233836"/>
              <a:gd name="connsiteY4" fmla="*/ 5591472 h 5778004"/>
              <a:gd name="connsiteX5" fmla="*/ 0 w 4233836"/>
              <a:gd name="connsiteY5" fmla="*/ 5603816 h 5778004"/>
              <a:gd name="connsiteX6" fmla="*/ 0 w 4233836"/>
              <a:gd name="connsiteY6" fmla="*/ 5282138 h 5778004"/>
              <a:gd name="connsiteX7" fmla="*/ 131995 w 4233836"/>
              <a:gd name="connsiteY7" fmla="*/ 5270706 h 5778004"/>
              <a:gd name="connsiteX8" fmla="*/ 1101611 w 4233836"/>
              <a:gd name="connsiteY8" fmla="*/ 5236163 h 5778004"/>
              <a:gd name="connsiteX9" fmla="*/ 3438739 w 4233836"/>
              <a:gd name="connsiteY9" fmla="*/ 2877474 h 5778004"/>
              <a:gd name="connsiteX10" fmla="*/ 3307797 w 4233836"/>
              <a:gd name="connsiteY10" fmla="*/ 2891475 h 5778004"/>
              <a:gd name="connsiteX11" fmla="*/ 2784981 w 4233836"/>
              <a:gd name="connsiteY11" fmla="*/ 4614031 h 5778004"/>
              <a:gd name="connsiteX12" fmla="*/ 2816183 w 4233836"/>
              <a:gd name="connsiteY12" fmla="*/ 4618979 h 5778004"/>
              <a:gd name="connsiteX13" fmla="*/ 3031548 w 4233836"/>
              <a:gd name="connsiteY13" fmla="*/ 4658551 h 5778004"/>
              <a:gd name="connsiteX14" fmla="*/ 3056283 w 4233836"/>
              <a:gd name="connsiteY14" fmla="*/ 4663877 h 5778004"/>
              <a:gd name="connsiteX15" fmla="*/ 3869425 w 4233836"/>
              <a:gd name="connsiteY15" fmla="*/ 2933714 h 5778004"/>
              <a:gd name="connsiteX16" fmla="*/ 3592752 w 4233836"/>
              <a:gd name="connsiteY16" fmla="*/ 2879062 h 5778004"/>
              <a:gd name="connsiteX17" fmla="*/ 3438739 w 4233836"/>
              <a:gd name="connsiteY17" fmla="*/ 2877474 h 5778004"/>
              <a:gd name="connsiteX18" fmla="*/ 2642826 w 4233836"/>
              <a:gd name="connsiteY18" fmla="*/ 2292382 h 5778004"/>
              <a:gd name="connsiteX19" fmla="*/ 1248489 w 4233836"/>
              <a:gd name="connsiteY19" fmla="*/ 2678394 h 5778004"/>
              <a:gd name="connsiteX20" fmla="*/ 1248489 w 4233836"/>
              <a:gd name="connsiteY20" fmla="*/ 4498358 h 5778004"/>
              <a:gd name="connsiteX21" fmla="*/ 1351229 w 4233836"/>
              <a:gd name="connsiteY21" fmla="*/ 4498358 h 5778004"/>
              <a:gd name="connsiteX22" fmla="*/ 2394580 w 4233836"/>
              <a:gd name="connsiteY22" fmla="*/ 4559999 h 5778004"/>
              <a:gd name="connsiteX23" fmla="*/ 2511013 w 4233836"/>
              <a:gd name="connsiteY23" fmla="*/ 4573318 h 5778004"/>
              <a:gd name="connsiteX24" fmla="*/ 2533087 w 4233836"/>
              <a:gd name="connsiteY24" fmla="*/ 4497976 h 5778004"/>
              <a:gd name="connsiteX25" fmla="*/ 3092813 w 4233836"/>
              <a:gd name="connsiteY25" fmla="*/ 2335178 h 5778004"/>
              <a:gd name="connsiteX26" fmla="*/ 2642826 w 4233836"/>
              <a:gd name="connsiteY26" fmla="*/ 2292382 h 5778004"/>
              <a:gd name="connsiteX27" fmla="*/ 2706216 w 4233836"/>
              <a:gd name="connsiteY27" fmla="*/ 1986631 h 5778004"/>
              <a:gd name="connsiteX28" fmla="*/ 3169295 w 4233836"/>
              <a:gd name="connsiteY28" fmla="*/ 2032670 h 5778004"/>
              <a:gd name="connsiteX29" fmla="*/ 3459244 w 4233836"/>
              <a:gd name="connsiteY29" fmla="*/ 2287231 h 5778004"/>
              <a:gd name="connsiteX30" fmla="*/ 3397978 w 4233836"/>
              <a:gd name="connsiteY30" fmla="*/ 2609523 h 5778004"/>
              <a:gd name="connsiteX31" fmla="*/ 3459617 w 4233836"/>
              <a:gd name="connsiteY31" fmla="*/ 2605717 h 5778004"/>
              <a:gd name="connsiteX32" fmla="*/ 3616773 w 4233836"/>
              <a:gd name="connsiteY32" fmla="*/ 2600391 h 5778004"/>
              <a:gd name="connsiteX33" fmla="*/ 4054736 w 4233836"/>
              <a:gd name="connsiteY33" fmla="*/ 2666975 h 5778004"/>
              <a:gd name="connsiteX34" fmla="*/ 4171934 w 4233836"/>
              <a:gd name="connsiteY34" fmla="*/ 3100757 h 5778004"/>
              <a:gd name="connsiteX35" fmla="*/ 3194790 w 4233836"/>
              <a:gd name="connsiteY35" fmla="*/ 4979697 h 5778004"/>
              <a:gd name="connsiteX36" fmla="*/ 3164346 w 4233836"/>
              <a:gd name="connsiteY36" fmla="*/ 4970948 h 5778004"/>
              <a:gd name="connsiteX37" fmla="*/ 1158693 w 4233836"/>
              <a:gd name="connsiteY37" fmla="*/ 4775368 h 5778004"/>
              <a:gd name="connsiteX38" fmla="*/ 1084114 w 4233836"/>
              <a:gd name="connsiteY38" fmla="*/ 4775368 h 5778004"/>
              <a:gd name="connsiteX39" fmla="*/ 1009533 w 4233836"/>
              <a:gd name="connsiteY39" fmla="*/ 4775368 h 5778004"/>
              <a:gd name="connsiteX40" fmla="*/ 19975 w 4233836"/>
              <a:gd name="connsiteY40" fmla="*/ 4815226 h 5778004"/>
              <a:gd name="connsiteX41" fmla="*/ 0 w 4233836"/>
              <a:gd name="connsiteY41" fmla="*/ 4817183 h 5778004"/>
              <a:gd name="connsiteX42" fmla="*/ 0 w 4233836"/>
              <a:gd name="connsiteY42" fmla="*/ 4536654 h 5778004"/>
              <a:gd name="connsiteX43" fmla="*/ 4637 w 4233836"/>
              <a:gd name="connsiteY43" fmla="*/ 4536182 h 5778004"/>
              <a:gd name="connsiteX44" fmla="*/ 817756 w 4233836"/>
              <a:gd name="connsiteY44" fmla="*/ 4497976 h 5778004"/>
              <a:gd name="connsiteX45" fmla="*/ 920492 w 4233836"/>
              <a:gd name="connsiteY45" fmla="*/ 4497976 h 5778004"/>
              <a:gd name="connsiteX46" fmla="*/ 920492 w 4233836"/>
              <a:gd name="connsiteY46" fmla="*/ 2678011 h 5778004"/>
              <a:gd name="connsiteX47" fmla="*/ 67724 w 4233836"/>
              <a:gd name="connsiteY47" fmla="*/ 2346280 h 5778004"/>
              <a:gd name="connsiteX48" fmla="*/ 0 w 4233836"/>
              <a:gd name="connsiteY48" fmla="*/ 2335047 h 5778004"/>
              <a:gd name="connsiteX49" fmla="*/ 0 w 4233836"/>
              <a:gd name="connsiteY49" fmla="*/ 2032971 h 5778004"/>
              <a:gd name="connsiteX50" fmla="*/ 70838 w 4233836"/>
              <a:gd name="connsiteY50" fmla="*/ 2044300 h 5778004"/>
              <a:gd name="connsiteX51" fmla="*/ 1084493 w 4233836"/>
              <a:gd name="connsiteY51" fmla="*/ 2442857 h 5778004"/>
              <a:gd name="connsiteX52" fmla="*/ 2706216 w 4233836"/>
              <a:gd name="connsiteY52" fmla="*/ 1986631 h 5778004"/>
              <a:gd name="connsiteX53" fmla="*/ 1079544 w 4233836"/>
              <a:gd name="connsiteY53" fmla="*/ 1176910 h 5778004"/>
              <a:gd name="connsiteX54" fmla="*/ 756491 w 4233836"/>
              <a:gd name="connsiteY54" fmla="*/ 1411303 h 5778004"/>
              <a:gd name="connsiteX55" fmla="*/ 1079544 w 4233836"/>
              <a:gd name="connsiteY55" fmla="*/ 1638465 h 5778004"/>
              <a:gd name="connsiteX56" fmla="*/ 1399930 w 4233836"/>
              <a:gd name="connsiteY56" fmla="*/ 1411303 h 5778004"/>
              <a:gd name="connsiteX57" fmla="*/ 1079544 w 4233836"/>
              <a:gd name="connsiteY57" fmla="*/ 1176910 h 5778004"/>
              <a:gd name="connsiteX58" fmla="*/ 946365 w 4233836"/>
              <a:gd name="connsiteY58" fmla="*/ 0 h 5778004"/>
              <a:gd name="connsiteX59" fmla="*/ 1222610 w 4233836"/>
              <a:gd name="connsiteY59" fmla="*/ 0 h 5778004"/>
              <a:gd name="connsiteX60" fmla="*/ 1222610 w 4233836"/>
              <a:gd name="connsiteY60" fmla="*/ 356156 h 5778004"/>
              <a:gd name="connsiteX61" fmla="*/ 1578390 w 4233836"/>
              <a:gd name="connsiteY61" fmla="*/ 356156 h 5778004"/>
              <a:gd name="connsiteX62" fmla="*/ 1578390 w 4233836"/>
              <a:gd name="connsiteY62" fmla="*/ 632024 h 5778004"/>
              <a:gd name="connsiteX63" fmla="*/ 1222610 w 4233836"/>
              <a:gd name="connsiteY63" fmla="*/ 632024 h 5778004"/>
              <a:gd name="connsiteX64" fmla="*/ 1222610 w 4233836"/>
              <a:gd name="connsiteY64" fmla="*/ 971817 h 5778004"/>
              <a:gd name="connsiteX65" fmla="*/ 1661718 w 4233836"/>
              <a:gd name="connsiteY65" fmla="*/ 1411683 h 5778004"/>
              <a:gd name="connsiteX66" fmla="*/ 1079544 w 4233836"/>
              <a:gd name="connsiteY66" fmla="*/ 1874000 h 5778004"/>
              <a:gd name="connsiteX67" fmla="*/ 507262 w 4233836"/>
              <a:gd name="connsiteY67" fmla="*/ 1411683 h 5778004"/>
              <a:gd name="connsiteX68" fmla="*/ 946365 w 4233836"/>
              <a:gd name="connsiteY68" fmla="*/ 971817 h 5778004"/>
              <a:gd name="connsiteX69" fmla="*/ 946365 w 4233836"/>
              <a:gd name="connsiteY69" fmla="*/ 632024 h 5778004"/>
              <a:gd name="connsiteX70" fmla="*/ 590591 w 4233836"/>
              <a:gd name="connsiteY70" fmla="*/ 632024 h 5778004"/>
              <a:gd name="connsiteX71" fmla="*/ 590591 w 4233836"/>
              <a:gd name="connsiteY71" fmla="*/ 356156 h 5778004"/>
              <a:gd name="connsiteX72" fmla="*/ 946365 w 4233836"/>
              <a:gd name="connsiteY72" fmla="*/ 356156 h 577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4233836" h="5778004">
                <a:moveTo>
                  <a:pt x="1101611" y="5236163"/>
                </a:moveTo>
                <a:cubicBezTo>
                  <a:pt x="2611471" y="5236163"/>
                  <a:pt x="3197072" y="5457238"/>
                  <a:pt x="3197072" y="5457238"/>
                </a:cubicBezTo>
                <a:lnTo>
                  <a:pt x="3176906" y="5778004"/>
                </a:lnTo>
                <a:cubicBezTo>
                  <a:pt x="3176906" y="5778004"/>
                  <a:pt x="2597009" y="5556929"/>
                  <a:pt x="1101611" y="5556929"/>
                </a:cubicBezTo>
                <a:cubicBezTo>
                  <a:pt x="727764" y="5556929"/>
                  <a:pt x="409018" y="5570746"/>
                  <a:pt x="141195" y="5591472"/>
                </a:cubicBezTo>
                <a:lnTo>
                  <a:pt x="0" y="5603816"/>
                </a:lnTo>
                <a:lnTo>
                  <a:pt x="0" y="5282138"/>
                </a:lnTo>
                <a:lnTo>
                  <a:pt x="131995" y="5270706"/>
                </a:lnTo>
                <a:cubicBezTo>
                  <a:pt x="402358" y="5249980"/>
                  <a:pt x="724148" y="5236163"/>
                  <a:pt x="1101611" y="5236163"/>
                </a:cubicBezTo>
                <a:close/>
                <a:moveTo>
                  <a:pt x="3438739" y="2877474"/>
                </a:moveTo>
                <a:cubicBezTo>
                  <a:pt x="3389846" y="2879609"/>
                  <a:pt x="3344803" y="2884340"/>
                  <a:pt x="3307797" y="2891475"/>
                </a:cubicBezTo>
                <a:lnTo>
                  <a:pt x="2784981" y="4614031"/>
                </a:lnTo>
                <a:lnTo>
                  <a:pt x="2816183" y="4618979"/>
                </a:lnTo>
                <a:cubicBezTo>
                  <a:pt x="2863366" y="4625450"/>
                  <a:pt x="2987411" y="4648280"/>
                  <a:pt x="3031548" y="4658551"/>
                </a:cubicBezTo>
                <a:lnTo>
                  <a:pt x="3056283" y="4663877"/>
                </a:lnTo>
                <a:lnTo>
                  <a:pt x="3869425" y="2933714"/>
                </a:lnTo>
                <a:cubicBezTo>
                  <a:pt x="3800934" y="2903271"/>
                  <a:pt x="3697531" y="2885577"/>
                  <a:pt x="3592752" y="2879062"/>
                </a:cubicBezTo>
                <a:cubicBezTo>
                  <a:pt x="3540361" y="2875803"/>
                  <a:pt x="3487627" y="2875340"/>
                  <a:pt x="3438739" y="2877474"/>
                </a:cubicBezTo>
                <a:close/>
                <a:moveTo>
                  <a:pt x="2642826" y="2292382"/>
                </a:moveTo>
                <a:cubicBezTo>
                  <a:pt x="2171412" y="2292418"/>
                  <a:pt x="1653444" y="2420981"/>
                  <a:pt x="1248489" y="2678394"/>
                </a:cubicBezTo>
                <a:lnTo>
                  <a:pt x="1248489" y="4498358"/>
                </a:lnTo>
                <a:lnTo>
                  <a:pt x="1351229" y="4498358"/>
                </a:lnTo>
                <a:cubicBezTo>
                  <a:pt x="1778537" y="4505208"/>
                  <a:pt x="2092841" y="4524614"/>
                  <a:pt x="2394580" y="4559999"/>
                </a:cubicBezTo>
                <a:lnTo>
                  <a:pt x="2511013" y="4573318"/>
                </a:lnTo>
                <a:lnTo>
                  <a:pt x="2533087" y="4497976"/>
                </a:lnTo>
                <a:lnTo>
                  <a:pt x="3092813" y="2335178"/>
                </a:lnTo>
                <a:cubicBezTo>
                  <a:pt x="2951933" y="2306640"/>
                  <a:pt x="2799965" y="2292370"/>
                  <a:pt x="2642826" y="2292382"/>
                </a:cubicBezTo>
                <a:close/>
                <a:moveTo>
                  <a:pt x="2706216" y="1986631"/>
                </a:moveTo>
                <a:cubicBezTo>
                  <a:pt x="2923483" y="1986631"/>
                  <a:pt x="3077211" y="2018594"/>
                  <a:pt x="3169295" y="2032670"/>
                </a:cubicBezTo>
                <a:cubicBezTo>
                  <a:pt x="3371346" y="2063874"/>
                  <a:pt x="3459244" y="2128179"/>
                  <a:pt x="3459244" y="2287231"/>
                </a:cubicBezTo>
                <a:cubicBezTo>
                  <a:pt x="3459244" y="2354580"/>
                  <a:pt x="3439838" y="2439431"/>
                  <a:pt x="3397978" y="2609523"/>
                </a:cubicBezTo>
                <a:lnTo>
                  <a:pt x="3459617" y="2605717"/>
                </a:lnTo>
                <a:cubicBezTo>
                  <a:pt x="3509087" y="2602291"/>
                  <a:pt x="3545993" y="2600391"/>
                  <a:pt x="3616773" y="2600391"/>
                </a:cubicBezTo>
                <a:cubicBezTo>
                  <a:pt x="3730166" y="2600391"/>
                  <a:pt x="3928790" y="2622079"/>
                  <a:pt x="4054736" y="2666975"/>
                </a:cubicBezTo>
                <a:cubicBezTo>
                  <a:pt x="4219496" y="2725577"/>
                  <a:pt x="4297117" y="2860273"/>
                  <a:pt x="4171934" y="3100757"/>
                </a:cubicBezTo>
                <a:cubicBezTo>
                  <a:pt x="4009835" y="3413532"/>
                  <a:pt x="3194790" y="4979697"/>
                  <a:pt x="3194790" y="4979697"/>
                </a:cubicBezTo>
                <a:lnTo>
                  <a:pt x="3164346" y="4970948"/>
                </a:lnTo>
                <a:cubicBezTo>
                  <a:pt x="2604620" y="4821029"/>
                  <a:pt x="1683411" y="4770421"/>
                  <a:pt x="1158693" y="4775368"/>
                </a:cubicBezTo>
                <a:lnTo>
                  <a:pt x="1084114" y="4775368"/>
                </a:lnTo>
                <a:lnTo>
                  <a:pt x="1009533" y="4775368"/>
                </a:lnTo>
                <a:cubicBezTo>
                  <a:pt x="747364" y="4772895"/>
                  <a:pt x="385881" y="4784405"/>
                  <a:pt x="19975" y="4815226"/>
                </a:cubicBezTo>
                <a:lnTo>
                  <a:pt x="0" y="4817183"/>
                </a:lnTo>
                <a:lnTo>
                  <a:pt x="0" y="4536654"/>
                </a:lnTo>
                <a:lnTo>
                  <a:pt x="4637" y="4536182"/>
                </a:lnTo>
                <a:cubicBezTo>
                  <a:pt x="240361" y="4515529"/>
                  <a:pt x="497272" y="4503115"/>
                  <a:pt x="817756" y="4497976"/>
                </a:cubicBezTo>
                <a:lnTo>
                  <a:pt x="920492" y="4497976"/>
                </a:lnTo>
                <a:lnTo>
                  <a:pt x="920492" y="2678011"/>
                </a:lnTo>
                <a:cubicBezTo>
                  <a:pt x="667395" y="2517129"/>
                  <a:pt x="370154" y="2406577"/>
                  <a:pt x="67724" y="2346280"/>
                </a:cubicBezTo>
                <a:lnTo>
                  <a:pt x="0" y="2335047"/>
                </a:lnTo>
                <a:lnTo>
                  <a:pt x="0" y="2032971"/>
                </a:lnTo>
                <a:lnTo>
                  <a:pt x="70838" y="2044300"/>
                </a:lnTo>
                <a:cubicBezTo>
                  <a:pt x="411262" y="2110539"/>
                  <a:pt x="753451" y="2237385"/>
                  <a:pt x="1084493" y="2442857"/>
                </a:cubicBezTo>
                <a:cubicBezTo>
                  <a:pt x="1613775" y="2113721"/>
                  <a:pt x="2172363" y="1986631"/>
                  <a:pt x="2706216" y="1986631"/>
                </a:cubicBezTo>
                <a:close/>
                <a:moveTo>
                  <a:pt x="1079544" y="1176910"/>
                </a:moveTo>
                <a:cubicBezTo>
                  <a:pt x="902228" y="1176910"/>
                  <a:pt x="756491" y="1283451"/>
                  <a:pt x="756491" y="1411303"/>
                </a:cubicBezTo>
                <a:cubicBezTo>
                  <a:pt x="756491" y="1538771"/>
                  <a:pt x="902228" y="1638465"/>
                  <a:pt x="1079544" y="1638465"/>
                </a:cubicBezTo>
                <a:cubicBezTo>
                  <a:pt x="1257618" y="1638465"/>
                  <a:pt x="1399930" y="1539151"/>
                  <a:pt x="1399930" y="1411303"/>
                </a:cubicBezTo>
                <a:cubicBezTo>
                  <a:pt x="1399930" y="1283451"/>
                  <a:pt x="1257618" y="1176910"/>
                  <a:pt x="1079544" y="1176910"/>
                </a:cubicBezTo>
                <a:close/>
                <a:moveTo>
                  <a:pt x="946365" y="0"/>
                </a:moveTo>
                <a:lnTo>
                  <a:pt x="1222610" y="0"/>
                </a:lnTo>
                <a:lnTo>
                  <a:pt x="1222610" y="356156"/>
                </a:lnTo>
                <a:lnTo>
                  <a:pt x="1578390" y="356156"/>
                </a:lnTo>
                <a:lnTo>
                  <a:pt x="1578390" y="632024"/>
                </a:lnTo>
                <a:lnTo>
                  <a:pt x="1222610" y="632024"/>
                </a:lnTo>
                <a:lnTo>
                  <a:pt x="1222610" y="971817"/>
                </a:lnTo>
                <a:cubicBezTo>
                  <a:pt x="1473750" y="1021281"/>
                  <a:pt x="1661718" y="1196697"/>
                  <a:pt x="1661718" y="1411683"/>
                </a:cubicBezTo>
                <a:cubicBezTo>
                  <a:pt x="1661718" y="1664341"/>
                  <a:pt x="1398412" y="1874000"/>
                  <a:pt x="1079544" y="1874000"/>
                </a:cubicBezTo>
                <a:cubicBezTo>
                  <a:pt x="760680" y="1874000"/>
                  <a:pt x="507262" y="1664341"/>
                  <a:pt x="507262" y="1411683"/>
                </a:cubicBezTo>
                <a:cubicBezTo>
                  <a:pt x="507262" y="1196317"/>
                  <a:pt x="694470" y="1020899"/>
                  <a:pt x="946365" y="971817"/>
                </a:cubicBezTo>
                <a:lnTo>
                  <a:pt x="946365" y="632024"/>
                </a:lnTo>
                <a:lnTo>
                  <a:pt x="590591" y="632024"/>
                </a:lnTo>
                <a:lnTo>
                  <a:pt x="590591" y="356156"/>
                </a:lnTo>
                <a:lnTo>
                  <a:pt x="946365" y="356156"/>
                </a:lnTo>
                <a:close/>
              </a:path>
            </a:pathLst>
          </a:custGeom>
          <a:solidFill>
            <a:srgbClr val="CCE4EA"/>
          </a:solidFill>
          <a:ln w="9683" cap="flat">
            <a:noFill/>
            <a:prstDash val="solid"/>
            <a:miter/>
          </a:ln>
        </p:spPr>
        <p:txBody>
          <a:bodyPr wrap="square" rtlCol="0" anchor="ctr">
            <a:noAutofit/>
          </a:bodyPr>
          <a:lstStyle/>
          <a:p>
            <a:endParaRPr lang="da-DK"/>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48D9D2CE-2762-4DD9-AD36-097487B5D853}" type="datetime2">
              <a:rPr lang="da-DK" smtClean="0"/>
              <a:t>4. august 2021</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4095734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p:bg>
      <p:bgPr>
        <a:solidFill>
          <a:schemeClr val="bg2"/>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8A0524A6-9501-446D-AC2A-A1AF341E873F}" type="datetime2">
              <a:rPr lang="da-DK" smtClean="0"/>
              <a:t>4. august 2021</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10" name="Text Placeholder logo">
            <a:extLst>
              <a:ext uri="{FF2B5EF4-FFF2-40B4-BE49-F238E27FC236}">
                <a16:creationId xmlns:a16="http://schemas.microsoft.com/office/drawing/2014/main" id="{01C38012-A822-4C7D-8455-B874D6530FF5}"/>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741215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reaker m. helsidet billede (hvidt logo)">
    <p:bg>
      <p:bgPr>
        <a:solidFill>
          <a:schemeClr val="bg1">
            <a:lumMod val="95000"/>
          </a:schemeClr>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144DEC6-E871-41A7-8883-40915FBCBF9A}"/>
              </a:ext>
            </a:extLst>
          </p:cNvPr>
          <p:cNvSpPr>
            <a:spLocks noGrp="1"/>
          </p:cNvSpPr>
          <p:nvPr>
            <p:ph type="pic" sz="quarter" idx="15" hasCustomPrompt="1"/>
          </p:nvPr>
        </p:nvSpPr>
        <p:spPr>
          <a:xfrm>
            <a:off x="0" y="0"/>
            <a:ext cx="12192000" cy="6858000"/>
          </a:xfrm>
        </p:spPr>
        <p:txBody>
          <a:bodyPr tIns="72000"/>
          <a:lstStyle>
            <a:lvl1pPr marL="0" indent="0" algn="ctr">
              <a:buNone/>
              <a:defRPr sz="1600"/>
            </a:lvl1pPr>
          </a:lstStyle>
          <a:p>
            <a:r>
              <a:rPr lang="da-DK"/>
              <a:t>Klik for at indsætte billede</a:t>
            </a:r>
          </a:p>
        </p:txBody>
      </p:sp>
      <p:sp>
        <p:nvSpPr>
          <p:cNvPr id="2" name="Title 1"/>
          <p:cNvSpPr>
            <a:spLocks noGrp="1"/>
          </p:cNvSpPr>
          <p:nvPr>
            <p:ph type="ctrTitle" hasCustomPrompt="1"/>
          </p:nvPr>
        </p:nvSpPr>
        <p:spPr>
          <a:xfrm>
            <a:off x="539749" y="3585600"/>
            <a:ext cx="6481764" cy="1692000"/>
          </a:xfrm>
        </p:spPr>
        <p:txBody>
          <a:bodyPr anchor="t"/>
          <a:lstStyle>
            <a:lvl1pPr algn="l">
              <a:defRPr sz="5400"/>
            </a:lvl1pPr>
          </a:lstStyle>
          <a:p>
            <a:r>
              <a:rPr lang="da-DK"/>
              <a:t>Klik for at tilføje titel</a:t>
            </a:r>
          </a:p>
        </p:txBody>
      </p:sp>
      <p:sp>
        <p:nvSpPr>
          <p:cNvPr id="4" name="Date_GeneralDate" hidden="1"/>
          <p:cNvSpPr>
            <a:spLocks noGrp="1"/>
          </p:cNvSpPr>
          <p:nvPr>
            <p:ph type="dt" sz="half" idx="10"/>
          </p:nvPr>
        </p:nvSpPr>
        <p:spPr>
          <a:xfrm>
            <a:off x="0" y="6912000"/>
            <a:ext cx="0" cy="0"/>
          </a:xfrm>
        </p:spPr>
        <p:txBody>
          <a:bodyPr/>
          <a:lstStyle>
            <a:lvl1pPr>
              <a:defRPr sz="100">
                <a:noFill/>
              </a:defRPr>
            </a:lvl1pPr>
          </a:lstStyle>
          <a:p>
            <a:fld id="{3F63C744-ACC2-4FEE-8DC3-7BA547760ECF}" type="datetime2">
              <a:rPr lang="da-DK" smtClean="0"/>
              <a:t>4. august 2021</a:t>
            </a:fld>
            <a:endParaRPr lang="da-DK"/>
          </a:p>
        </p:txBody>
      </p:sp>
      <p:sp>
        <p:nvSpPr>
          <p:cNvPr id="5" name="FLD_PresentationTitle" hidden="1"/>
          <p:cNvSpPr>
            <a:spLocks noGrp="1"/>
          </p:cNvSpPr>
          <p:nvPr>
            <p:ph type="ftr" sz="quarter" idx="11"/>
          </p:nvPr>
        </p:nvSpPr>
        <p:spPr>
          <a:xfrm>
            <a:off x="0" y="6912000"/>
            <a:ext cx="0" cy="0"/>
          </a:xfrm>
        </p:spPr>
        <p:txBody>
          <a:bodyPr/>
          <a:lstStyle>
            <a:lvl1pPr>
              <a:defRPr sz="100">
                <a:noFill/>
              </a:defRPr>
            </a:lvl1pPr>
          </a:lstStyle>
          <a:p>
            <a:endParaRPr lang="da-DK"/>
          </a:p>
        </p:txBody>
      </p:sp>
      <p:sp>
        <p:nvSpPr>
          <p:cNvPr id="6" name="Slide Number Placeholder 5" hidden="1"/>
          <p:cNvSpPr>
            <a:spLocks noGrp="1"/>
          </p:cNvSpPr>
          <p:nvPr>
            <p:ph type="sldNum" sz="quarter" idx="12"/>
          </p:nvPr>
        </p:nvSpPr>
        <p:spPr>
          <a:xfrm>
            <a:off x="0" y="6912000"/>
            <a:ext cx="0" cy="0"/>
          </a:xfrm>
        </p:spPr>
        <p:txBody>
          <a:bodyPr/>
          <a:lstStyle>
            <a:lvl1pPr>
              <a:defRPr>
                <a:noFill/>
              </a:defRPr>
            </a:lvl1pPr>
          </a:lstStyle>
          <a:p>
            <a:fld id="{24C8C45C-947F-4981-8B3F-4F32E973C901}" type="slidenum">
              <a:rPr lang="da-DK" smtClean="0"/>
              <a:pPr/>
              <a:t>‹nr.›</a:t>
            </a:fld>
            <a:endParaRPr lang="da-DK"/>
          </a:p>
        </p:txBody>
      </p:sp>
      <p:sp>
        <p:nvSpPr>
          <p:cNvPr id="9" name="Text Placeholder logo">
            <a:extLst>
              <a:ext uri="{FF2B5EF4-FFF2-40B4-BE49-F238E27FC236}">
                <a16:creationId xmlns:a16="http://schemas.microsoft.com/office/drawing/2014/main" id="{42622F9F-DE31-4261-B7B8-0D4F99E57044}"/>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2669714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eaker m. bille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8" name="Picture Placeholder 7">
            <a:extLst>
              <a:ext uri="{FF2B5EF4-FFF2-40B4-BE49-F238E27FC236}">
                <a16:creationId xmlns:a16="http://schemas.microsoft.com/office/drawing/2014/main" id="{96D9F665-2730-4BFB-B1A6-7D7244711B8D}"/>
              </a:ext>
            </a:extLst>
          </p:cNvPr>
          <p:cNvSpPr>
            <a:spLocks noGrp="1"/>
          </p:cNvSpPr>
          <p:nvPr>
            <p:ph type="pic" sz="quarter" idx="13" hasCustomPrompt="1"/>
          </p:nvPr>
        </p:nvSpPr>
        <p:spPr>
          <a:xfrm>
            <a:off x="539750" y="1800000"/>
            <a:ext cx="11110913" cy="4516663"/>
          </a:xfrm>
        </p:spPr>
        <p:txBody>
          <a:bodyPr/>
          <a:lstStyle>
            <a:lvl1pPr marL="0" indent="0">
              <a:buNone/>
              <a:defRPr sz="1600"/>
            </a:lvl1pPr>
          </a:lstStyle>
          <a:p>
            <a:r>
              <a:rPr lang="da-DK"/>
              <a:t>Klik for at indsætte billede</a:t>
            </a:r>
          </a:p>
        </p:txBody>
      </p:sp>
      <p:sp>
        <p:nvSpPr>
          <p:cNvPr id="4" name="Date_GeneralDate"/>
          <p:cNvSpPr>
            <a:spLocks noGrp="1"/>
          </p:cNvSpPr>
          <p:nvPr>
            <p:ph type="dt" sz="half" idx="10"/>
          </p:nvPr>
        </p:nvSpPr>
        <p:spPr/>
        <p:txBody>
          <a:bodyPr/>
          <a:lstStyle/>
          <a:p>
            <a:fld id="{C0B30007-D416-4F36-BE74-F08BF34530F5}" type="datetime2">
              <a:rPr lang="da-DK" noProof="0" smtClean="0"/>
              <a:t>4. august 2021</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Tree>
    <p:extLst>
      <p:ext uri="{BB962C8B-B14F-4D97-AF65-F5344CB8AC3E}">
        <p14:creationId xmlns:p14="http://schemas.microsoft.com/office/powerpoint/2010/main" val="1713763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indhold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1" y="539750"/>
            <a:ext cx="9259888" cy="934890"/>
          </a:xfrm>
        </p:spPr>
        <p:txBody>
          <a:bodyPr/>
          <a:lstStyle>
            <a:lvl1pPr>
              <a:defRPr/>
            </a:lvl1pPr>
          </a:lstStyle>
          <a:p>
            <a:r>
              <a:rPr lang="da-DK" noProof="0"/>
              <a:t>Klik for at tilføje titel</a:t>
            </a:r>
          </a:p>
        </p:txBody>
      </p:sp>
      <p:sp>
        <p:nvSpPr>
          <p:cNvPr id="3" name="Content Placeholder 2"/>
          <p:cNvSpPr>
            <a:spLocks noGrp="1"/>
          </p:cNvSpPr>
          <p:nvPr>
            <p:ph idx="1" hasCustomPrompt="1"/>
          </p:nvPr>
        </p:nvSpPr>
        <p:spPr>
          <a:xfrm>
            <a:off x="539748"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Date_GeneralDate"/>
          <p:cNvSpPr>
            <a:spLocks noGrp="1"/>
          </p:cNvSpPr>
          <p:nvPr>
            <p:ph type="dt" sz="half" idx="10"/>
          </p:nvPr>
        </p:nvSpPr>
        <p:spPr/>
        <p:txBody>
          <a:bodyPr/>
          <a:lstStyle/>
          <a:p>
            <a:fld id="{57CE3BA2-8077-46DF-8B00-D1A649781352}" type="datetime2">
              <a:rPr lang="da-DK" noProof="0" smtClean="0"/>
              <a:t>4. august 2021</a:t>
            </a:fld>
            <a:endParaRPr lang="da-DK" noProof="0"/>
          </a:p>
        </p:txBody>
      </p:sp>
      <p:sp>
        <p:nvSpPr>
          <p:cNvPr id="5" name="FLD_PresentationTitle"/>
          <p:cNvSpPr>
            <a:spLocks noGrp="1"/>
          </p:cNvSpPr>
          <p:nvPr>
            <p:ph type="ftr" sz="quarter" idx="11"/>
          </p:nvPr>
        </p:nvSpPr>
        <p:spPr/>
        <p:txBody>
          <a:bodyPr/>
          <a:lstStyle/>
          <a:p>
            <a:endParaRPr lang="da-DK" noProof="0"/>
          </a:p>
        </p:txBody>
      </p:sp>
      <p:sp>
        <p:nvSpPr>
          <p:cNvPr id="6" name="Slide Number Placeholder 5"/>
          <p:cNvSpPr>
            <a:spLocks noGrp="1"/>
          </p:cNvSpPr>
          <p:nvPr>
            <p:ph type="sldNum" sz="quarter" idx="12"/>
          </p:nvPr>
        </p:nvSpPr>
        <p:spPr/>
        <p:txBody>
          <a:bodyPr/>
          <a:lstStyle>
            <a:lvl1pPr algn="l">
              <a:defRPr/>
            </a:lvl1pPr>
          </a:lstStyle>
          <a:p>
            <a:fld id="{859873C9-BF5D-4A9A-BB31-45BBB7BABAF7}" type="slidenum">
              <a:rPr lang="da-DK" smtClean="0"/>
              <a:pPr/>
              <a:t>‹nr.›</a:t>
            </a:fld>
            <a:endParaRPr lang="da-DK"/>
          </a:p>
        </p:txBody>
      </p:sp>
      <p:sp>
        <p:nvSpPr>
          <p:cNvPr id="7" name="Content Placeholder 2">
            <a:extLst>
              <a:ext uri="{FF2B5EF4-FFF2-40B4-BE49-F238E27FC236}">
                <a16:creationId xmlns:a16="http://schemas.microsoft.com/office/drawing/2014/main" id="{3526424C-796D-4BE4-BAE8-6ACAB3C4FEA1}"/>
              </a:ext>
            </a:extLst>
          </p:cNvPr>
          <p:cNvSpPr>
            <a:spLocks noGrp="1"/>
          </p:cNvSpPr>
          <p:nvPr>
            <p:ph idx="13" hasCustomPrompt="1"/>
          </p:nvPr>
        </p:nvSpPr>
        <p:spPr>
          <a:xfrm>
            <a:off x="6185863" y="1800000"/>
            <a:ext cx="5464800" cy="4518000"/>
          </a:xfrm>
        </p:spPr>
        <p:txBody>
          <a:bodyPr/>
          <a:lstStyle>
            <a:lvl1pPr>
              <a:defRPr/>
            </a:lvl1pPr>
          </a:lstStyle>
          <a:p>
            <a:pPr lvl="0"/>
            <a:r>
              <a:rPr lang="da-DK" noProof="0"/>
              <a:t>Klik for at tilføje tekst</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8" name="Text Placeholder 10">
            <a:extLst>
              <a:ext uri="{FF2B5EF4-FFF2-40B4-BE49-F238E27FC236}">
                <a16:creationId xmlns:a16="http://schemas.microsoft.com/office/drawing/2014/main" id="{23A8CE66-7830-4B1C-B068-74528FAA522A}"/>
              </a:ext>
            </a:extLst>
          </p:cNvPr>
          <p:cNvSpPr>
            <a:spLocks noGrp="1"/>
          </p:cNvSpPr>
          <p:nvPr>
            <p:ph type="body" sz="quarter" idx="14" hasCustomPrompt="1"/>
          </p:nvPr>
        </p:nvSpPr>
        <p:spPr>
          <a:xfrm>
            <a:off x="539748" y="6145213"/>
            <a:ext cx="5464798" cy="173037"/>
          </a:xfrm>
        </p:spPr>
        <p:txBody>
          <a:bodyPr/>
          <a:lstStyle>
            <a:lvl1pPr marL="0" indent="0">
              <a:buNone/>
              <a:defRPr sz="1000"/>
            </a:lvl1pPr>
          </a:lstStyle>
          <a:p>
            <a:pPr lvl="0"/>
            <a:r>
              <a:rPr lang="da-DK" noProof="0"/>
              <a:t>Tilføj anmærkningstekst</a:t>
            </a:r>
          </a:p>
        </p:txBody>
      </p:sp>
      <p:sp>
        <p:nvSpPr>
          <p:cNvPr id="9" name="Text Placeholder 10">
            <a:extLst>
              <a:ext uri="{FF2B5EF4-FFF2-40B4-BE49-F238E27FC236}">
                <a16:creationId xmlns:a16="http://schemas.microsoft.com/office/drawing/2014/main" id="{D7C2635E-BF5D-473B-8DC0-E2D60A65A6F0}"/>
              </a:ext>
            </a:extLst>
          </p:cNvPr>
          <p:cNvSpPr>
            <a:spLocks noGrp="1"/>
          </p:cNvSpPr>
          <p:nvPr>
            <p:ph type="body" sz="quarter" idx="15" hasCustomPrompt="1"/>
          </p:nvPr>
        </p:nvSpPr>
        <p:spPr>
          <a:xfrm>
            <a:off x="6185863"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1749894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 indhold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5865"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51F5DCE-0413-490C-B6BA-2924273B1BC2}"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2B2C7CCD-C2D2-447B-B713-284F50A31612}"/>
              </a:ext>
            </a:extLst>
          </p:cNvPr>
          <p:cNvSpPr>
            <a:spLocks noGrp="1"/>
          </p:cNvSpPr>
          <p:nvPr>
            <p:ph type="body" sz="quarter" idx="14" hasCustomPrompt="1"/>
          </p:nvPr>
        </p:nvSpPr>
        <p:spPr>
          <a:xfrm>
            <a:off x="539749" y="6145213"/>
            <a:ext cx="5464798" cy="173037"/>
          </a:xfrm>
        </p:spPr>
        <p:txBody>
          <a:bodyPr/>
          <a:lstStyle>
            <a:lvl1pPr marL="0" indent="0">
              <a:buNone/>
              <a:defRPr sz="1000"/>
            </a:lvl1pPr>
          </a:lstStyle>
          <a:p>
            <a:pPr lvl="0"/>
            <a:r>
              <a:rPr lang="da-DK" noProof="0"/>
              <a:t>Tilføj anmærkningstekst</a:t>
            </a:r>
          </a:p>
        </p:txBody>
      </p:sp>
      <p:sp>
        <p:nvSpPr>
          <p:cNvPr id="10" name="Text Placeholder 10">
            <a:extLst>
              <a:ext uri="{FF2B5EF4-FFF2-40B4-BE49-F238E27FC236}">
                <a16:creationId xmlns:a16="http://schemas.microsoft.com/office/drawing/2014/main" id="{E56B4D01-058D-4267-8553-2994D80A30E7}"/>
              </a:ext>
            </a:extLst>
          </p:cNvPr>
          <p:cNvSpPr>
            <a:spLocks noGrp="1"/>
          </p:cNvSpPr>
          <p:nvPr>
            <p:ph type="body" sz="quarter" idx="15" hasCustomPrompt="1"/>
          </p:nvPr>
        </p:nvSpPr>
        <p:spPr>
          <a:xfrm>
            <a:off x="6185865" y="6145213"/>
            <a:ext cx="5464798"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2619802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o indhold C">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69AF2D-18F3-4203-A6D2-9EF2AB19D598}"/>
              </a:ext>
            </a:extLst>
          </p:cNvPr>
          <p:cNvSpPr/>
          <p:nvPr userDrawn="1"/>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2" name="Title 1"/>
          <p:cNvSpPr>
            <a:spLocks noGrp="1"/>
          </p:cNvSpPr>
          <p:nvPr>
            <p:ph type="title" hasCustomPrompt="1"/>
          </p:nvPr>
        </p:nvSpPr>
        <p:spPr>
          <a:xfrm>
            <a:off x="541476" y="539750"/>
            <a:ext cx="9258162"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632261" y="1800000"/>
            <a:ext cx="50184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5" name="Date_GeneralDate"/>
          <p:cNvSpPr>
            <a:spLocks noGrp="1"/>
          </p:cNvSpPr>
          <p:nvPr>
            <p:ph type="dt" sz="half" idx="10"/>
          </p:nvPr>
        </p:nvSpPr>
        <p:spPr/>
        <p:txBody>
          <a:bodyPr/>
          <a:lstStyle/>
          <a:p>
            <a:fld id="{0DFB7E0C-6304-41C9-8D5F-9F9F317C11E4}"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A282BC1E-B2C5-4086-B686-2BE20ECB7D60}"/>
              </a:ext>
            </a:extLst>
          </p:cNvPr>
          <p:cNvSpPr>
            <a:spLocks noGrp="1"/>
          </p:cNvSpPr>
          <p:nvPr>
            <p:ph type="body" sz="quarter" idx="14" hasCustomPrompt="1"/>
          </p:nvPr>
        </p:nvSpPr>
        <p:spPr>
          <a:xfrm>
            <a:off x="539749" y="6145213"/>
            <a:ext cx="5014913"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C182598E-74C8-4D96-9CD9-F3C9379E410D}"/>
              </a:ext>
            </a:extLst>
          </p:cNvPr>
          <p:cNvSpPr>
            <a:spLocks noGrp="1"/>
          </p:cNvSpPr>
          <p:nvPr>
            <p:ph type="body" sz="quarter" idx="15" hasCustomPrompt="1"/>
          </p:nvPr>
        </p:nvSpPr>
        <p:spPr>
          <a:xfrm>
            <a:off x="6632261" y="6145213"/>
            <a:ext cx="5018401" cy="173037"/>
          </a:xfrm>
        </p:spPr>
        <p:txBody>
          <a:bodyPr/>
          <a:lstStyle>
            <a:lvl1pPr marL="0" indent="0">
              <a:buNone/>
              <a:defRPr sz="1000"/>
            </a:lvl1pPr>
          </a:lstStyle>
          <a:p>
            <a:pPr lvl="0"/>
            <a:r>
              <a:rPr lang="da-DK" noProof="0"/>
              <a:t>Tilføj anmærkningstekst</a:t>
            </a:r>
          </a:p>
        </p:txBody>
      </p:sp>
      <p:pic>
        <p:nvPicPr>
          <p:cNvPr id="14" name="STUK logo">
            <a:extLst>
              <a:ext uri="{FF2B5EF4-FFF2-40B4-BE49-F238E27FC236}">
                <a16:creationId xmlns:a16="http://schemas.microsoft.com/office/drawing/2014/main" id="{17888E79-4E09-4DA0-A549-329DBE1988A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Tree>
    <p:extLst>
      <p:ext uri="{BB962C8B-B14F-4D97-AF65-F5344CB8AC3E}">
        <p14:creationId xmlns:p14="http://schemas.microsoft.com/office/powerpoint/2010/main" val="1383430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slide 3">
    <p:spTree>
      <p:nvGrpSpPr>
        <p:cNvPr id="1" name=""/>
        <p:cNvGrpSpPr/>
        <p:nvPr/>
      </p:nvGrpSpPr>
      <p:grpSpPr>
        <a:xfrm>
          <a:off x="0" y="0"/>
          <a:ext cx="0" cy="0"/>
          <a:chOff x="0" y="0"/>
          <a:chExt cx="0" cy="0"/>
        </a:xfrm>
      </p:grpSpPr>
      <p:pic>
        <p:nvPicPr>
          <p:cNvPr id="5" name="Billed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146C17E5-3C79-4894-AB6D-9E2345EDA1D0}"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AC76E05D-5A6A-4172-8C30-6223E21B98AD}"/>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3FFC6734-A955-43DC-9FC6-2367C37134AA}"/>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4201864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dhold og billede B">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5463073" cy="934890"/>
          </a:xfrm>
        </p:spPr>
        <p:txBody>
          <a:bodyPr/>
          <a:lstStyle>
            <a:lvl1pPr>
              <a:defRPr/>
            </a:lvl1pPr>
          </a:lstStyle>
          <a:p>
            <a:r>
              <a:rPr lang="da-DK"/>
              <a:t>Klik for at tilføje titel</a:t>
            </a:r>
          </a:p>
        </p:txBody>
      </p:sp>
      <p:sp>
        <p:nvSpPr>
          <p:cNvPr id="3" name="Content Placeholder 2"/>
          <p:cNvSpPr>
            <a:spLocks noGrp="1"/>
          </p:cNvSpPr>
          <p:nvPr>
            <p:ph sz="half" idx="1" hasCustomPrompt="1"/>
          </p:nvPr>
        </p:nvSpPr>
        <p:spPr>
          <a:xfrm>
            <a:off x="539749" y="1800000"/>
            <a:ext cx="54648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10" name="Picture Placeholder 9">
            <a:extLst>
              <a:ext uri="{FF2B5EF4-FFF2-40B4-BE49-F238E27FC236}">
                <a16:creationId xmlns:a16="http://schemas.microsoft.com/office/drawing/2014/main" id="{E89401BF-E778-41B0-9410-436DA4388220}"/>
              </a:ext>
            </a:extLst>
          </p:cNvPr>
          <p:cNvSpPr>
            <a:spLocks noGrp="1"/>
          </p:cNvSpPr>
          <p:nvPr>
            <p:ph type="pic" sz="quarter" idx="15" hasCustomPrompt="1"/>
          </p:nvPr>
        </p:nvSpPr>
        <p:spPr>
          <a:xfrm>
            <a:off x="6094800" y="0"/>
            <a:ext cx="6094800" cy="6858000"/>
          </a:xfrm>
          <a:solidFill>
            <a:schemeClr val="bg1">
              <a:lumMod val="95000"/>
            </a:schemeClr>
          </a:solidFill>
        </p:spPr>
        <p:txBody>
          <a:bodyPr tIns="72000"/>
          <a:lstStyle>
            <a:lvl1pPr marL="0" indent="0" algn="ctr">
              <a:buNone/>
              <a:defRPr sz="1600"/>
            </a:lvl1pPr>
          </a:lstStyle>
          <a:p>
            <a:r>
              <a:rPr lang="da-DK"/>
              <a:t>Klik for at indsætte billede</a:t>
            </a:r>
          </a:p>
        </p:txBody>
      </p:sp>
      <p:sp>
        <p:nvSpPr>
          <p:cNvPr id="5" name="Date"/>
          <p:cNvSpPr>
            <a:spLocks noGrp="1"/>
          </p:cNvSpPr>
          <p:nvPr>
            <p:ph type="dt" sz="half" idx="10"/>
          </p:nvPr>
        </p:nvSpPr>
        <p:spPr/>
        <p:txBody>
          <a:bodyPr/>
          <a:lstStyle/>
          <a:p>
            <a:fld id="{B95D6D80-BD06-4D9D-AC51-893A11D339D2}"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9" name="Text Placeholder 10">
            <a:extLst>
              <a:ext uri="{FF2B5EF4-FFF2-40B4-BE49-F238E27FC236}">
                <a16:creationId xmlns:a16="http://schemas.microsoft.com/office/drawing/2014/main" id="{C9016A64-4F20-4120-9691-9D826C000CEB}"/>
              </a:ext>
            </a:extLst>
          </p:cNvPr>
          <p:cNvSpPr>
            <a:spLocks noGrp="1"/>
          </p:cNvSpPr>
          <p:nvPr>
            <p:ph type="body" sz="quarter" idx="16" hasCustomPrompt="1"/>
          </p:nvPr>
        </p:nvSpPr>
        <p:spPr>
          <a:xfrm>
            <a:off x="539749" y="6145213"/>
            <a:ext cx="5464799" cy="173037"/>
          </a:xfrm>
        </p:spPr>
        <p:txBody>
          <a:bodyPr/>
          <a:lstStyle>
            <a:lvl1pPr marL="0" indent="0">
              <a:buNone/>
              <a:defRPr sz="1000"/>
            </a:lvl1pPr>
          </a:lstStyle>
          <a:p>
            <a:pPr lvl="0"/>
            <a:r>
              <a:rPr lang="da-DK" noProof="0"/>
              <a:t>Tilføj anmærkningstekst</a:t>
            </a:r>
          </a:p>
        </p:txBody>
      </p:sp>
      <p:sp>
        <p:nvSpPr>
          <p:cNvPr id="13" name="Text Placeholder logo">
            <a:extLst>
              <a:ext uri="{FF2B5EF4-FFF2-40B4-BE49-F238E27FC236}">
                <a16:creationId xmlns:a16="http://schemas.microsoft.com/office/drawing/2014/main" id="{43D4E250-F331-4747-B82B-D6C470F0D0D3}"/>
              </a:ext>
            </a:extLst>
          </p:cNvPr>
          <p:cNvSpPr>
            <a:spLocks noGrp="1" noChangeAspect="1"/>
          </p:cNvSpPr>
          <p:nvPr>
            <p:ph type="body" sz="quarter" idx="18" hasCustomPrompt="1"/>
          </p:nvPr>
        </p:nvSpPr>
        <p:spPr>
          <a:xfrm>
            <a:off x="9799638" y="539750"/>
            <a:ext cx="1854230" cy="732363"/>
          </a:xfrm>
          <a:blipFill>
            <a:blip r:embed="rId2"/>
            <a:stretch>
              <a:fillRect/>
            </a:stretch>
          </a:blipFill>
        </p:spPr>
        <p:txBody>
          <a:bodyPr/>
          <a:lstStyle>
            <a:lvl1pPr marL="0" indent="0">
              <a:buNone/>
              <a:defRPr sz="100">
                <a:noFill/>
              </a:defRPr>
            </a:lvl1pPr>
          </a:lstStyle>
          <a:p>
            <a:pPr lvl="0"/>
            <a:r>
              <a:rPr lang="da-DK"/>
              <a:t>.</a:t>
            </a:r>
          </a:p>
        </p:txBody>
      </p:sp>
    </p:spTree>
    <p:extLst>
      <p:ext uri="{BB962C8B-B14F-4D97-AF65-F5344CB8AC3E}">
        <p14:creationId xmlns:p14="http://schemas.microsoft.com/office/powerpoint/2010/main" val="1904969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294798" y="1800000"/>
            <a:ext cx="3589200" cy="45180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45180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A22599B1-1D12-4101-8FD5-9AC0825BFB01}"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
        <p:nvSpPr>
          <p:cNvPr id="10" name="Text Placeholder 10">
            <a:extLst>
              <a:ext uri="{FF2B5EF4-FFF2-40B4-BE49-F238E27FC236}">
                <a16:creationId xmlns:a16="http://schemas.microsoft.com/office/drawing/2014/main" id="{D4E03E0D-DF6C-4C5C-A56D-B2BC9D602AE7}"/>
              </a:ext>
            </a:extLst>
          </p:cNvPr>
          <p:cNvSpPr>
            <a:spLocks noGrp="1"/>
          </p:cNvSpPr>
          <p:nvPr>
            <p:ph type="body" sz="quarter" idx="16" hasCustomPrompt="1"/>
          </p:nvPr>
        </p:nvSpPr>
        <p:spPr>
          <a:xfrm>
            <a:off x="539749" y="6145213"/>
            <a:ext cx="3589201" cy="173037"/>
          </a:xfrm>
        </p:spPr>
        <p:txBody>
          <a:bodyPr/>
          <a:lstStyle>
            <a:lvl1pPr marL="0" indent="0">
              <a:buNone/>
              <a:defRPr sz="1000"/>
            </a:lvl1pPr>
          </a:lstStyle>
          <a:p>
            <a:pPr lvl="0"/>
            <a:r>
              <a:rPr lang="da-DK" noProof="0"/>
              <a:t>Tilføj anmærkningstekst</a:t>
            </a:r>
          </a:p>
        </p:txBody>
      </p:sp>
      <p:sp>
        <p:nvSpPr>
          <p:cNvPr id="11" name="Text Placeholder 10">
            <a:extLst>
              <a:ext uri="{FF2B5EF4-FFF2-40B4-BE49-F238E27FC236}">
                <a16:creationId xmlns:a16="http://schemas.microsoft.com/office/drawing/2014/main" id="{93AF337E-03BF-45AC-A37F-33398F8828FA}"/>
              </a:ext>
            </a:extLst>
          </p:cNvPr>
          <p:cNvSpPr>
            <a:spLocks noGrp="1"/>
          </p:cNvSpPr>
          <p:nvPr>
            <p:ph type="body" sz="quarter" idx="17" hasCustomPrompt="1"/>
          </p:nvPr>
        </p:nvSpPr>
        <p:spPr>
          <a:xfrm>
            <a:off x="4294798" y="6145213"/>
            <a:ext cx="3589201" cy="173037"/>
          </a:xfrm>
        </p:spPr>
        <p:txBody>
          <a:bodyPr/>
          <a:lstStyle>
            <a:lvl1pPr marL="0" indent="0">
              <a:buNone/>
              <a:defRPr sz="1000"/>
            </a:lvl1pPr>
          </a:lstStyle>
          <a:p>
            <a:pPr lvl="0"/>
            <a:r>
              <a:rPr lang="da-DK" noProof="0"/>
              <a:t>Tilføj anmærkningstekst</a:t>
            </a:r>
          </a:p>
        </p:txBody>
      </p:sp>
      <p:sp>
        <p:nvSpPr>
          <p:cNvPr id="12" name="Text Placeholder 10">
            <a:extLst>
              <a:ext uri="{FF2B5EF4-FFF2-40B4-BE49-F238E27FC236}">
                <a16:creationId xmlns:a16="http://schemas.microsoft.com/office/drawing/2014/main" id="{7FF67DA1-367B-4B33-AD92-3DCAC8A35022}"/>
              </a:ext>
            </a:extLst>
          </p:cNvPr>
          <p:cNvSpPr>
            <a:spLocks noGrp="1"/>
          </p:cNvSpPr>
          <p:nvPr>
            <p:ph type="body" sz="quarter" idx="18" hasCustomPrompt="1"/>
          </p:nvPr>
        </p:nvSpPr>
        <p:spPr>
          <a:xfrm>
            <a:off x="8071200" y="6145213"/>
            <a:ext cx="3589201" cy="173037"/>
          </a:xfrm>
        </p:spPr>
        <p:txBody>
          <a:bodyPr/>
          <a:lstStyle>
            <a:lvl1pPr marL="0" indent="0">
              <a:buNone/>
              <a:defRPr sz="1000"/>
            </a:lvl1pPr>
          </a:lstStyle>
          <a:p>
            <a:pPr lvl="0"/>
            <a:r>
              <a:rPr lang="da-DK" noProof="0"/>
              <a:t>Tilføj anmærkningstekst</a:t>
            </a:r>
          </a:p>
        </p:txBody>
      </p:sp>
    </p:spTree>
    <p:extLst>
      <p:ext uri="{BB962C8B-B14F-4D97-AF65-F5344CB8AC3E}">
        <p14:creationId xmlns:p14="http://schemas.microsoft.com/office/powerpoint/2010/main" val="3288545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6186000" y="1800000"/>
            <a:ext cx="5464800" cy="216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5400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6184800" y="4154400"/>
            <a:ext cx="5464800" cy="216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
          <p:cNvSpPr>
            <a:spLocks noGrp="1"/>
          </p:cNvSpPr>
          <p:nvPr>
            <p:ph type="dt" sz="half" idx="10"/>
          </p:nvPr>
        </p:nvSpPr>
        <p:spPr/>
        <p:txBody>
          <a:bodyPr/>
          <a:lstStyle/>
          <a:p>
            <a:fld id="{CEEB0C9D-C594-4A2C-A1BE-61C0D14FF095}"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97124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ks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1476" y="539750"/>
            <a:ext cx="9258162" cy="934890"/>
          </a:xfrm>
        </p:spPr>
        <p:txBody>
          <a:bodyPr/>
          <a:lstStyle>
            <a:lvl1pPr>
              <a:defRPr sz="2400"/>
            </a:lvl1pPr>
          </a:lstStyle>
          <a:p>
            <a:r>
              <a:rPr lang="da-DK"/>
              <a:t>Klik for at tilføje titel</a:t>
            </a:r>
          </a:p>
        </p:txBody>
      </p:sp>
      <p:sp>
        <p:nvSpPr>
          <p:cNvPr id="3" name="Content Placeholder 2"/>
          <p:cNvSpPr>
            <a:spLocks noGrp="1"/>
          </p:cNvSpPr>
          <p:nvPr>
            <p:ph sz="half" idx="1" hasCustomPrompt="1"/>
          </p:nvPr>
        </p:nvSpPr>
        <p:spPr>
          <a:xfrm>
            <a:off x="539749"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4" name="Content Placeholder 3"/>
          <p:cNvSpPr>
            <a:spLocks noGrp="1"/>
          </p:cNvSpPr>
          <p:nvPr>
            <p:ph sz="half" idx="2" hasCustomPrompt="1"/>
          </p:nvPr>
        </p:nvSpPr>
        <p:spPr>
          <a:xfrm>
            <a:off x="4302000" y="1800000"/>
            <a:ext cx="3582000" cy="2077200"/>
          </a:xfrm>
        </p:spPr>
        <p:txBody>
          <a:bodyPr/>
          <a:lstStyle>
            <a:lvl1pPr>
              <a:defRPr/>
            </a:lvl1pPr>
          </a:lstStyle>
          <a:p>
            <a:pPr lvl="0"/>
            <a:r>
              <a:rPr lang="da-DK"/>
              <a:t>Klik for at tilføje tekst</a:t>
            </a:r>
          </a:p>
          <a:p>
            <a:pPr lvl="1"/>
            <a:r>
              <a:rPr lang="da-DK"/>
              <a:t>Andet niveau</a:t>
            </a:r>
          </a:p>
          <a:p>
            <a:pPr lvl="2"/>
            <a:r>
              <a:rPr lang="da-DK"/>
              <a:t>Tredje niveau</a:t>
            </a:r>
          </a:p>
          <a:p>
            <a:pPr lvl="3"/>
            <a:r>
              <a:rPr lang="da-DK"/>
              <a:t>Fjerde niveau</a:t>
            </a:r>
          </a:p>
          <a:p>
            <a:pPr lvl="4"/>
            <a:r>
              <a:rPr lang="da-DK"/>
              <a:t>Femte niveau</a:t>
            </a:r>
          </a:p>
        </p:txBody>
      </p:sp>
      <p:sp>
        <p:nvSpPr>
          <p:cNvPr id="9" name="Content Placeholder 8">
            <a:extLst>
              <a:ext uri="{FF2B5EF4-FFF2-40B4-BE49-F238E27FC236}">
                <a16:creationId xmlns:a16="http://schemas.microsoft.com/office/drawing/2014/main" id="{34CC2678-6DE3-4008-AFED-DC27F9B7EBFC}"/>
              </a:ext>
            </a:extLst>
          </p:cNvPr>
          <p:cNvSpPr>
            <a:spLocks noGrp="1"/>
          </p:cNvSpPr>
          <p:nvPr>
            <p:ph sz="quarter" idx="13" hasCustomPrompt="1"/>
          </p:nvPr>
        </p:nvSpPr>
        <p:spPr>
          <a:xfrm>
            <a:off x="8071200" y="18000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1" name="Content Placeholder 10">
            <a:extLst>
              <a:ext uri="{FF2B5EF4-FFF2-40B4-BE49-F238E27FC236}">
                <a16:creationId xmlns:a16="http://schemas.microsoft.com/office/drawing/2014/main" id="{DA6BFBE4-59D8-4673-BAB9-6754F795AF54}"/>
              </a:ext>
            </a:extLst>
          </p:cNvPr>
          <p:cNvSpPr>
            <a:spLocks noGrp="1"/>
          </p:cNvSpPr>
          <p:nvPr>
            <p:ph sz="quarter" idx="14" hasCustomPrompt="1"/>
          </p:nvPr>
        </p:nvSpPr>
        <p:spPr>
          <a:xfrm>
            <a:off x="5400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0" name="Content Placeholder 9">
            <a:extLst>
              <a:ext uri="{FF2B5EF4-FFF2-40B4-BE49-F238E27FC236}">
                <a16:creationId xmlns:a16="http://schemas.microsoft.com/office/drawing/2014/main" id="{9071E862-106B-49B6-B389-64D98822F71F}"/>
              </a:ext>
            </a:extLst>
          </p:cNvPr>
          <p:cNvSpPr>
            <a:spLocks noGrp="1"/>
          </p:cNvSpPr>
          <p:nvPr>
            <p:ph sz="quarter" idx="15" hasCustomPrompt="1"/>
          </p:nvPr>
        </p:nvSpPr>
        <p:spPr>
          <a:xfrm>
            <a:off x="4312800" y="40608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13" name="Content Placeholder 12">
            <a:extLst>
              <a:ext uri="{FF2B5EF4-FFF2-40B4-BE49-F238E27FC236}">
                <a16:creationId xmlns:a16="http://schemas.microsoft.com/office/drawing/2014/main" id="{537A6365-6411-4D48-AECD-2B8A64CB948F}"/>
              </a:ext>
            </a:extLst>
          </p:cNvPr>
          <p:cNvSpPr>
            <a:spLocks noGrp="1"/>
          </p:cNvSpPr>
          <p:nvPr>
            <p:ph sz="quarter" idx="16" hasCustomPrompt="1"/>
          </p:nvPr>
        </p:nvSpPr>
        <p:spPr>
          <a:xfrm>
            <a:off x="8082000" y="4057200"/>
            <a:ext cx="3582000" cy="2077200"/>
          </a:xfrm>
        </p:spPr>
        <p:txBody>
          <a:bodyPr/>
          <a:lstStyle>
            <a:lvl1pPr>
              <a:defRPr/>
            </a:lvl1pPr>
          </a:lstStyle>
          <a:p>
            <a:pPr lvl="0"/>
            <a:r>
              <a:rPr lang="da-DK"/>
              <a:t>Klik for at tilføje tekst</a:t>
            </a:r>
          </a:p>
          <a:p>
            <a:pPr lvl="1"/>
            <a:r>
              <a:rPr lang="da-DK"/>
              <a:t>Second </a:t>
            </a:r>
            <a:r>
              <a:rPr lang="da-DK" err="1"/>
              <a:t>level</a:t>
            </a:r>
            <a:endParaRPr lang="da-DK"/>
          </a:p>
          <a:p>
            <a:pPr lvl="2"/>
            <a:r>
              <a:rPr lang="da-DK"/>
              <a:t>Third </a:t>
            </a:r>
            <a:r>
              <a:rPr lang="da-DK" err="1"/>
              <a:t>level</a:t>
            </a:r>
            <a:endParaRPr lang="da-DK"/>
          </a:p>
          <a:p>
            <a:pPr lvl="3"/>
            <a:r>
              <a:rPr lang="da-DK" err="1"/>
              <a:t>Fourth</a:t>
            </a:r>
            <a:r>
              <a:rPr lang="da-DK"/>
              <a:t> </a:t>
            </a:r>
            <a:r>
              <a:rPr lang="da-DK" err="1"/>
              <a:t>level</a:t>
            </a:r>
            <a:endParaRPr lang="da-DK"/>
          </a:p>
          <a:p>
            <a:pPr lvl="4"/>
            <a:r>
              <a:rPr lang="da-DK"/>
              <a:t>Fifth </a:t>
            </a:r>
            <a:r>
              <a:rPr lang="da-DK" err="1"/>
              <a:t>level</a:t>
            </a:r>
            <a:endParaRPr lang="da-DK"/>
          </a:p>
        </p:txBody>
      </p:sp>
      <p:sp>
        <p:nvSpPr>
          <p:cNvPr id="5" name="Date_GeneralDate"/>
          <p:cNvSpPr>
            <a:spLocks noGrp="1"/>
          </p:cNvSpPr>
          <p:nvPr>
            <p:ph type="dt" sz="half" idx="10"/>
          </p:nvPr>
        </p:nvSpPr>
        <p:spPr/>
        <p:txBody>
          <a:bodyPr/>
          <a:lstStyle/>
          <a:p>
            <a:fld id="{888FC00D-5354-483C-9AB6-CFF2E20F2479}" type="datetime2">
              <a:rPr lang="da-DK" smtClean="0"/>
              <a:t>4. august 2021</a:t>
            </a:fld>
            <a:endParaRPr lang="da-DK"/>
          </a:p>
        </p:txBody>
      </p:sp>
      <p:sp>
        <p:nvSpPr>
          <p:cNvPr id="6" name="FLD_PresentationTitle"/>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74586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da-DK"/>
              <a:t>Klik for at tilføje titel</a:t>
            </a:r>
          </a:p>
        </p:txBody>
      </p:sp>
      <p:sp>
        <p:nvSpPr>
          <p:cNvPr id="3" name="Date_GeneralDate"/>
          <p:cNvSpPr>
            <a:spLocks noGrp="1"/>
          </p:cNvSpPr>
          <p:nvPr>
            <p:ph type="dt" sz="half" idx="10"/>
          </p:nvPr>
        </p:nvSpPr>
        <p:spPr/>
        <p:txBody>
          <a:bodyPr/>
          <a:lstStyle/>
          <a:p>
            <a:fld id="{4AD02A78-D539-461A-B021-0F0A3DC9711E}" type="datetime2">
              <a:rPr lang="da-DK" smtClean="0"/>
              <a:t>4. august 2021</a:t>
            </a:fld>
            <a:endParaRPr lang="da-DK"/>
          </a:p>
        </p:txBody>
      </p:sp>
      <p:sp>
        <p:nvSpPr>
          <p:cNvPr id="4" name="FLD_PresentationTitle"/>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36523736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F27B877-DDC7-4F54-88E7-163902EE5EB6}"/>
              </a:ext>
            </a:extLst>
          </p:cNvPr>
          <p:cNvSpPr>
            <a:spLocks noGrp="1"/>
          </p:cNvSpPr>
          <p:nvPr>
            <p:ph type="dt" sz="half" idx="10"/>
          </p:nvPr>
        </p:nvSpPr>
        <p:spPr/>
        <p:txBody>
          <a:bodyPr/>
          <a:lstStyle/>
          <a:p>
            <a:fld id="{E9D4F35A-493B-4EC3-90E0-DDF30FCA52F4}" type="datetime2">
              <a:rPr lang="da-DK" smtClean="0"/>
              <a:t>4. august 2021</a:t>
            </a:fld>
            <a:endParaRPr lang="da-DK"/>
          </a:p>
        </p:txBody>
      </p:sp>
      <p:sp>
        <p:nvSpPr>
          <p:cNvPr id="6" name="Footer Placeholder 5">
            <a:extLst>
              <a:ext uri="{FF2B5EF4-FFF2-40B4-BE49-F238E27FC236}">
                <a16:creationId xmlns:a16="http://schemas.microsoft.com/office/drawing/2014/main" id="{392FF884-92B4-414E-A750-8F70B35DB4EE}"/>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9426BC3B-8169-42D6-8E81-C7C3131042E5}"/>
              </a:ext>
            </a:extLst>
          </p:cNvPr>
          <p:cNvSpPr>
            <a:spLocks noGrp="1"/>
          </p:cNvSpPr>
          <p:nvPr>
            <p:ph type="sldNum" sz="quarter" idx="12"/>
          </p:nvPr>
        </p:nvSpPr>
        <p:spPr/>
        <p:txBody>
          <a:bodyPr/>
          <a:lstStyle>
            <a:lvl1pPr algn="l">
              <a:defRPr/>
            </a:lvl1pPr>
          </a:lstStyle>
          <a:p>
            <a:fld id="{24C8C45C-947F-4981-8B3F-4F32E973C901}" type="slidenum">
              <a:rPr lang="da-DK" smtClean="0"/>
              <a:pPr/>
              <a:t>‹nr.›</a:t>
            </a:fld>
            <a:endParaRPr lang="da-DK"/>
          </a:p>
        </p:txBody>
      </p:sp>
    </p:spTree>
    <p:extLst>
      <p:ext uri="{BB962C8B-B14F-4D97-AF65-F5344CB8AC3E}">
        <p14:creationId xmlns:p14="http://schemas.microsoft.com/office/powerpoint/2010/main" val="1004292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ugerguide">
    <p:bg>
      <p:bgPr>
        <a:solidFill>
          <a:schemeClr val="bg2"/>
        </a:solidFill>
        <a:effectLst/>
      </p:bgPr>
    </p:bg>
    <p:spTree>
      <p:nvGrpSpPr>
        <p:cNvPr id="1" name=""/>
        <p:cNvGrpSpPr/>
        <p:nvPr/>
      </p:nvGrpSpPr>
      <p:grpSpPr>
        <a:xfrm>
          <a:off x="0" y="0"/>
          <a:ext cx="0" cy="0"/>
          <a:chOff x="0" y="0"/>
          <a:chExt cx="0" cy="0"/>
        </a:xfrm>
      </p:grpSpPr>
      <p:sp>
        <p:nvSpPr>
          <p:cNvPr id="9" name="Fast overskrift"/>
          <p:cNvSpPr txBox="1"/>
          <p:nvPr userDrawn="1"/>
        </p:nvSpPr>
        <p:spPr>
          <a:xfrm>
            <a:off x="539749" y="539750"/>
            <a:ext cx="9743734" cy="650171"/>
          </a:xfrm>
          <a:prstGeom prst="rect">
            <a:avLst/>
          </a:prstGeom>
          <a:noFill/>
        </p:spPr>
        <p:txBody>
          <a:bodyPr wrap="square" lIns="0" tIns="0" rIns="0" bIns="0" rtlCol="0" anchor="t" anchorCtr="0">
            <a:noAutofit/>
          </a:bodyPr>
          <a:lstStyle/>
          <a:p>
            <a:r>
              <a:rPr lang="da-DK" sz="2600" b="0" noProof="1">
                <a:solidFill>
                  <a:schemeClr val="tx1"/>
                </a:solidFill>
                <a:latin typeface="+mj-lt"/>
                <a:cs typeface="Arial" panose="020B0604020202020204" pitchFamily="34" charset="0"/>
              </a:rPr>
              <a:t>Brugerguide - slet dette slide før du holder din præsentation</a:t>
            </a:r>
          </a:p>
        </p:txBody>
      </p:sp>
      <p:sp>
        <p:nvSpPr>
          <p:cNvPr id="3" name="Rectangle 2">
            <a:extLst>
              <a:ext uri="{FF2B5EF4-FFF2-40B4-BE49-F238E27FC236}">
                <a16:creationId xmlns:a16="http://schemas.microsoft.com/office/drawing/2014/main" id="{CFD37303-372E-46CC-BFDB-C4D0D7AE0CDA}"/>
              </a:ext>
            </a:extLst>
          </p:cNvPr>
          <p:cNvSpPr/>
          <p:nvPr userDrawn="1"/>
        </p:nvSpPr>
        <p:spPr>
          <a:xfrm>
            <a:off x="539750" y="1582939"/>
            <a:ext cx="2581331" cy="3554819"/>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nyt slide</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Startside</a:t>
            </a:r>
            <a:r>
              <a:rPr lang="da-DK" altLang="da-DK" sz="1000" noProof="1">
                <a:cs typeface="Arial" panose="020B0604020202020204" pitchFamily="34" charset="0"/>
              </a:rPr>
              <a:t>.</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på pilen ved menupunktet </a:t>
            </a:r>
            <a:r>
              <a:rPr lang="da-DK" altLang="da-DK" sz="1000" b="1" noProof="1">
                <a:cs typeface="Arial" panose="020B0604020202020204" pitchFamily="34" charset="0"/>
              </a:rPr>
              <a:t>Nyt dias </a:t>
            </a:r>
            <a:r>
              <a:rPr lang="da-DK" altLang="da-DK" sz="1000" noProof="1">
                <a:cs typeface="Arial" panose="020B0604020202020204" pitchFamily="34" charset="0"/>
              </a:rPr>
              <a:t>for at indsætte et nyt slide. </a:t>
            </a:r>
            <a:br>
              <a:rPr lang="da-DK" altLang="da-DK" sz="1000" noProof="1">
                <a:cs typeface="Arial" panose="020B0604020202020204" pitchFamily="34" charset="0"/>
              </a:rPr>
            </a:br>
            <a:br>
              <a:rPr lang="da-DK" altLang="da-DK" sz="1000" noProof="1">
                <a:cs typeface="Arial" panose="020B0604020202020204" pitchFamily="34" charset="0"/>
              </a:rPr>
            </a:br>
            <a:r>
              <a:rPr lang="da-DK" sz="1000" noProof="1">
                <a:cs typeface="Arial" panose="020B0604020202020204" pitchFamily="34" charset="0"/>
              </a:rPr>
              <a:t>Her får du et overblik over de </a:t>
            </a:r>
            <a:br>
              <a:rPr lang="da-DK" sz="1000" noProof="1">
                <a:cs typeface="Arial" panose="020B0604020202020204" pitchFamily="34" charset="0"/>
              </a:rPr>
            </a:br>
            <a:r>
              <a:rPr lang="da-DK" sz="1000" noProof="1">
                <a:cs typeface="Arial" panose="020B0604020202020204" pitchFamily="34" charset="0"/>
              </a:rPr>
              <a:t>godkendte BUVM-layouts. </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Ændre layouts</a:t>
            </a:r>
            <a:br>
              <a:rPr lang="da-DK" sz="1000" b="1" noProof="1">
                <a:cs typeface="Arial" panose="020B0604020202020204" pitchFamily="34" charset="0"/>
              </a:rPr>
            </a:br>
            <a:r>
              <a:rPr lang="da-DK" altLang="da-DK" sz="1000" noProof="1">
                <a:cs typeface="Arial" panose="020B0604020202020204" pitchFamily="34" charset="0"/>
              </a:rPr>
              <a:t>Klik på pilen ved siden af </a:t>
            </a:r>
            <a:r>
              <a:rPr lang="da-DK" altLang="da-DK" sz="1000" b="1" noProof="1">
                <a:cs typeface="Arial" panose="020B0604020202020204" pitchFamily="34" charset="0"/>
              </a:rPr>
              <a:t>Layout</a:t>
            </a:r>
            <a:r>
              <a:rPr lang="da-DK" altLang="da-DK" sz="1000" noProof="1">
                <a:cs typeface="Arial" panose="020B0604020202020204" pitchFamily="34" charset="0"/>
              </a:rPr>
              <a:t> </a:t>
            </a:r>
            <a:br>
              <a:rPr lang="da-DK" altLang="da-DK" sz="1000" noProof="1">
                <a:cs typeface="Arial" panose="020B0604020202020204" pitchFamily="34" charset="0"/>
              </a:rPr>
            </a:br>
            <a:r>
              <a:rPr lang="da-DK" altLang="da-DK" sz="1000" noProof="1">
                <a:cs typeface="Arial" panose="020B0604020202020204" pitchFamily="34" charset="0"/>
              </a:rPr>
              <a:t>for at få vist en dropdown-menu af </a:t>
            </a:r>
            <a:br>
              <a:rPr lang="da-DK" altLang="da-DK" sz="1000" noProof="1">
                <a:cs typeface="Arial" panose="020B0604020202020204" pitchFamily="34" charset="0"/>
              </a:rPr>
            </a:br>
            <a:r>
              <a:rPr lang="da-DK" altLang="da-DK" sz="1000" noProof="1">
                <a:cs typeface="Arial" panose="020B0604020202020204" pitchFamily="34" charset="0"/>
              </a:rPr>
              <a:t>mulige slide</a:t>
            </a:r>
            <a:r>
              <a:rPr lang="da-DK" altLang="da-DK" sz="1000" b="1" noProof="1">
                <a:cs typeface="Arial" panose="020B0604020202020204" pitchFamily="34" charset="0"/>
              </a:rPr>
              <a:t>-</a:t>
            </a:r>
            <a:r>
              <a:rPr lang="da-DK" altLang="da-DK" sz="1000" noProof="1">
                <a:cs typeface="Arial" panose="020B0604020202020204" pitchFamily="34" charset="0"/>
              </a:rPr>
              <a:t>layouts.</a:t>
            </a:r>
            <a:br>
              <a:rPr lang="da-DK" altLang="da-DK" sz="1000"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Layout</a:t>
            </a:r>
            <a:r>
              <a:rPr lang="da-DK" altLang="da-DK" sz="1000" noProof="1">
                <a:cs typeface="Arial" panose="020B0604020202020204" pitchFamily="34" charset="0"/>
              </a:rPr>
              <a:t> for at ændre dit </a:t>
            </a:r>
            <a:br>
              <a:rPr lang="da-DK" altLang="da-DK" sz="1000" noProof="1">
                <a:cs typeface="Arial" panose="020B0604020202020204" pitchFamily="34" charset="0"/>
              </a:rPr>
            </a:br>
            <a:r>
              <a:rPr lang="da-DK" altLang="da-DK" sz="1000" noProof="1">
                <a:cs typeface="Arial" panose="020B0604020202020204" pitchFamily="34" charset="0"/>
              </a:rPr>
              <a:t>nuværende layout til et andet.</a:t>
            </a:r>
            <a:br>
              <a:rPr lang="da-DK" altLang="da-DK" sz="1000" noProof="1">
                <a:cs typeface="Arial" panose="020B0604020202020204" pitchFamily="34" charset="0"/>
              </a:rPr>
            </a:br>
            <a:br>
              <a:rPr lang="da-DK" altLang="da-DK" sz="1000" noProof="1">
                <a:cs typeface="Arial" panose="020B0604020202020204" pitchFamily="34" charset="0"/>
              </a:rPr>
            </a:br>
            <a:r>
              <a:rPr lang="da-DK" sz="1000"/>
              <a:t>Du kan hente færdige slides, der er tilpasset ministeriets design. Klik på </a:t>
            </a:r>
            <a:r>
              <a:rPr lang="da-DK" sz="1000" b="1"/>
              <a:t>Slidebibliotektet</a:t>
            </a:r>
            <a:r>
              <a:rPr lang="da-DK" sz="1000"/>
              <a:t> (til højre på skærmen eller klik på Templafy-knappen under Startside). Find for eksempel tidslinje, med mere.</a:t>
            </a:r>
          </a:p>
        </p:txBody>
      </p:sp>
      <p:sp>
        <p:nvSpPr>
          <p:cNvPr id="18" name="Rectangle 17">
            <a:extLst>
              <a:ext uri="{FF2B5EF4-FFF2-40B4-BE49-F238E27FC236}">
                <a16:creationId xmlns:a16="http://schemas.microsoft.com/office/drawing/2014/main" id="{E07C2D6D-C0F0-4727-B718-C1A0A509F695}"/>
              </a:ext>
            </a:extLst>
          </p:cNvPr>
          <p:cNvSpPr/>
          <p:nvPr userDrawn="1"/>
        </p:nvSpPr>
        <p:spPr>
          <a:xfrm>
            <a:off x="4255796" y="1582939"/>
            <a:ext cx="2778125" cy="4485843"/>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billede</a:t>
            </a:r>
            <a:br>
              <a:rPr lang="da-DK" sz="1050" b="1" noProof="1">
                <a:cs typeface="Arial" panose="020B0604020202020204" pitchFamily="34" charset="0"/>
              </a:rPr>
            </a:br>
            <a:r>
              <a:rPr lang="da-DK" altLang="da-DK" sz="1000" noProof="1">
                <a:cs typeface="Arial" panose="020B0604020202020204" pitchFamily="34" charset="0"/>
              </a:rPr>
              <a:t>Vælg den boks på slidet, hvor du </a:t>
            </a:r>
            <a:br>
              <a:rPr lang="da-DK" altLang="da-DK" sz="1000" noProof="1">
                <a:cs typeface="Arial" panose="020B0604020202020204" pitchFamily="34" charset="0"/>
              </a:rPr>
            </a:br>
            <a:r>
              <a:rPr lang="da-DK" altLang="da-DK" sz="1000" noProof="1">
                <a:cs typeface="Arial" panose="020B0604020202020204" pitchFamily="34" charset="0"/>
              </a:rPr>
              <a:t>ønsker at sætte et billede ind.</a:t>
            </a:r>
            <a:br>
              <a:rPr lang="da-DK" altLang="da-DK" sz="1000"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Indsæt </a:t>
            </a:r>
            <a:r>
              <a:rPr lang="da-DK" altLang="da-DK" sz="1000" noProof="1">
                <a:cs typeface="Arial" panose="020B0604020202020204" pitchFamily="34" charset="0"/>
              </a:rPr>
              <a:t>billede via </a:t>
            </a:r>
            <a:r>
              <a:rPr lang="da-DK" altLang="da-DK" sz="1000" b="1" noProof="1">
                <a:cs typeface="Arial" panose="020B0604020202020204" pitchFamily="34" charset="0"/>
              </a:rPr>
              <a:t>Billedbiblioteket </a:t>
            </a:r>
            <a:r>
              <a:rPr lang="da-DK" altLang="da-DK" sz="1000" noProof="1">
                <a:cs typeface="Arial" panose="020B0604020202020204" pitchFamily="34" charset="0"/>
              </a:rPr>
              <a:t>i højre side af skærmen. Billedet tilpasser sig den boks, som du har valgt. Det er muligt at skalere og redigere billedet. </a:t>
            </a:r>
          </a:p>
          <a:p>
            <a:pPr marL="0" indent="0">
              <a:lnSpc>
                <a:spcPct val="100000"/>
              </a:lnSpc>
              <a:spcBef>
                <a:spcPts val="600"/>
              </a:spcBef>
              <a:spcAft>
                <a:spcPts val="600"/>
              </a:spcAft>
              <a:buNone/>
              <a:defRPr/>
            </a:pPr>
            <a:r>
              <a:rPr lang="da-DK" altLang="da-DK" sz="1000" noProof="1">
                <a:cs typeface="Arial" panose="020B0604020202020204" pitchFamily="34" charset="0"/>
              </a:rPr>
              <a:t>Hvis du klikker på</a:t>
            </a:r>
            <a:r>
              <a:rPr lang="da-DK" altLang="da-DK" sz="1000" b="1" noProof="1">
                <a:cs typeface="Arial" panose="020B0604020202020204" pitchFamily="34" charset="0"/>
              </a:rPr>
              <a:t> </a:t>
            </a:r>
            <a:r>
              <a:rPr lang="da-DK" altLang="da-DK" sz="1000" noProof="1">
                <a:cs typeface="Arial" panose="020B0604020202020204" pitchFamily="34" charset="0"/>
              </a:rPr>
              <a:t>billedsymbolet i boksen på et slide, indsættes et billede fra din computer.</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b="1" noProof="1">
                <a:cs typeface="Arial" panose="020B0604020202020204" pitchFamily="34" charset="0"/>
              </a:rPr>
              <a:t>Tip: </a:t>
            </a:r>
            <a:r>
              <a:rPr lang="da-DK" altLang="da-DK" sz="1000" noProof="1">
                <a:cs typeface="Arial" panose="020B0604020202020204" pitchFamily="34" charset="0"/>
              </a:rPr>
              <a:t>Hvis du sletter billedet og </a:t>
            </a:r>
            <a:br>
              <a:rPr lang="da-DK" altLang="da-DK" sz="1000" noProof="1">
                <a:cs typeface="Arial" panose="020B0604020202020204" pitchFamily="34" charset="0"/>
              </a:rPr>
            </a:br>
            <a:r>
              <a:rPr lang="da-DK" altLang="da-DK" sz="1000" noProof="1">
                <a:cs typeface="Arial" panose="020B0604020202020204" pitchFamily="34" charset="0"/>
              </a:rPr>
              <a:t>indsætter et nyt, kan billedet lægge </a:t>
            </a:r>
            <a:br>
              <a:rPr lang="da-DK" altLang="da-DK" sz="1000" noProof="1">
                <a:cs typeface="Arial" panose="020B0604020202020204" pitchFamily="34" charset="0"/>
              </a:rPr>
            </a:br>
            <a:r>
              <a:rPr lang="da-DK" altLang="da-DK" sz="1000" noProof="1">
                <a:cs typeface="Arial" panose="020B0604020202020204" pitchFamily="34" charset="0"/>
              </a:rPr>
              <a:t>sig foran tekst eller grafik. Højreklik da på billedet og vælg </a:t>
            </a:r>
            <a:r>
              <a:rPr lang="da-DK" altLang="da-DK" sz="1000" b="1" noProof="1">
                <a:cs typeface="Arial" panose="020B0604020202020204" pitchFamily="34" charset="0"/>
              </a:rPr>
              <a:t>Placer bagest </a:t>
            </a:r>
            <a:r>
              <a:rPr lang="da-DK" altLang="da-DK" sz="1000" noProof="1">
                <a:cs typeface="Arial" panose="020B0604020202020204" pitchFamily="34" charset="0"/>
              </a:rPr>
              <a:t>eller </a:t>
            </a:r>
            <a:r>
              <a:rPr lang="da-DK" altLang="da-DK" sz="1000" b="1" noProof="1">
                <a:cs typeface="Arial" panose="020B0604020202020204" pitchFamily="34" charset="0"/>
              </a:rPr>
              <a:t>Placer forrest</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50" b="1" noProof="1">
                <a:cs typeface="Arial" panose="020B0604020202020204" pitchFamily="34" charset="0"/>
              </a:rPr>
              <a:t>Tabeller og grafer</a:t>
            </a:r>
            <a:br>
              <a:rPr lang="da-DK" sz="1050" b="1" noProof="1">
                <a:cs typeface="Arial" panose="020B0604020202020204" pitchFamily="34" charset="0"/>
              </a:rPr>
            </a:br>
            <a:r>
              <a:rPr lang="da-DK" altLang="da-DK" sz="1000" b="0" noProof="1">
                <a:cs typeface="Arial" panose="020B0604020202020204" pitchFamily="34" charset="0"/>
              </a:rPr>
              <a:t>Indsæt eller tilpas design på din graf og tabel fra fanebladet BUVM.</a:t>
            </a:r>
          </a:p>
          <a:p>
            <a:pPr marL="0" indent="0">
              <a:lnSpc>
                <a:spcPct val="100000"/>
              </a:lnSpc>
              <a:spcBef>
                <a:spcPts val="600"/>
              </a:spcBef>
              <a:spcAft>
                <a:spcPts val="600"/>
              </a:spcAft>
              <a:buNone/>
              <a:defRPr/>
            </a:pPr>
            <a:r>
              <a:rPr lang="da-DK" altLang="da-DK" sz="1050" b="1" noProof="1">
                <a:cs typeface="Arial" panose="020B0604020202020204" pitchFamily="34" charset="0"/>
              </a:rPr>
              <a:t>Kopiering fra gammel præsentation</a:t>
            </a:r>
            <a:br>
              <a:rPr lang="da-DK" altLang="da-DK" sz="1050" b="1" noProof="1">
                <a:cs typeface="Arial" panose="020B0604020202020204" pitchFamily="34" charset="0"/>
              </a:rPr>
            </a:br>
            <a:r>
              <a:rPr lang="da-DK" altLang="da-DK" sz="1000" b="0" noProof="1">
                <a:cs typeface="Arial" panose="020B0604020202020204" pitchFamily="34" charset="0"/>
              </a:rPr>
              <a:t>Når du kopierer indhold fra en gamle præsentationer, skal det formateres rigtigt. Højreklik i den nye præsentation og vælg </a:t>
            </a:r>
            <a:r>
              <a:rPr lang="da-DK" altLang="da-DK" sz="1000" b="1" noProof="1">
                <a:cs typeface="Arial" panose="020B0604020202020204" pitchFamily="34" charset="0"/>
              </a:rPr>
              <a:t>Brug destinationstema (D)</a:t>
            </a:r>
            <a:r>
              <a:rPr lang="da-DK" altLang="da-DK" sz="1000" b="0" noProof="1">
                <a:cs typeface="Arial" panose="020B0604020202020204" pitchFamily="34" charset="0"/>
              </a:rPr>
              <a:t>.</a:t>
            </a:r>
          </a:p>
        </p:txBody>
      </p:sp>
      <p:sp>
        <p:nvSpPr>
          <p:cNvPr id="19" name="Rectangle 18">
            <a:extLst>
              <a:ext uri="{FF2B5EF4-FFF2-40B4-BE49-F238E27FC236}">
                <a16:creationId xmlns:a16="http://schemas.microsoft.com/office/drawing/2014/main" id="{2CECB945-4DBE-4C28-A3A2-1B98350A125C}"/>
              </a:ext>
            </a:extLst>
          </p:cNvPr>
          <p:cNvSpPr/>
          <p:nvPr userDrawn="1"/>
        </p:nvSpPr>
        <p:spPr>
          <a:xfrm>
            <a:off x="8872538" y="1582938"/>
            <a:ext cx="2778125" cy="4201150"/>
          </a:xfrm>
          <a:prstGeom prst="rect">
            <a:avLst/>
          </a:prstGeom>
        </p:spPr>
        <p:txBody>
          <a:bodyPr wrap="square" lIns="0" tIns="0" rIns="0" bIns="0">
            <a:spAutoFit/>
          </a:bodyPr>
          <a:lstStyle/>
          <a:p>
            <a:pPr marL="0" indent="0">
              <a:lnSpc>
                <a:spcPct val="100000"/>
              </a:lnSpc>
              <a:spcBef>
                <a:spcPts val="600"/>
              </a:spcBef>
              <a:spcAft>
                <a:spcPts val="600"/>
              </a:spcAft>
              <a:buNone/>
              <a:defRPr/>
            </a:pPr>
            <a:r>
              <a:rPr lang="da-DK" sz="1050" b="1" noProof="1">
                <a:cs typeface="Arial" panose="020B0604020202020204" pitchFamily="34" charset="0"/>
              </a:rPr>
              <a:t>Indsæt ikoner eller illustrationer</a:t>
            </a:r>
            <a:br>
              <a:rPr lang="da-DK" sz="1050" b="1" noProof="1">
                <a:cs typeface="Arial" panose="020B0604020202020204" pitchFamily="34" charset="0"/>
              </a:rPr>
            </a:br>
            <a:r>
              <a:rPr lang="da-DK" sz="1050" b="0" noProof="1">
                <a:cs typeface="Arial" panose="020B0604020202020204" pitchFamily="34" charset="0"/>
              </a:rPr>
              <a:t>Vælg den boks på slidet, hvor du ønsker at sætte et element ind. </a:t>
            </a:r>
            <a:r>
              <a:rPr lang="da-DK" sz="1000" noProof="1">
                <a:cs typeface="Arial" panose="020B0604020202020204" pitchFamily="34" charset="0"/>
              </a:rPr>
              <a:t>Klik på </a:t>
            </a:r>
            <a:r>
              <a:rPr lang="da-DK" sz="1000" b="1" noProof="1">
                <a:cs typeface="Arial" panose="020B0604020202020204" pitchFamily="34" charset="0"/>
              </a:rPr>
              <a:t>Slideelementer </a:t>
            </a:r>
            <a:r>
              <a:rPr lang="da-DK" sz="1000" noProof="1">
                <a:cs typeface="Arial" panose="020B0604020202020204" pitchFamily="34" charset="0"/>
              </a:rPr>
              <a:t>i højre side af skærmen og vælg det element, som du ønsker at indsætte.</a:t>
            </a:r>
            <a:br>
              <a:rPr lang="da-DK" sz="1000" noProof="1">
                <a:cs typeface="Arial" panose="020B0604020202020204" pitchFamily="34" charset="0"/>
              </a:rPr>
            </a:br>
            <a:br>
              <a:rPr lang="da-DK" sz="1000" noProof="1">
                <a:cs typeface="Arial" panose="020B0604020202020204" pitchFamily="34" charset="0"/>
              </a:rPr>
            </a:br>
            <a:r>
              <a:rPr lang="da-DK" sz="1000" noProof="1">
                <a:cs typeface="Arial" panose="020B0604020202020204" pitchFamily="34" charset="0"/>
              </a:rPr>
              <a:t>Det er muligt at skalere og flytte rundt på ikoner og illustrationer, så det passer til din præsentation.</a:t>
            </a:r>
            <a:br>
              <a:rPr lang="da-DK" sz="1000" noProof="1">
                <a:cs typeface="Arial" panose="020B0604020202020204" pitchFamily="34" charset="0"/>
              </a:rPr>
            </a:br>
            <a:br>
              <a:rPr lang="da-DK" sz="1000" noProof="1">
                <a:cs typeface="Arial" panose="020B0604020202020204" pitchFamily="34" charset="0"/>
              </a:rPr>
            </a:br>
            <a:r>
              <a:rPr lang="da-DK" sz="1050" b="1" noProof="1">
                <a:cs typeface="Arial" panose="020B0604020202020204" pitchFamily="34" charset="0"/>
              </a:rPr>
              <a:t>Juster sidenummerering, </a:t>
            </a:r>
            <a:br>
              <a:rPr lang="da-DK" sz="1050" b="1" noProof="1">
                <a:cs typeface="Arial" panose="020B0604020202020204" pitchFamily="34" charset="0"/>
              </a:rPr>
            </a:br>
            <a:r>
              <a:rPr lang="da-DK" sz="1050" b="1" noProof="1">
                <a:cs typeface="Arial" panose="020B0604020202020204" pitchFamily="34" charset="0"/>
              </a:rPr>
              <a:t>dato og sidefod</a:t>
            </a:r>
            <a:br>
              <a:rPr lang="da-DK" sz="105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Indsæt. </a:t>
            </a:r>
            <a:br>
              <a:rPr lang="da-DK" altLang="da-DK" sz="1000" b="1" noProof="1">
                <a:cs typeface="Arial" panose="020B0604020202020204" pitchFamily="34" charset="0"/>
              </a:rPr>
            </a:br>
            <a:br>
              <a:rPr lang="da-DK" altLang="da-DK" sz="1000" b="1" noProof="1">
                <a:cs typeface="Arial" panose="020B0604020202020204" pitchFamily="34" charset="0"/>
              </a:rPr>
            </a:br>
            <a:r>
              <a:rPr lang="da-DK" altLang="da-DK" sz="1000" noProof="1">
                <a:cs typeface="Arial" panose="020B0604020202020204" pitchFamily="34" charset="0"/>
              </a:rPr>
              <a:t>Klik </a:t>
            </a:r>
            <a:r>
              <a:rPr lang="da-DK" altLang="da-DK" sz="1000" b="1" noProof="1">
                <a:cs typeface="Arial" panose="020B0604020202020204" pitchFamily="34" charset="0"/>
              </a:rPr>
              <a:t>Sidehoved og Sidefod.</a:t>
            </a:r>
            <a:br>
              <a:rPr lang="da-DK" altLang="da-DK" sz="1000" b="1" noProof="1">
                <a:cs typeface="Arial" panose="020B0604020202020204" pitchFamily="34" charset="0"/>
              </a:rPr>
            </a:br>
            <a:br>
              <a:rPr lang="da-DK" altLang="da-DK" sz="1000" noProof="1">
                <a:cs typeface="Arial" panose="020B0604020202020204" pitchFamily="34" charset="0"/>
              </a:rPr>
            </a:br>
            <a:r>
              <a:rPr lang="da-DK" altLang="da-DK" sz="1000" noProof="1">
                <a:cs typeface="Arial" panose="020B0604020202020204" pitchFamily="34" charset="0"/>
              </a:rPr>
              <a:t>Vælg </a:t>
            </a:r>
            <a:r>
              <a:rPr lang="da-DK" altLang="da-DK" sz="1000" b="1" noProof="1">
                <a:cs typeface="Arial" panose="020B0604020202020204" pitchFamily="34" charset="0"/>
              </a:rPr>
              <a:t>Anvend på alle </a:t>
            </a:r>
            <a:r>
              <a:rPr lang="da-DK" altLang="da-DK" sz="1000" noProof="1">
                <a:cs typeface="Arial" panose="020B0604020202020204" pitchFamily="34" charset="0"/>
              </a:rPr>
              <a:t>eller </a:t>
            </a:r>
            <a:r>
              <a:rPr lang="da-DK" altLang="da-DK" sz="1000" b="1" noProof="1">
                <a:cs typeface="Arial" panose="020B0604020202020204" pitchFamily="34" charset="0"/>
              </a:rPr>
              <a:t>Anvend,</a:t>
            </a:r>
            <a:r>
              <a:rPr lang="da-DK" altLang="da-DK" sz="1000" noProof="1">
                <a:cs typeface="Arial" panose="020B0604020202020204" pitchFamily="34" charset="0"/>
              </a:rPr>
              <a:t> hvis det kun skal være på et enkelt slide.</a:t>
            </a:r>
            <a:endParaRPr lang="da-DK" sz="1000"/>
          </a:p>
          <a:p>
            <a:pPr marL="0" indent="0">
              <a:lnSpc>
                <a:spcPct val="100000"/>
              </a:lnSpc>
              <a:spcBef>
                <a:spcPts val="600"/>
              </a:spcBef>
              <a:spcAft>
                <a:spcPts val="600"/>
              </a:spcAft>
              <a:buNone/>
              <a:defRPr/>
            </a:pPr>
            <a:r>
              <a:rPr lang="da-DK" sz="1050" b="1" noProof="1">
                <a:cs typeface="Arial" panose="020B0604020202020204" pitchFamily="34" charset="0"/>
              </a:rPr>
              <a:t>Hjælpelinjer</a:t>
            </a:r>
            <a:br>
              <a:rPr lang="da-DK" sz="1000" b="1" noProof="1">
                <a:cs typeface="Arial" panose="020B0604020202020204" pitchFamily="34" charset="0"/>
              </a:rPr>
            </a:br>
            <a:r>
              <a:rPr lang="da-DK" altLang="da-DK" sz="1000" noProof="1">
                <a:cs typeface="Arial" panose="020B0604020202020204" pitchFamily="34" charset="0"/>
              </a:rPr>
              <a:t>Klik på fanen </a:t>
            </a:r>
            <a:r>
              <a:rPr lang="da-DK" altLang="da-DK" sz="1000" b="1" noProof="1">
                <a:cs typeface="Arial" panose="020B0604020202020204" pitchFamily="34" charset="0"/>
              </a:rPr>
              <a:t>Vis </a:t>
            </a:r>
            <a:r>
              <a:rPr lang="da-DK" altLang="da-DK" sz="1000" noProof="1">
                <a:cs typeface="Arial" panose="020B0604020202020204" pitchFamily="34" charset="0"/>
              </a:rPr>
              <a:t>og sæt hak ved </a:t>
            </a:r>
            <a:r>
              <a:rPr lang="da-DK" altLang="da-DK" sz="1000" b="1" noProof="1">
                <a:cs typeface="Arial" panose="020B0604020202020204" pitchFamily="34" charset="0"/>
              </a:rPr>
              <a:t>Hjælpelinjer</a:t>
            </a:r>
            <a:r>
              <a:rPr lang="da-DK" altLang="da-DK" sz="1000" noProof="1">
                <a:cs typeface="Arial" panose="020B0604020202020204" pitchFamily="34" charset="0"/>
              </a:rPr>
              <a:t>.</a:t>
            </a:r>
          </a:p>
          <a:p>
            <a:pPr marL="0" indent="0">
              <a:lnSpc>
                <a:spcPct val="100000"/>
              </a:lnSpc>
              <a:spcBef>
                <a:spcPts val="600"/>
              </a:spcBef>
              <a:spcAft>
                <a:spcPts val="600"/>
              </a:spcAft>
              <a:buNone/>
              <a:defRPr/>
            </a:pPr>
            <a:r>
              <a:rPr lang="da-DK" sz="1000" b="1" noProof="1">
                <a:cs typeface="Arial" panose="020B0604020202020204" pitchFamily="34" charset="0"/>
              </a:rPr>
              <a:t>Se vejledningen ‘PowerPoint i Børne- og Undervisningsministeriet’ kanalen.uvm.dk/skabeloner</a:t>
            </a:r>
            <a:r>
              <a:rPr lang="da-DK" sz="1000" b="1" noProof="1">
                <a:solidFill>
                  <a:srgbClr val="FF0000"/>
                </a:solidFill>
                <a:cs typeface="Arial" panose="020B0604020202020204" pitchFamily="34" charset="0"/>
              </a:rPr>
              <a:t> </a:t>
            </a:r>
            <a:endParaRPr lang="da-DK" sz="1000">
              <a:solidFill>
                <a:srgbClr val="FF0000"/>
              </a:solidFill>
            </a:endParaRPr>
          </a:p>
        </p:txBody>
      </p:sp>
      <p:pic>
        <p:nvPicPr>
          <p:cNvPr id="6" name="Picture 5">
            <a:extLst>
              <a:ext uri="{FF2B5EF4-FFF2-40B4-BE49-F238E27FC236}">
                <a16:creationId xmlns:a16="http://schemas.microsoft.com/office/drawing/2014/main" id="{7A7E8449-FC02-4222-8378-11EAD7E4CD4E}"/>
              </a:ext>
            </a:extLst>
          </p:cNvPr>
          <p:cNvPicPr>
            <a:picLocks noChangeAspect="1"/>
          </p:cNvPicPr>
          <p:nvPr userDrawn="1"/>
        </p:nvPicPr>
        <p:blipFill>
          <a:blip r:embed="rId2"/>
          <a:stretch>
            <a:fillRect/>
          </a:stretch>
        </p:blipFill>
        <p:spPr>
          <a:xfrm>
            <a:off x="3138007" y="4214375"/>
            <a:ext cx="542998" cy="576935"/>
          </a:xfrm>
          <a:prstGeom prst="rect">
            <a:avLst/>
          </a:prstGeom>
        </p:spPr>
      </p:pic>
      <p:pic>
        <p:nvPicPr>
          <p:cNvPr id="26" name="Picture 6">
            <a:extLst>
              <a:ext uri="{FF2B5EF4-FFF2-40B4-BE49-F238E27FC236}">
                <a16:creationId xmlns:a16="http://schemas.microsoft.com/office/drawing/2014/main" id="{37C53AFF-1BD1-4C2D-ADA0-6C60B747B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021513" y="1691853"/>
            <a:ext cx="1216503" cy="547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Billede 3">
            <a:extLst>
              <a:ext uri="{FF2B5EF4-FFF2-40B4-BE49-F238E27FC236}">
                <a16:creationId xmlns:a16="http://schemas.microsoft.com/office/drawing/2014/main" id="{040626F0-7354-4867-B1A6-6A7D5EF317AF}"/>
              </a:ext>
            </a:extLst>
          </p:cNvPr>
          <p:cNvPicPr>
            <a:picLocks noChangeAspect="1"/>
          </p:cNvPicPr>
          <p:nvPr userDrawn="1"/>
        </p:nvPicPr>
        <p:blipFill>
          <a:blip r:embed="rId4"/>
          <a:stretch>
            <a:fillRect/>
          </a:stretch>
        </p:blipFill>
        <p:spPr>
          <a:xfrm>
            <a:off x="2920888" y="2643625"/>
            <a:ext cx="977236" cy="732927"/>
          </a:xfrm>
          <a:prstGeom prst="rect">
            <a:avLst/>
          </a:prstGeom>
        </p:spPr>
      </p:pic>
      <p:pic>
        <p:nvPicPr>
          <p:cNvPr id="7" name="Billede 6">
            <a:extLst>
              <a:ext uri="{FF2B5EF4-FFF2-40B4-BE49-F238E27FC236}">
                <a16:creationId xmlns:a16="http://schemas.microsoft.com/office/drawing/2014/main" id="{CF55D637-5398-4D33-89FD-0319C8D4C11B}"/>
              </a:ext>
            </a:extLst>
          </p:cNvPr>
          <p:cNvPicPr>
            <a:picLocks noChangeAspect="1"/>
          </p:cNvPicPr>
          <p:nvPr userDrawn="1"/>
        </p:nvPicPr>
        <p:blipFill>
          <a:blip r:embed="rId5"/>
          <a:stretch>
            <a:fillRect/>
          </a:stretch>
        </p:blipFill>
        <p:spPr>
          <a:xfrm>
            <a:off x="7186633" y="2883291"/>
            <a:ext cx="895714" cy="607806"/>
          </a:xfrm>
          <a:prstGeom prst="rect">
            <a:avLst/>
          </a:prstGeom>
        </p:spPr>
      </p:pic>
      <p:pic>
        <p:nvPicPr>
          <p:cNvPr id="8" name="Billede 7">
            <a:extLst>
              <a:ext uri="{FF2B5EF4-FFF2-40B4-BE49-F238E27FC236}">
                <a16:creationId xmlns:a16="http://schemas.microsoft.com/office/drawing/2014/main" id="{D096EECF-1100-4471-9709-5BC9DD73954D}"/>
              </a:ext>
            </a:extLst>
          </p:cNvPr>
          <p:cNvPicPr>
            <a:picLocks noChangeAspect="1"/>
          </p:cNvPicPr>
          <p:nvPr userDrawn="1"/>
        </p:nvPicPr>
        <p:blipFill>
          <a:blip r:embed="rId6"/>
          <a:stretch>
            <a:fillRect/>
          </a:stretch>
        </p:blipFill>
        <p:spPr>
          <a:xfrm>
            <a:off x="7176189" y="5242988"/>
            <a:ext cx="1089602" cy="655185"/>
          </a:xfrm>
          <a:prstGeom prst="rect">
            <a:avLst/>
          </a:prstGeom>
        </p:spPr>
      </p:pic>
    </p:spTree>
    <p:extLst>
      <p:ext uri="{BB962C8B-B14F-4D97-AF65-F5344CB8AC3E}">
        <p14:creationId xmlns:p14="http://schemas.microsoft.com/office/powerpoint/2010/main" val="1533098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504140-5983-45A3-877F-CF8D50CE72D0}"/>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82F7133-D697-44AF-927D-66F82EB750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326B0A00-C09C-4306-95BA-BE9B97378745}"/>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5" name="Pladsholder til sidefod 4">
            <a:extLst>
              <a:ext uri="{FF2B5EF4-FFF2-40B4-BE49-F238E27FC236}">
                <a16:creationId xmlns:a16="http://schemas.microsoft.com/office/drawing/2014/main" id="{C06BBCC0-5F4E-479D-B276-ECD480989FB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4A87B0F-111E-4AFD-B4C0-E5B457B34C64}"/>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3640707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6F6050-A7A8-47EF-B1D7-1E1A89CF8A5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8C2EF14-9017-47A7-9220-2F6C7CE5D1F8}"/>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4F1AB92-3CBF-43A8-A26F-9F72A7430F2A}"/>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5" name="Pladsholder til sidefod 4">
            <a:extLst>
              <a:ext uri="{FF2B5EF4-FFF2-40B4-BE49-F238E27FC236}">
                <a16:creationId xmlns:a16="http://schemas.microsoft.com/office/drawing/2014/main" id="{2E84BACA-2545-469A-B9FF-4C6D391CD3B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A2D942B-E1FD-4978-A7D4-B7E9FC580F95}"/>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3466242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24FD3E-1312-4CDD-A366-B125B049902C}"/>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D55A815-02AE-439B-B589-7D95849864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91EA4A99-DB23-4A23-AAF4-15340FD0DD38}"/>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5" name="Pladsholder til sidefod 4">
            <a:extLst>
              <a:ext uri="{FF2B5EF4-FFF2-40B4-BE49-F238E27FC236}">
                <a16:creationId xmlns:a16="http://schemas.microsoft.com/office/drawing/2014/main" id="{82CE85FD-E65C-4421-B856-43A2BF9A88A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E573A2A-A41D-4DE5-B8EB-A802D17D27ED}"/>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1312681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28A02-8C1B-481F-8A5A-21252382259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F6A237BA-C6B6-4775-B37B-20246FF851AC}"/>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9FE73EEB-DC4C-4AB2-B543-ADAF146FAFF7}"/>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473A97D-42B8-415F-BD2A-EFE518C2A123}"/>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6" name="Pladsholder til sidefod 5">
            <a:extLst>
              <a:ext uri="{FF2B5EF4-FFF2-40B4-BE49-F238E27FC236}">
                <a16:creationId xmlns:a16="http://schemas.microsoft.com/office/drawing/2014/main" id="{45B89CC9-798B-4483-BF31-2C22FBDDCD4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0D78177-692C-4C46-B3D5-03B6D378E24A}"/>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1411389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CAB114-1A76-4694-BC4B-A8E389A7C07B}"/>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8685B37-4C42-4E81-89D4-D5525F3234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519A627-486F-4650-9711-44359FEEAA9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58C5B47-EAD6-4267-88A3-12DFB491A0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CC72242B-168B-4965-B242-92DFEE3D9340}"/>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79B4A5D-9A9F-467E-8694-F7ADF1FFA441}"/>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8" name="Pladsholder til sidefod 7">
            <a:extLst>
              <a:ext uri="{FF2B5EF4-FFF2-40B4-BE49-F238E27FC236}">
                <a16:creationId xmlns:a16="http://schemas.microsoft.com/office/drawing/2014/main" id="{1FDE7499-77F9-4BDC-9248-72D2512103B2}"/>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160AE992-6B00-4F37-B1A4-C4121C736F43}"/>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36109665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182544-634C-40A6-855E-55026763DCAC}"/>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4F2626A-2688-41F3-BC4B-5DA53D52DA64}"/>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4" name="Pladsholder til sidefod 3">
            <a:extLst>
              <a:ext uri="{FF2B5EF4-FFF2-40B4-BE49-F238E27FC236}">
                <a16:creationId xmlns:a16="http://schemas.microsoft.com/office/drawing/2014/main" id="{190265B4-928B-4BB7-A18B-FD88934FB850}"/>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1D48A809-E100-4036-AA91-3DDAD7B3B124}"/>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3144370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78C046F3-CB28-460E-8FDB-761E3A2B93C8}"/>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3" name="Pladsholder til sidefod 2">
            <a:extLst>
              <a:ext uri="{FF2B5EF4-FFF2-40B4-BE49-F238E27FC236}">
                <a16:creationId xmlns:a16="http://schemas.microsoft.com/office/drawing/2014/main" id="{FCC62263-F112-420D-ADFB-0060E740C4B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364BA67F-4763-410E-9555-48DF6ABA982D}"/>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194604250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321D66-AB4F-4FFD-8309-68A7FEC28BB1}"/>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0B1A3059-4392-4B1B-8408-AD90AEE5BD8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118B748-70BD-4085-ABEC-AAE4100959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0AED61E-ED77-46FF-B150-93089C19DA50}"/>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6" name="Pladsholder til sidefod 5">
            <a:extLst>
              <a:ext uri="{FF2B5EF4-FFF2-40B4-BE49-F238E27FC236}">
                <a16:creationId xmlns:a16="http://schemas.microsoft.com/office/drawing/2014/main" id="{6ED42005-90A0-47A0-A28F-1CBDAF2FC14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72EBF19-2FFF-4775-9FC2-0E5FCC5C766C}"/>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41151151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A80FEBB-D3F7-4033-AB7F-74C1830374C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616F3F03-4965-45D0-B5E4-0B8D44A856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1D3B88F2-2405-43A4-B52F-9FE2C4430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9BD7E09-922E-4C1C-ACE1-FFBF76F36DD8}"/>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6" name="Pladsholder til sidefod 5">
            <a:extLst>
              <a:ext uri="{FF2B5EF4-FFF2-40B4-BE49-F238E27FC236}">
                <a16:creationId xmlns:a16="http://schemas.microsoft.com/office/drawing/2014/main" id="{52308CE9-6515-4FBA-8345-6355A36C124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F7E0E29-B5C3-451C-AC57-A59C69FB88EA}"/>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13164055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0BC941-463C-46C5-B1A5-F6E5CE527EE8}"/>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F55BB46-2BA1-4480-BAA9-E2E02978A42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5839C91-4285-4B24-967C-B0C4A0E867E0}"/>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5" name="Pladsholder til sidefod 4">
            <a:extLst>
              <a:ext uri="{FF2B5EF4-FFF2-40B4-BE49-F238E27FC236}">
                <a16:creationId xmlns:a16="http://schemas.microsoft.com/office/drawing/2014/main" id="{B28F190F-7886-4E81-B80C-9E56064C012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2ED4D83-5C44-43E7-96C9-5BD3DBA8F1DB}"/>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22498887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EDFBB8B-A512-4F06-9DA1-BEF1A5710452}"/>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49F4B2DD-2018-47E6-9885-3CD3BD2A1D23}"/>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3508828-FAB8-405D-9857-9D795B80694D}"/>
              </a:ext>
            </a:extLst>
          </p:cNvPr>
          <p:cNvSpPr>
            <a:spLocks noGrp="1"/>
          </p:cNvSpPr>
          <p:nvPr>
            <p:ph type="dt" sz="half" idx="10"/>
          </p:nvPr>
        </p:nvSpPr>
        <p:spPr/>
        <p:txBody>
          <a:bodyPr/>
          <a:lstStyle/>
          <a:p>
            <a:fld id="{D3106DCF-3073-4931-B47A-6761B756A6C9}" type="datetimeFigureOut">
              <a:rPr lang="da-DK" smtClean="0"/>
              <a:t>04-08-2021</a:t>
            </a:fld>
            <a:endParaRPr lang="da-DK"/>
          </a:p>
        </p:txBody>
      </p:sp>
      <p:sp>
        <p:nvSpPr>
          <p:cNvPr id="5" name="Pladsholder til sidefod 4">
            <a:extLst>
              <a:ext uri="{FF2B5EF4-FFF2-40B4-BE49-F238E27FC236}">
                <a16:creationId xmlns:a16="http://schemas.microsoft.com/office/drawing/2014/main" id="{E27E37D4-1526-4E61-B328-A97EFFE1435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2E8FAEA-C2D4-4E8C-8B70-FD20B489995D}"/>
              </a:ext>
            </a:extLst>
          </p:cNvPr>
          <p:cNvSpPr>
            <a:spLocks noGrp="1"/>
          </p:cNvSpPr>
          <p:nvPr>
            <p:ph type="sldNum" sz="quarter" idx="12"/>
          </p:nvPr>
        </p:nvSpPr>
        <p:spPr/>
        <p:txBody>
          <a:bodyPr/>
          <a:lstStyle/>
          <a:p>
            <a:fld id="{0DDA3E08-9195-459A-9E11-8EF1B95BC876}" type="slidenum">
              <a:rPr lang="da-DK" smtClean="0"/>
              <a:t>‹nr.›</a:t>
            </a:fld>
            <a:endParaRPr lang="da-DK"/>
          </a:p>
        </p:txBody>
      </p:sp>
    </p:spTree>
    <p:extLst>
      <p:ext uri="{BB962C8B-B14F-4D97-AF65-F5344CB8AC3E}">
        <p14:creationId xmlns:p14="http://schemas.microsoft.com/office/powerpoint/2010/main" val="88498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1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2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3_Titelslide 4">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425505" y="2367558"/>
            <a:ext cx="7524962" cy="2659638"/>
          </a:xfrm>
        </p:spPr>
        <p:txBody>
          <a:bodyPr anchor="b">
            <a:normAutofit/>
          </a:bodyPr>
          <a:lstStyle>
            <a:lvl1pPr algn="l">
              <a:defRPr sz="5400" b="1" cap="none" baseline="0">
                <a:solidFill>
                  <a:srgbClr val="1F95BA"/>
                </a:solidFill>
              </a:defRPr>
            </a:lvl1pPr>
          </a:lstStyle>
          <a:p>
            <a:r>
              <a:rPr lang="da-DK"/>
              <a:t>Klik for at redigere titeltypografien i masteren</a:t>
            </a:r>
          </a:p>
        </p:txBody>
      </p:sp>
      <p:sp>
        <p:nvSpPr>
          <p:cNvPr id="3" name="Undertitel 2"/>
          <p:cNvSpPr>
            <a:spLocks noGrp="1"/>
          </p:cNvSpPr>
          <p:nvPr>
            <p:ph type="subTitle" idx="1"/>
          </p:nvPr>
        </p:nvSpPr>
        <p:spPr>
          <a:xfrm>
            <a:off x="425505" y="5506676"/>
            <a:ext cx="7524961" cy="614995"/>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9" name="Billed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506" y="521922"/>
            <a:ext cx="3568588" cy="46391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i="0" baseline="0"/>
            </a:lvl1pPr>
          </a:lstStyle>
          <a:p>
            <a:r>
              <a:rPr lang="da-DK"/>
              <a:t>Klik for at redigere titeltypografien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a:xfrm>
            <a:off x="838200" y="6356350"/>
            <a:ext cx="2743200" cy="365125"/>
          </a:xfrm>
          <a:prstGeom prst="rect">
            <a:avLst/>
          </a:prstGeom>
        </p:spPr>
        <p:txBody>
          <a:bodyPr/>
          <a:lstStyle/>
          <a:p>
            <a:fld id="{C9604F84-B837-0E41-93E7-676F3AAFAF72}" type="datetimeFigureOut">
              <a:rPr lang="da-DK" smtClean="0"/>
              <a:t>04-08-2021</a:t>
            </a:fld>
            <a:endParaRPr lang="da-DK"/>
          </a:p>
        </p:txBody>
      </p:sp>
      <p:sp>
        <p:nvSpPr>
          <p:cNvPr id="5" name="Pladsholder til sidefod 4"/>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p:cNvSpPr>
            <a:spLocks noGrp="1"/>
          </p:cNvSpPr>
          <p:nvPr>
            <p:ph type="sldNum" sz="quarter" idx="12"/>
          </p:nvPr>
        </p:nvSpPr>
        <p:spPr>
          <a:xfrm>
            <a:off x="2708136" y="6286066"/>
            <a:ext cx="2743200" cy="365125"/>
          </a:xfrm>
          <a:prstGeom prst="rect">
            <a:avLst/>
          </a:prstGeom>
        </p:spPr>
        <p:txBody>
          <a:bodyPr/>
          <a:lstStyle/>
          <a:p>
            <a:fld id="{6701B656-8800-6845-B50F-8BDBF6EDC380}" type="slidenum">
              <a:rPr lang="da-DK" smtClean="0"/>
              <a:t>‹nr.›</a:t>
            </a:fld>
            <a:endParaRPr lang="da-DK"/>
          </a:p>
        </p:txBody>
      </p:sp>
    </p:spTree>
    <p:extLst>
      <p:ext uri="{BB962C8B-B14F-4D97-AF65-F5344CB8AC3E}">
        <p14:creationId xmlns:p14="http://schemas.microsoft.com/office/powerpoint/2010/main" val="1144645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ut slide">
    <p:spTree>
      <p:nvGrpSpPr>
        <p:cNvPr id="1" name=""/>
        <p:cNvGrpSpPr/>
        <p:nvPr/>
      </p:nvGrpSpPr>
      <p:grpSpPr>
        <a:xfrm>
          <a:off x="0" y="0"/>
          <a:ext cx="0" cy="0"/>
          <a:chOff x="0" y="0"/>
          <a:chExt cx="0" cy="0"/>
        </a:xfrm>
      </p:grpSpPr>
      <p:pic>
        <p:nvPicPr>
          <p:cNvPr id="4" name="Billed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1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tags" Target="../tags/tag4.xml"/><Relationship Id="rId3" Type="http://schemas.openxmlformats.org/officeDocument/2006/relationships/slideLayout" Target="../slideLayouts/slideLayout19.xml"/><Relationship Id="rId21" Type="http://schemas.openxmlformats.org/officeDocument/2006/relationships/slideLayout" Target="../slideLayouts/slideLayout37.xml"/><Relationship Id="rId34" Type="http://schemas.openxmlformats.org/officeDocument/2006/relationships/tags" Target="../tags/tag1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tags" Target="../tags/tag3.xml"/><Relationship Id="rId33" Type="http://schemas.openxmlformats.org/officeDocument/2006/relationships/tags" Target="../tags/tag11.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tags" Target="../tags/tag7.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tags" Target="../tags/tag2.xml"/><Relationship Id="rId32" Type="http://schemas.openxmlformats.org/officeDocument/2006/relationships/tags" Target="../tags/tag10.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tags" Target="../tags/tag9.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heme" Target="../theme/theme3.xml"/><Relationship Id="rId27" Type="http://schemas.openxmlformats.org/officeDocument/2006/relationships/tags" Target="../tags/tag5.xml"/><Relationship Id="rId30" Type="http://schemas.openxmlformats.org/officeDocument/2006/relationships/tags" Target="../tags/tag8.xml"/><Relationship Id="rId35" Type="http://schemas.openxmlformats.org/officeDocument/2006/relationships/image" Target="../media/image19.emf"/><Relationship Id="rId8"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9883" y="-11184"/>
            <a:ext cx="12211883" cy="6869184"/>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20985" y="6334328"/>
            <a:ext cx="2066166" cy="268602"/>
          </a:xfrm>
          <a:prstGeom prst="rect">
            <a:avLst/>
          </a:prstGeom>
        </p:spPr>
      </p:pic>
      <p:sp>
        <p:nvSpPr>
          <p:cNvPr id="16" name="Tekstfelt 15"/>
          <p:cNvSpPr txBox="1"/>
          <p:nvPr userDrawn="1"/>
        </p:nvSpPr>
        <p:spPr>
          <a:xfrm>
            <a:off x="9711890"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7360223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4" r:id="rId5"/>
    <p:sldLayoutId id="2147483665" r:id="rId6"/>
    <p:sldLayoutId id="2147483666" r:id="rId7"/>
    <p:sldLayoutId id="2147483650"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Billed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869791" y="2176758"/>
            <a:ext cx="8322208" cy="4681242"/>
          </a:xfrm>
          <a:prstGeom prst="rect">
            <a:avLst/>
          </a:prstGeom>
        </p:spPr>
      </p:pic>
      <p:sp>
        <p:nvSpPr>
          <p:cNvPr id="2" name="Pladsholder til titel 1"/>
          <p:cNvSpPr>
            <a:spLocks noGrp="1"/>
          </p:cNvSpPr>
          <p:nvPr>
            <p:ph type="title"/>
          </p:nvPr>
        </p:nvSpPr>
        <p:spPr>
          <a:xfrm>
            <a:off x="320984" y="130456"/>
            <a:ext cx="11550032" cy="1023207"/>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320984" y="1462465"/>
            <a:ext cx="11550032" cy="4598469"/>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2" name="Tekstfelt 11"/>
          <p:cNvSpPr txBox="1"/>
          <p:nvPr userDrawn="1"/>
        </p:nvSpPr>
        <p:spPr>
          <a:xfrm>
            <a:off x="3637503" y="7194620"/>
            <a:ext cx="184731" cy="369332"/>
          </a:xfrm>
          <a:prstGeom prst="rect">
            <a:avLst/>
          </a:prstGeom>
          <a:noFill/>
        </p:spPr>
        <p:txBody>
          <a:bodyPr wrap="none" rtlCol="0">
            <a:spAutoFit/>
          </a:bodyPr>
          <a:lstStyle/>
          <a:p>
            <a:endParaRPr lang="da-DK"/>
          </a:p>
        </p:txBody>
      </p:sp>
      <p:pic>
        <p:nvPicPr>
          <p:cNvPr id="11" name="Billede 1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0985" y="6342076"/>
            <a:ext cx="2066166" cy="253105"/>
          </a:xfrm>
          <a:prstGeom prst="rect">
            <a:avLst/>
          </a:prstGeom>
        </p:spPr>
      </p:pic>
      <p:sp>
        <p:nvSpPr>
          <p:cNvPr id="16" name="Tekstfelt 15"/>
          <p:cNvSpPr txBox="1"/>
          <p:nvPr userDrawn="1"/>
        </p:nvSpPr>
        <p:spPr>
          <a:xfrm>
            <a:off x="10237872" y="6332140"/>
            <a:ext cx="1568918" cy="276999"/>
          </a:xfrm>
          <a:prstGeom prst="rect">
            <a:avLst/>
          </a:prstGeom>
          <a:noFill/>
        </p:spPr>
        <p:txBody>
          <a:bodyPr wrap="square" rtlCol="0">
            <a:spAutoFit/>
          </a:bodyPr>
          <a:lstStyle/>
          <a:p>
            <a:pPr algn="ctr"/>
            <a:r>
              <a:rPr lang="da-DK" sz="1200">
                <a:solidFill>
                  <a:prstClr val="white"/>
                </a:solidFill>
              </a:rPr>
              <a:t>Side </a:t>
            </a:r>
            <a:fld id="{0696120E-B2E3-FB48-A398-4A2F26316A71}" type="slidenum">
              <a:rPr lang="da-DK" sz="1200" smtClean="0">
                <a:solidFill>
                  <a:prstClr val="white"/>
                </a:solidFill>
              </a:rPr>
              <a:pPr algn="ctr"/>
              <a:t>‹nr.›</a:t>
            </a:fld>
            <a:r>
              <a:rPr lang="da-DK" sz="1200">
                <a:solidFill>
                  <a:prstClr val="white"/>
                </a:solidFill>
              </a:rPr>
              <a:t>  </a:t>
            </a:r>
          </a:p>
        </p:txBody>
      </p:sp>
    </p:spTree>
    <p:extLst>
      <p:ext uri="{BB962C8B-B14F-4D97-AF65-F5344CB8AC3E}">
        <p14:creationId xmlns:p14="http://schemas.microsoft.com/office/powerpoint/2010/main" val="15360837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9750" y="539750"/>
            <a:ext cx="9259888" cy="934890"/>
          </a:xfrm>
          <a:prstGeom prst="rect">
            <a:avLst/>
          </a:prstGeom>
        </p:spPr>
        <p:txBody>
          <a:bodyPr vert="horz" lIns="0" tIns="0" rIns="0" bIns="0" rtlCol="0" anchor="t" anchorCtr="0">
            <a:noAutofit/>
          </a:bodyPr>
          <a:lstStyle/>
          <a:p>
            <a:r>
              <a:rPr lang="da-DK"/>
              <a:t>Klik for at redigere i master</a:t>
            </a:r>
          </a:p>
        </p:txBody>
      </p:sp>
      <p:sp>
        <p:nvSpPr>
          <p:cNvPr id="3" name="Text Placeholder 2"/>
          <p:cNvSpPr>
            <a:spLocks noGrp="1"/>
          </p:cNvSpPr>
          <p:nvPr>
            <p:ph type="body" idx="1"/>
          </p:nvPr>
        </p:nvSpPr>
        <p:spPr>
          <a:xfrm>
            <a:off x="539748" y="1800000"/>
            <a:ext cx="11113200" cy="4518000"/>
          </a:xfrm>
          <a:prstGeom prst="rect">
            <a:avLst/>
          </a:prstGeom>
        </p:spPr>
        <p:txBody>
          <a:bodyPr vert="horz" lIns="0" tIns="0" rIns="0" bIns="0" rtlCol="0">
            <a:noAutofit/>
          </a:bodyPr>
          <a:lstStyle/>
          <a:p>
            <a:pPr lvl="0"/>
            <a:r>
              <a:rPr lang="da-DK" noProof="0"/>
              <a:t>Click to </a:t>
            </a:r>
            <a:r>
              <a:rPr lang="da-DK" noProof="0" err="1"/>
              <a:t>edit</a:t>
            </a:r>
            <a:r>
              <a:rPr lang="da-DK" noProof="0"/>
              <a:t> Master </a:t>
            </a:r>
            <a:r>
              <a:rPr lang="da-DK" noProof="0" err="1"/>
              <a:t>text</a:t>
            </a:r>
            <a:r>
              <a:rPr lang="da-DK" noProof="0"/>
              <a:t> styles</a:t>
            </a:r>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da-DK" noProof="0"/>
          </a:p>
          <a:p>
            <a:pPr lvl="5"/>
            <a:r>
              <a:rPr lang="da-DK" noProof="0"/>
              <a:t>6</a:t>
            </a:r>
          </a:p>
          <a:p>
            <a:pPr lvl="6"/>
            <a:r>
              <a:rPr lang="da-DK" noProof="0"/>
              <a:t>7</a:t>
            </a:r>
          </a:p>
          <a:p>
            <a:pPr lvl="7"/>
            <a:r>
              <a:rPr lang="da-DK" noProof="0"/>
              <a:t>8</a:t>
            </a:r>
          </a:p>
          <a:p>
            <a:pPr lvl="8"/>
            <a:r>
              <a:rPr lang="da-DK" noProof="0"/>
              <a:t>9</a:t>
            </a:r>
          </a:p>
        </p:txBody>
      </p:sp>
      <p:sp>
        <p:nvSpPr>
          <p:cNvPr id="4" name="Date_GeneralDate"/>
          <p:cNvSpPr>
            <a:spLocks noGrp="1"/>
          </p:cNvSpPr>
          <p:nvPr>
            <p:ph type="dt" sz="half" idx="2"/>
          </p:nvPr>
        </p:nvSpPr>
        <p:spPr>
          <a:xfrm>
            <a:off x="1465263" y="6451200"/>
            <a:ext cx="1270800" cy="180000"/>
          </a:xfrm>
          <a:prstGeom prst="rect">
            <a:avLst/>
          </a:prstGeom>
        </p:spPr>
        <p:txBody>
          <a:bodyPr vert="horz" lIns="0" tIns="0" rIns="0" bIns="0" rtlCol="0" anchor="b" anchorCtr="0"/>
          <a:lstStyle>
            <a:lvl1pPr algn="l">
              <a:defRPr sz="800">
                <a:solidFill>
                  <a:schemeClr val="tx1"/>
                </a:solidFill>
              </a:defRPr>
            </a:lvl1pPr>
          </a:lstStyle>
          <a:p>
            <a:fld id="{B6072E60-7747-4DE1-BA7C-7DB988E35CEF}" type="datetime2">
              <a:rPr lang="da-DK" smtClean="0"/>
              <a:t>4. august 2021</a:t>
            </a:fld>
            <a:endParaRPr lang="da-DK"/>
          </a:p>
        </p:txBody>
      </p:sp>
      <p:sp>
        <p:nvSpPr>
          <p:cNvPr id="5" name="FLD_PresentationTitle"/>
          <p:cNvSpPr>
            <a:spLocks noGrp="1"/>
          </p:cNvSpPr>
          <p:nvPr>
            <p:ph type="ftr" sz="quarter" idx="3"/>
          </p:nvPr>
        </p:nvSpPr>
        <p:spPr>
          <a:xfrm>
            <a:off x="3317875" y="6451200"/>
            <a:ext cx="4356000" cy="180000"/>
          </a:xfrm>
          <a:prstGeom prst="rect">
            <a:avLst/>
          </a:prstGeom>
        </p:spPr>
        <p:txBody>
          <a:bodyPr vert="horz" lIns="0" tIns="0" rIns="0" bIns="0" rtlCol="0" anchor="b" anchorCtr="0"/>
          <a:lstStyle>
            <a:lvl1pPr algn="l">
              <a:defRPr sz="800">
                <a:solidFill>
                  <a:schemeClr val="tx1"/>
                </a:solidFill>
              </a:defRPr>
            </a:lvl1pPr>
          </a:lstStyle>
          <a:p>
            <a:endParaRPr lang="da-DK"/>
          </a:p>
        </p:txBody>
      </p:sp>
      <p:sp>
        <p:nvSpPr>
          <p:cNvPr id="6" name="Slide Number Placeholder 5"/>
          <p:cNvSpPr>
            <a:spLocks noGrp="1"/>
          </p:cNvSpPr>
          <p:nvPr>
            <p:ph type="sldNum" sz="quarter" idx="4"/>
          </p:nvPr>
        </p:nvSpPr>
        <p:spPr>
          <a:xfrm>
            <a:off x="540000" y="6451200"/>
            <a:ext cx="277200" cy="180000"/>
          </a:xfrm>
          <a:prstGeom prst="rect">
            <a:avLst/>
          </a:prstGeom>
        </p:spPr>
        <p:txBody>
          <a:bodyPr vert="horz" lIns="0" tIns="0" rIns="0" bIns="0" rtlCol="0" anchor="b" anchorCtr="0"/>
          <a:lstStyle>
            <a:lvl1pPr algn="r">
              <a:defRPr sz="800">
                <a:solidFill>
                  <a:schemeClr val="tx1"/>
                </a:solidFill>
              </a:defRPr>
            </a:lvl1pPr>
          </a:lstStyle>
          <a:p>
            <a:pPr algn="l"/>
            <a:fld id="{24C8C45C-947F-4981-8B3F-4F32E973C901}" type="slidenum">
              <a:rPr lang="da-DK" smtClean="0"/>
              <a:pPr algn="l"/>
              <a:t>‹nr.›</a:t>
            </a:fld>
            <a:endParaRPr lang="da-DK"/>
          </a:p>
        </p:txBody>
      </p:sp>
      <p:pic>
        <p:nvPicPr>
          <p:cNvPr id="11" name="STUK logo">
            <a:extLst>
              <a:ext uri="{FF2B5EF4-FFF2-40B4-BE49-F238E27FC236}">
                <a16:creationId xmlns:a16="http://schemas.microsoft.com/office/drawing/2014/main" id="{465FD92E-75C0-4EDA-B82D-D46CB58081A5}"/>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9799639" y="543048"/>
            <a:ext cx="1854230" cy="729235"/>
          </a:xfrm>
          <a:prstGeom prst="rect">
            <a:avLst/>
          </a:prstGeom>
        </p:spPr>
      </p:pic>
      <p:sp>
        <p:nvSpPr>
          <p:cNvPr id="48" name="[WorkArea]" descr="&lt;?xml version=&quot;1.0&quot; encoding=&quot;utf-16&quot;?&gt;&#10;&lt;GridTheme xmlns:xsd=&quot;http://www.w3.org/2001/XMLSchema&quot; xmlns:xsi=&quot;http://www.w3.org/2001/XMLSchema-instance&quot;&gt;&#10;  &lt;GuideLines /&gt;&#10;  &lt;SubGrids&gt;&#10;    &lt;SubGrid&gt;&#10;      &lt;Left&gt;42.5196838&lt;/Left&gt;&#10;      &lt;Top&gt;42.5196838&lt;/Top&gt;&#10;      &lt;Width&gt;72.91338&lt;/Width&gt;&#10;      &lt;Height&gt;454.960632&lt;/Height&gt;&#10;    &lt;/SubGrid&gt;&#10;    &lt;SubGrid&gt;&#10;      &lt;Left&gt;844.566956&lt;/Left&gt;&#10;      &lt;Top&gt;42.5196838&lt;/Top&gt;&#10;      &lt;Width&gt;72.91338&lt;/Width&gt;&#10;      &lt;Height&gt;454.960632&lt;/Height&gt;&#10;    &lt;/SubGrid&gt;&#10;    &lt;SubGrid&gt;&#10;      &lt;Left&gt;115.433067&lt;/Left&gt;&#10;      &lt;Top&gt;42.5196838&lt;/Top&gt;&#10;      &lt;Width&gt;72.91338&lt;/Width&gt;&#10;      &lt;Height&gt;454.960632&lt;/Height&gt;&#10;    &lt;/SubGrid&gt;&#10;    &lt;SubGrid&gt;&#10;      &lt;Left&gt;188.346451&lt;/Left&gt;&#10;      &lt;Top&gt;42.5196838&lt;/Top&gt;&#10;      &lt;Width&gt;72.91338&lt;/Width&gt;&#10;      &lt;Height&gt;454.960632&lt;/Height&gt;&#10;    &lt;/SubGrid&gt;&#10;    &lt;SubGrid&gt;&#10;      &lt;Left&gt;261.259857&lt;/Left&gt;&#10;      &lt;Top&gt;42.5196838&lt;/Top&gt;&#10;      &lt;Width&gt;72.91338&lt;/Width&gt;&#10;      &lt;Height&gt;454.960632&lt;/Height&gt;&#10;    &lt;/SubGrid&gt;&#10;    &lt;SubGrid&gt;&#10;      &lt;Left&gt;334.173218&lt;/Left&gt;&#10;      &lt;Top&gt;42.5196838&lt;/Top&gt;&#10;      &lt;Width&gt;72.91338&lt;/Width&gt;&#10;      &lt;Height&gt;454.960632&lt;/Height&gt;&#10;    &lt;/SubGrid&gt;&#10;    &lt;SubGrid&gt;&#10;      &lt;Left&gt;407.0866&lt;/Left&gt;&#10;      &lt;Top&gt;42.5196838&lt;/Top&gt;&#10;      &lt;Width&gt;72.91338&lt;/Width&gt;&#10;      &lt;Height&gt;454.960632&lt;/Height&gt;&#10;    &lt;/SubGrid&gt;&#10;    &lt;SubGrid&gt;&#10;      &lt;Left&gt;480&lt;/Left&gt;&#10;      &lt;Top&gt;42.5196838&lt;/Top&gt;&#10;      &lt;Width&gt;72.91338&lt;/Width&gt;&#10;      &lt;Height&gt;454.960632&lt;/Height&gt;&#10;    &lt;/SubGrid&gt;&#10;    &lt;SubGrid&gt;&#10;      &lt;Left&gt;552.9134&lt;/Left&gt;&#10;      &lt;Top&gt;42.5196838&lt;/Top&gt;&#10;      &lt;Width&gt;72.91338&lt;/Width&gt;&#10;      &lt;Height&gt;454.960632&lt;/Height&gt;&#10;    &lt;/SubGrid&gt;&#10;    &lt;SubGrid&gt;&#10;      &lt;Left&gt;625.8268&lt;/Left&gt;&#10;      &lt;Top&gt;42.5196838&lt;/Top&gt;&#10;      &lt;Width&gt;72.91338&lt;/Width&gt;&#10;      &lt;Height&gt;454.960632&lt;/Height&gt;&#10;    &lt;/SubGrid&gt;&#10;    &lt;SubGrid&gt;&#10;      &lt;Left&gt;698.7402&lt;/Left&gt;&#10;      &lt;Top&gt;42.5196838&lt;/Top&gt;&#10;      &lt;Width&gt;72.91338&lt;/Width&gt;&#10;      &lt;Height&gt;454.960632&lt;/Height&gt;&#10;    &lt;/SubGrid&gt;&#10;    &lt;SubGrid&gt;&#10;      &lt;Left&gt;771.653564&lt;/Left&gt;&#10;      &lt;Top&gt;42.5196838&lt;/Top&gt;&#10;      &lt;Width&gt;72.91338&lt;/Width&gt;&#10;      &lt;Height&gt;454.960632&lt;/Height&gt;&#10;    &lt;/SubGrid&gt;&#10;  &lt;/SubGrids&gt;&#10;  &lt;WorkArea&gt;&#10;    &lt;Top&gt;42.5196838&lt;/Top&gt;&#10;    &lt;Left&gt;42.5196838&lt;/Left&gt;&#10;    &lt;Width&gt;874.960632&lt;/Width&gt;&#10;    &lt;Height&gt;454.960632&lt;/Height&gt;&#10;  &lt;/WorkArea&gt;&#10;  &lt;AspectW&gt;16&lt;/AspectW&gt;&#10;  &lt;AspectH&gt;9&lt;/AspectH&gt;&#10;  &lt;Width&gt;960&lt;/Width&gt;&#10;  &lt;Height&gt;540&lt;/Height&gt;&#10;  &lt;HGap&gt;10&lt;/HGap&gt;&#10;  &lt;VGap&gt;10&lt;/VGap&gt;&#10;  &lt;OfficeVersion&gt;16&lt;/OfficeVersion&gt;&#10;&lt;/GridTheme&gt;" hidden="1">
            <a:extLst>
              <a:ext uri="{FF2B5EF4-FFF2-40B4-BE49-F238E27FC236}">
                <a16:creationId xmlns:a16="http://schemas.microsoft.com/office/drawing/2014/main" id="{A76B31BA-D75C-4E7F-8C0C-E7571815A4E6}"/>
              </a:ext>
            </a:extLst>
          </p:cNvPr>
          <p:cNvSpPr/>
          <p:nvPr userDrawn="1"/>
        </p:nvSpPr>
        <p:spPr>
          <a:xfrm>
            <a:off x="540000" y="540000"/>
            <a:ext cx="11112000" cy="5778000"/>
          </a:xfrm>
          <a:prstGeom prst="rect">
            <a:avLst/>
          </a:prstGeom>
          <a:solidFill>
            <a:srgbClr val="EAEAEA">
              <a:alpha val="50000"/>
            </a:srgbClr>
          </a:solidFill>
          <a:ln w="12700" cap="flat" cmpd="sng" algn="ctr">
            <a:solidFill>
              <a:schemeClr val="accent1">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49" name="Rectangle 48" hidden="1">
            <a:extLst>
              <a:ext uri="{FF2B5EF4-FFF2-40B4-BE49-F238E27FC236}">
                <a16:creationId xmlns:a16="http://schemas.microsoft.com/office/drawing/2014/main" id="{F9C0A994-14E1-4B65-BF2E-8D31F94A8C9A}"/>
              </a:ext>
            </a:extLst>
          </p:cNvPr>
          <p:cNvSpPr/>
          <p:nvPr userDrawn="1">
            <p:custDataLst>
              <p:tags r:id="rId23"/>
            </p:custDataLst>
          </p:nvPr>
        </p:nvSpPr>
        <p:spPr>
          <a:xfrm>
            <a:off x="54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0" name="Rectangle 49" hidden="1">
            <a:extLst>
              <a:ext uri="{FF2B5EF4-FFF2-40B4-BE49-F238E27FC236}">
                <a16:creationId xmlns:a16="http://schemas.microsoft.com/office/drawing/2014/main" id="{0A3D5CF3-4482-45C0-8C71-0B45B46988E1}"/>
              </a:ext>
            </a:extLst>
          </p:cNvPr>
          <p:cNvSpPr/>
          <p:nvPr userDrawn="1">
            <p:custDataLst>
              <p:tags r:id="rId24"/>
            </p:custDataLst>
          </p:nvPr>
        </p:nvSpPr>
        <p:spPr>
          <a:xfrm>
            <a:off x="1072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1" name="Rectangle 50" hidden="1">
            <a:extLst>
              <a:ext uri="{FF2B5EF4-FFF2-40B4-BE49-F238E27FC236}">
                <a16:creationId xmlns:a16="http://schemas.microsoft.com/office/drawing/2014/main" id="{91A6C0AD-2321-4FAC-98D6-47B635CD631B}"/>
              </a:ext>
            </a:extLst>
          </p:cNvPr>
          <p:cNvSpPr/>
          <p:nvPr userDrawn="1">
            <p:custDataLst>
              <p:tags r:id="rId25"/>
            </p:custDataLst>
          </p:nvPr>
        </p:nvSpPr>
        <p:spPr>
          <a:xfrm>
            <a:off x="146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2" name="Rectangle 51" hidden="1">
            <a:extLst>
              <a:ext uri="{FF2B5EF4-FFF2-40B4-BE49-F238E27FC236}">
                <a16:creationId xmlns:a16="http://schemas.microsoft.com/office/drawing/2014/main" id="{9997466F-BE42-4D2B-A88B-8A59B0D18CC6}"/>
              </a:ext>
            </a:extLst>
          </p:cNvPr>
          <p:cNvSpPr/>
          <p:nvPr userDrawn="1">
            <p:custDataLst>
              <p:tags r:id="rId26"/>
            </p:custDataLst>
          </p:nvPr>
        </p:nvSpPr>
        <p:spPr>
          <a:xfrm>
            <a:off x="239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3" name="Rectangle 52" hidden="1">
            <a:extLst>
              <a:ext uri="{FF2B5EF4-FFF2-40B4-BE49-F238E27FC236}">
                <a16:creationId xmlns:a16="http://schemas.microsoft.com/office/drawing/2014/main" id="{765A479C-2EBC-4B0C-B887-9C571D0D519A}"/>
              </a:ext>
            </a:extLst>
          </p:cNvPr>
          <p:cNvSpPr/>
          <p:nvPr userDrawn="1">
            <p:custDataLst>
              <p:tags r:id="rId27"/>
            </p:custDataLst>
          </p:nvPr>
        </p:nvSpPr>
        <p:spPr>
          <a:xfrm>
            <a:off x="331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4" name="Rectangle 53" hidden="1">
            <a:extLst>
              <a:ext uri="{FF2B5EF4-FFF2-40B4-BE49-F238E27FC236}">
                <a16:creationId xmlns:a16="http://schemas.microsoft.com/office/drawing/2014/main" id="{2051B843-22F2-46D7-A0BD-EC58E0BFFE2D}"/>
              </a:ext>
            </a:extLst>
          </p:cNvPr>
          <p:cNvSpPr/>
          <p:nvPr userDrawn="1">
            <p:custDataLst>
              <p:tags r:id="rId28"/>
            </p:custDataLst>
          </p:nvPr>
        </p:nvSpPr>
        <p:spPr>
          <a:xfrm>
            <a:off x="424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5" name="Rectangle 54" hidden="1">
            <a:extLst>
              <a:ext uri="{FF2B5EF4-FFF2-40B4-BE49-F238E27FC236}">
                <a16:creationId xmlns:a16="http://schemas.microsoft.com/office/drawing/2014/main" id="{C83AE160-C72F-4AE8-933A-E591ED1F5631}"/>
              </a:ext>
            </a:extLst>
          </p:cNvPr>
          <p:cNvSpPr/>
          <p:nvPr userDrawn="1">
            <p:custDataLst>
              <p:tags r:id="rId29"/>
            </p:custDataLst>
          </p:nvPr>
        </p:nvSpPr>
        <p:spPr>
          <a:xfrm>
            <a:off x="517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6" name="Rectangle 55" hidden="1">
            <a:extLst>
              <a:ext uri="{FF2B5EF4-FFF2-40B4-BE49-F238E27FC236}">
                <a16:creationId xmlns:a16="http://schemas.microsoft.com/office/drawing/2014/main" id="{594F49F7-0972-4D67-87A1-DFE4CBB61EB3}"/>
              </a:ext>
            </a:extLst>
          </p:cNvPr>
          <p:cNvSpPr/>
          <p:nvPr userDrawn="1">
            <p:custDataLst>
              <p:tags r:id="rId30"/>
            </p:custDataLst>
          </p:nvPr>
        </p:nvSpPr>
        <p:spPr>
          <a:xfrm>
            <a:off x="6096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7" name="Rectangle 56" hidden="1">
            <a:extLst>
              <a:ext uri="{FF2B5EF4-FFF2-40B4-BE49-F238E27FC236}">
                <a16:creationId xmlns:a16="http://schemas.microsoft.com/office/drawing/2014/main" id="{F217BAF2-A665-41EF-9B43-8AB8D46187BC}"/>
              </a:ext>
            </a:extLst>
          </p:cNvPr>
          <p:cNvSpPr/>
          <p:nvPr userDrawn="1">
            <p:custDataLst>
              <p:tags r:id="rId31"/>
            </p:custDataLst>
          </p:nvPr>
        </p:nvSpPr>
        <p:spPr>
          <a:xfrm>
            <a:off x="7022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8" name="Rectangle 57" hidden="1">
            <a:extLst>
              <a:ext uri="{FF2B5EF4-FFF2-40B4-BE49-F238E27FC236}">
                <a16:creationId xmlns:a16="http://schemas.microsoft.com/office/drawing/2014/main" id="{1A52CB47-659A-4D1B-9DB5-6E70ADC7A6D9}"/>
              </a:ext>
            </a:extLst>
          </p:cNvPr>
          <p:cNvSpPr/>
          <p:nvPr userDrawn="1">
            <p:custDataLst>
              <p:tags r:id="rId32"/>
            </p:custDataLst>
          </p:nvPr>
        </p:nvSpPr>
        <p:spPr>
          <a:xfrm>
            <a:off x="7948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59" name="Rectangle 58" hidden="1">
            <a:extLst>
              <a:ext uri="{FF2B5EF4-FFF2-40B4-BE49-F238E27FC236}">
                <a16:creationId xmlns:a16="http://schemas.microsoft.com/office/drawing/2014/main" id="{56726B8B-8012-4B0A-9AFD-9D2C92153168}"/>
              </a:ext>
            </a:extLst>
          </p:cNvPr>
          <p:cNvSpPr/>
          <p:nvPr userDrawn="1">
            <p:custDataLst>
              <p:tags r:id="rId33"/>
            </p:custDataLst>
          </p:nvPr>
        </p:nvSpPr>
        <p:spPr>
          <a:xfrm>
            <a:off x="8874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
        <p:nvSpPr>
          <p:cNvPr id="60" name="Rectangle 59" hidden="1">
            <a:extLst>
              <a:ext uri="{FF2B5EF4-FFF2-40B4-BE49-F238E27FC236}">
                <a16:creationId xmlns:a16="http://schemas.microsoft.com/office/drawing/2014/main" id="{A3D8B656-0133-4298-A12F-22A206B2F9E8}"/>
              </a:ext>
            </a:extLst>
          </p:cNvPr>
          <p:cNvSpPr/>
          <p:nvPr userDrawn="1">
            <p:custDataLst>
              <p:tags r:id="rId34"/>
            </p:custDataLst>
          </p:nvPr>
        </p:nvSpPr>
        <p:spPr>
          <a:xfrm>
            <a:off x="9800000" y="540000"/>
            <a:ext cx="926000" cy="5778000"/>
          </a:xfrm>
          <a:prstGeom prst="rect">
            <a:avLst/>
          </a:prstGeom>
          <a:noFill/>
          <a:ln w="12700" cap="flat" cmpd="sng" algn="ctr">
            <a:solidFill>
              <a:srgbClr val="5B9BD5"/>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err="1"/>
          </a:p>
        </p:txBody>
      </p:sp>
    </p:spTree>
    <p:extLst>
      <p:ext uri="{BB962C8B-B14F-4D97-AF65-F5344CB8AC3E}">
        <p14:creationId xmlns:p14="http://schemas.microsoft.com/office/powerpoint/2010/main" val="402471220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Lst>
  <p:hf hdr="0" ftr="0"/>
  <p:txStyles>
    <p:titleStyle>
      <a:lvl1pPr algn="l" defTabSz="914400" rtl="0" eaLnBrk="1" latinLnBrk="0" hangingPunct="1">
        <a:lnSpc>
          <a:spcPct val="83000"/>
        </a:lnSpc>
        <a:spcBef>
          <a:spcPct val="0"/>
        </a:spcBef>
        <a:buNone/>
        <a:defRPr sz="36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2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360000" indent="-180000" algn="l" defTabSz="914400" rtl="0" eaLnBrk="1" latinLnBrk="0" hangingPunct="1">
        <a:lnSpc>
          <a:spcPct val="100000"/>
        </a:lnSpc>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540000" indent="-180000" algn="l" defTabSz="914400" rtl="0" eaLnBrk="1" latinLnBrk="0" hangingPunct="1">
        <a:lnSpc>
          <a:spcPct val="100000"/>
        </a:lnSpc>
        <a:spcBef>
          <a:spcPts val="600"/>
        </a:spcBef>
        <a:buClr>
          <a:schemeClr val="accent1"/>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600"/>
        </a:spcBef>
        <a:buFont typeface="Arial" panose="020B0604020202020204" pitchFamily="34" charset="0"/>
        <a:buChar char="​"/>
        <a:defRPr sz="2000" b="1" kern="1200">
          <a:solidFill>
            <a:schemeClr val="tx1"/>
          </a:solidFill>
          <a:latin typeface="+mn-lt"/>
          <a:ea typeface="+mn-ea"/>
          <a:cs typeface="+mn-cs"/>
        </a:defRPr>
      </a:lvl4pPr>
      <a:lvl5pPr marL="0" indent="0" algn="l" defTabSz="914400" rtl="0" eaLnBrk="1" latinLnBrk="0" hangingPunct="1">
        <a:lnSpc>
          <a:spcPct val="100000"/>
        </a:lnSpc>
        <a:spcBef>
          <a:spcPts val="600"/>
        </a:spcBef>
        <a:buFont typeface="Arial" panose="020B0604020202020204" pitchFamily="34" charset="0"/>
        <a:buChar char="​"/>
        <a:defRPr sz="2000" kern="1200">
          <a:solidFill>
            <a:schemeClr val="tx1"/>
          </a:solidFill>
          <a:latin typeface="+mn-lt"/>
          <a:ea typeface="+mn-ea"/>
          <a:cs typeface="+mn-cs"/>
        </a:defRPr>
      </a:lvl5pPr>
      <a:lvl6pPr marL="180000" indent="-180000" algn="l" defTabSz="914400" rtl="0" eaLnBrk="1" latinLnBrk="0" hangingPunct="1">
        <a:lnSpc>
          <a:spcPct val="100000"/>
        </a:lnSpc>
        <a:spcBef>
          <a:spcPts val="600"/>
        </a:spcBef>
        <a:buFont typeface="+mj-lt"/>
        <a:buAutoNum type="arabicParenR"/>
        <a:defRPr sz="1000" kern="1200">
          <a:solidFill>
            <a:schemeClr val="tx1"/>
          </a:solidFill>
          <a:latin typeface="+mn-lt"/>
          <a:ea typeface="+mn-ea"/>
          <a:cs typeface="+mn-cs"/>
        </a:defRPr>
      </a:lvl6pPr>
      <a:lvl7pPr marL="228600" indent="-228600" algn="l" defTabSz="914400" rtl="0" eaLnBrk="1" latinLnBrk="0" hangingPunct="1">
        <a:lnSpc>
          <a:spcPct val="100000"/>
        </a:lnSpc>
        <a:spcBef>
          <a:spcPts val="600"/>
        </a:spcBef>
        <a:buFont typeface="+mj-lt"/>
        <a:buAutoNum type="alphaLcParenR"/>
        <a:defRPr sz="1000" kern="1200" baseline="0">
          <a:solidFill>
            <a:schemeClr val="tx1"/>
          </a:solidFill>
          <a:latin typeface="+mn-lt"/>
          <a:ea typeface="+mn-ea"/>
          <a:cs typeface="+mn-cs"/>
        </a:defRPr>
      </a:lvl7pPr>
      <a:lvl8pPr marL="180000" indent="-180000" algn="l" defTabSz="914400" rtl="0" eaLnBrk="1" latinLnBrk="0" hangingPunct="1">
        <a:lnSpc>
          <a:spcPct val="100000"/>
        </a:lnSpc>
        <a:spcBef>
          <a:spcPts val="600"/>
        </a:spcBef>
        <a:buFont typeface="Arial" panose="020B0604020202020204" pitchFamily="34" charset="0"/>
        <a:buChar char="•"/>
        <a:defRPr sz="1000" kern="1200">
          <a:solidFill>
            <a:schemeClr val="tx1"/>
          </a:solidFill>
          <a:latin typeface="+mn-lt"/>
          <a:ea typeface="+mn-ea"/>
          <a:cs typeface="+mn-cs"/>
        </a:defRPr>
      </a:lvl8pPr>
      <a:lvl9pPr marL="0" indent="0" algn="l" defTabSz="914400" rtl="0" eaLnBrk="1" latinLnBrk="0" hangingPunct="1">
        <a:lnSpc>
          <a:spcPct val="100000"/>
        </a:lnSpc>
        <a:spcBef>
          <a:spcPts val="600"/>
        </a:spcBef>
        <a:buFont typeface="Arial" panose="020B0604020202020204" pitchFamily="34" charset="0"/>
        <a:buNone/>
        <a:defRPr sz="7200" kern="1200" baseline="0">
          <a:solidFill>
            <a:schemeClr val="tx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0">
          <p15:clr>
            <a:srgbClr val="F26B43"/>
          </p15:clr>
        </p15:guide>
        <p15:guide id="2" pos="7339">
          <p15:clr>
            <a:srgbClr val="F26B43"/>
          </p15:clr>
        </p15:guide>
        <p15:guide id="3" orient="horz" pos="340">
          <p15:clr>
            <a:srgbClr val="F26B43"/>
          </p15:clr>
        </p15:guide>
        <p15:guide id="4" orient="horz" pos="3979">
          <p15:clr>
            <a:srgbClr val="F26B43"/>
          </p15:clr>
        </p15:guide>
        <p15:guide id="5" pos="923">
          <p15:clr>
            <a:srgbClr val="F26B43"/>
          </p15:clr>
        </p15:guide>
        <p15:guide id="6" pos="6756">
          <p15:clr>
            <a:srgbClr val="F26B43"/>
          </p15:clr>
        </p15:guide>
        <p15:guide id="7" pos="1506">
          <p15:clr>
            <a:srgbClr val="F26B43"/>
          </p15:clr>
        </p15:guide>
        <p15:guide id="8" pos="2090">
          <p15:clr>
            <a:srgbClr val="F26B43"/>
          </p15:clr>
        </p15:guide>
        <p15:guide id="9" pos="2673">
          <p15:clr>
            <a:srgbClr val="F26B43"/>
          </p15:clr>
        </p15:guide>
        <p15:guide id="10" pos="3256">
          <p15:clr>
            <a:srgbClr val="F26B43"/>
          </p15:clr>
        </p15:guide>
        <p15:guide id="11" pos="3840">
          <p15:clr>
            <a:srgbClr val="F26B43"/>
          </p15:clr>
        </p15:guide>
        <p15:guide id="12" pos="4423">
          <p15:clr>
            <a:srgbClr val="F26B43"/>
          </p15:clr>
        </p15:guide>
        <p15:guide id="13" pos="5006">
          <p15:clr>
            <a:srgbClr val="F26B43"/>
          </p15:clr>
        </p15:guide>
        <p15:guide id="14" pos="5589">
          <p15:clr>
            <a:srgbClr val="F26B43"/>
          </p15:clr>
        </p15:guide>
        <p15:guide id="15" pos="617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A23141A-7977-47A2-B58E-C87E41CE69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36D30E4-1ED8-4F0A-9348-AE65C15EB5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91D50E7-9E05-4758-A82A-20FACA3151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106DCF-3073-4931-B47A-6761B756A6C9}" type="datetimeFigureOut">
              <a:rPr lang="da-DK" smtClean="0"/>
              <a:t>04-08-2021</a:t>
            </a:fld>
            <a:endParaRPr lang="da-DK"/>
          </a:p>
        </p:txBody>
      </p:sp>
      <p:sp>
        <p:nvSpPr>
          <p:cNvPr id="5" name="Pladsholder til sidefod 4">
            <a:extLst>
              <a:ext uri="{FF2B5EF4-FFF2-40B4-BE49-F238E27FC236}">
                <a16:creationId xmlns:a16="http://schemas.microsoft.com/office/drawing/2014/main" id="{344C285D-C0DB-428C-ACD8-FD1F9D825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03F45A7-4302-4983-80B4-A2A403B8E6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DA3E08-9195-459A-9E11-8EF1B95BC876}" type="slidenum">
              <a:rPr lang="da-DK" smtClean="0"/>
              <a:t>‹nr.›</a:t>
            </a:fld>
            <a:endParaRPr lang="da-DK"/>
          </a:p>
        </p:txBody>
      </p:sp>
    </p:spTree>
    <p:extLst>
      <p:ext uri="{BB962C8B-B14F-4D97-AF65-F5344CB8AC3E}">
        <p14:creationId xmlns:p14="http://schemas.microsoft.com/office/powerpoint/2010/main" val="187038421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www.uvm.dk/aktuelt/i-fokus/information-til-uddannelsesinstitutioner-om-coronavirus-covid-19/lovgivning-og-retningslinjer/vejledninger-og-retningslinjer" TargetMode="External"/><Relationship Id="rId4" Type="http://schemas.openxmlformats.org/officeDocument/2006/relationships/hyperlink" Target="https://www.uvm.dk/aktuelt/i-fokus/information-til-uddannelsesinstitutioner-om-coronavirus-covid-19/genaabning-og-test/overblik-over-genaabnin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uvm.dk/aktuelt/i-fokus/information-til-uddannelsesinstitutioner-om-coronavirus-covid-19/lovgivning-og-retningslinjer/vejledninger-og-retningslinjer"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hyperlink" Target="https://www.uvm.dk/aktuelt/i-fokus/information-til-uddannelsesinstitutioner-om-coronavirus-covid-19/genaabning-og-test/overblik-over-genaabnin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hyperlink" Target="https://www.tur.dk/media/545100/20191021_tur-analyse_endelig-version_f10-kompetenceefterspoersel-for-havne-%E2%80%93-lager-%E2%80%93-og-terminalmedarbejdere.pdf"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www.gausdal.kommune.no/foedsel.543129.no.html" TargetMode="External"/><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14013634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8939" y="851132"/>
            <a:ext cx="9252520" cy="2234454"/>
          </a:xfrm>
          <a:prstGeom prst="rect">
            <a:avLst/>
          </a:prstGeom>
        </p:spPr>
      </p:pic>
      <p:sp>
        <p:nvSpPr>
          <p:cNvPr id="4" name="Rektangel 3"/>
          <p:cNvSpPr/>
          <p:nvPr/>
        </p:nvSpPr>
        <p:spPr>
          <a:xfrm>
            <a:off x="2372565" y="3097435"/>
            <a:ext cx="6876256" cy="20162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prstClr val="white"/>
              </a:solidFill>
            </a:endParaRPr>
          </a:p>
        </p:txBody>
      </p:sp>
      <p:sp>
        <p:nvSpPr>
          <p:cNvPr id="5" name="Pladsholder til indhold 4"/>
          <p:cNvSpPr>
            <a:spLocks noGrp="1"/>
          </p:cNvSpPr>
          <p:nvPr>
            <p:ph idx="1"/>
          </p:nvPr>
        </p:nvSpPr>
        <p:spPr>
          <a:xfrm>
            <a:off x="2851889" y="3183205"/>
            <a:ext cx="6552728" cy="3860908"/>
          </a:xfrm>
        </p:spPr>
        <p:txBody>
          <a:bodyPr>
            <a:normAutofit/>
          </a:bodyPr>
          <a:lstStyle/>
          <a:p>
            <a:pPr algn="ctr">
              <a:buNone/>
            </a:pPr>
            <a:r>
              <a:rPr lang="da-DK" sz="5400" b="1">
                <a:latin typeface="Arial Black" pitchFamily="34" charset="0"/>
                <a:cs typeface="Arial" pitchFamily="34" charset="0"/>
              </a:rPr>
              <a:t>AMU</a:t>
            </a:r>
          </a:p>
          <a:p>
            <a:pPr algn="ctr">
              <a:buNone/>
            </a:pPr>
            <a:r>
              <a:rPr lang="da-DK" sz="5400" b="1">
                <a:latin typeface="Arial Black" pitchFamily="34" charset="0"/>
                <a:cs typeface="Arial" pitchFamily="34" charset="0"/>
              </a:rPr>
              <a:t>DIALOGMØDE</a:t>
            </a:r>
          </a:p>
          <a:p>
            <a:pPr marL="0" indent="0">
              <a:buNone/>
            </a:pPr>
            <a:endParaRPr lang="da-DK" sz="5800" b="1">
              <a:latin typeface="Calibri"/>
              <a:ea typeface="Calibri"/>
              <a:cs typeface="Calibri"/>
            </a:endParaRPr>
          </a:p>
        </p:txBody>
      </p:sp>
      <p:sp>
        <p:nvSpPr>
          <p:cNvPr id="6" name="Rectangle 1"/>
          <p:cNvSpPr>
            <a:spLocks noChangeArrowheads="1"/>
          </p:cNvSpPr>
          <p:nvPr/>
        </p:nvSpPr>
        <p:spPr bwMode="auto">
          <a:xfrm>
            <a:off x="4858986" y="5259397"/>
            <a:ext cx="2654894" cy="1077218"/>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algn="ctr"/>
            <a:r>
              <a:rPr lang="da-DK" sz="3200" b="1"/>
              <a:t> </a:t>
            </a:r>
            <a:r>
              <a:rPr lang="da-DK" sz="3200" b="1" dirty="0"/>
              <a:t>2021</a:t>
            </a:r>
          </a:p>
          <a:p>
            <a:pPr algn="ctr"/>
            <a:r>
              <a:rPr lang="da-DK" sz="3200" b="1" dirty="0"/>
              <a:t> Virtuelt møde</a:t>
            </a:r>
            <a:endParaRPr lang="nn-NO" sz="3200" b="1" dirty="0"/>
          </a:p>
        </p:txBody>
      </p:sp>
    </p:spTree>
    <p:extLst>
      <p:ext uri="{BB962C8B-B14F-4D97-AF65-F5344CB8AC3E}">
        <p14:creationId xmlns:p14="http://schemas.microsoft.com/office/powerpoint/2010/main" val="1737755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800F09-6B07-4679-AB05-66A3B156BA8B}"/>
              </a:ext>
            </a:extLst>
          </p:cNvPr>
          <p:cNvSpPr>
            <a:spLocks noGrp="1"/>
          </p:cNvSpPr>
          <p:nvPr>
            <p:ph type="title"/>
          </p:nvPr>
        </p:nvSpPr>
        <p:spPr/>
        <p:txBody>
          <a:bodyPr/>
          <a:lstStyle/>
          <a:p>
            <a:r>
              <a:rPr lang="da-DK"/>
              <a:t>Transportbranchen i en ny tid</a:t>
            </a:r>
          </a:p>
        </p:txBody>
      </p:sp>
      <p:sp>
        <p:nvSpPr>
          <p:cNvPr id="3" name="Pladsholder til indhold 2">
            <a:extLst>
              <a:ext uri="{FF2B5EF4-FFF2-40B4-BE49-F238E27FC236}">
                <a16:creationId xmlns:a16="http://schemas.microsoft.com/office/drawing/2014/main" id="{4B9C6B17-2276-4400-A72B-229D903945B9}"/>
              </a:ext>
            </a:extLst>
          </p:cNvPr>
          <p:cNvSpPr>
            <a:spLocks noGrp="1"/>
          </p:cNvSpPr>
          <p:nvPr>
            <p:ph idx="1"/>
          </p:nvPr>
        </p:nvSpPr>
        <p:spPr/>
        <p:txBody>
          <a:bodyPr/>
          <a:lstStyle/>
          <a:p>
            <a:r>
              <a:rPr lang="da-DK"/>
              <a:t>Rekrutteringskampagne målrettet optag til erhvervsuddannelserne</a:t>
            </a:r>
          </a:p>
          <a:p>
            <a:r>
              <a:rPr lang="da-DK"/>
              <a:t>Støttet af Nordea-fonden samt HTUS- og TLK-fonden</a:t>
            </a:r>
          </a:p>
          <a:p>
            <a:r>
              <a:rPr lang="da-DK"/>
              <a:t>Samarbejde med kommunikationsbureauet MUST</a:t>
            </a:r>
          </a:p>
          <a:p>
            <a:r>
              <a:rPr lang="da-DK"/>
              <a:t>Udgangspunkt i </a:t>
            </a:r>
            <a:r>
              <a:rPr lang="da-DK" err="1"/>
              <a:t>narrativsanalyse</a:t>
            </a:r>
            <a:r>
              <a:rPr lang="da-DK"/>
              <a:t> fra 2019</a:t>
            </a:r>
          </a:p>
          <a:p>
            <a:pPr marL="0" indent="0">
              <a:buNone/>
            </a:pPr>
            <a:endParaRPr lang="da-DK"/>
          </a:p>
          <a:p>
            <a:pPr marL="0" indent="0">
              <a:buNone/>
            </a:pPr>
            <a:endParaRPr lang="da-DK"/>
          </a:p>
        </p:txBody>
      </p:sp>
    </p:spTree>
    <p:extLst>
      <p:ext uri="{BB962C8B-B14F-4D97-AF65-F5344CB8AC3E}">
        <p14:creationId xmlns:p14="http://schemas.microsoft.com/office/powerpoint/2010/main" val="326627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0C119B-86A7-42FE-8014-711B4AB8B6F9}"/>
              </a:ext>
            </a:extLst>
          </p:cNvPr>
          <p:cNvSpPr txBox="1">
            <a:spLocks noGrp="1"/>
          </p:cNvSpPr>
          <p:nvPr>
            <p:ph type="title"/>
          </p:nvPr>
        </p:nvSpPr>
        <p:spPr/>
        <p:txBody>
          <a:bodyPr/>
          <a:lstStyle/>
          <a:p>
            <a:pPr lvl="0"/>
            <a:r>
              <a:rPr lang="da-DK"/>
              <a:t>Formål</a:t>
            </a:r>
          </a:p>
        </p:txBody>
      </p:sp>
      <p:sp>
        <p:nvSpPr>
          <p:cNvPr id="3" name="Pladsholder til indhold 2">
            <a:extLst>
              <a:ext uri="{FF2B5EF4-FFF2-40B4-BE49-F238E27FC236}">
                <a16:creationId xmlns:a16="http://schemas.microsoft.com/office/drawing/2014/main" id="{05E35186-D694-45B8-9971-BA904BAFDF53}"/>
              </a:ext>
            </a:extLst>
          </p:cNvPr>
          <p:cNvSpPr txBox="1">
            <a:spLocks noGrp="1"/>
          </p:cNvSpPr>
          <p:nvPr>
            <p:ph idx="1"/>
          </p:nvPr>
        </p:nvSpPr>
        <p:spPr/>
        <p:txBody>
          <a:bodyPr/>
          <a:lstStyle/>
          <a:p>
            <a:pPr marL="0" lvl="0" indent="0">
              <a:buNone/>
            </a:pPr>
            <a:r>
              <a:rPr lang="da-DK">
                <a:latin typeface="Tw Cen MT" panose="020B0602020104020603" pitchFamily="34" charset="0"/>
              </a:rPr>
              <a:t>”Transportbranchen er lysår bedre end sit rygte. En ny kampagne skal ændre opfattelsen af faget i offentligheden med det dobbelte formål:</a:t>
            </a:r>
          </a:p>
          <a:p>
            <a:pPr marL="514350" lvl="0" indent="-514350">
              <a:buAutoNum type="arabicPeriod"/>
            </a:pPr>
            <a:r>
              <a:rPr lang="da-DK">
                <a:latin typeface="Tw Cen MT" panose="020B0602020104020603" pitchFamily="34" charset="0"/>
              </a:rPr>
              <a:t>At flere unge får øjnene op for uddannelserne som et attraktivt valg</a:t>
            </a:r>
          </a:p>
          <a:p>
            <a:pPr marL="514350" lvl="0" indent="-514350">
              <a:buAutoNum type="arabicPeriod"/>
            </a:pPr>
            <a:r>
              <a:rPr lang="da-DK">
                <a:latin typeface="Tw Cen MT" panose="020B0602020104020603" pitchFamily="34" charset="0"/>
              </a:rPr>
              <a:t>At omgivelserne ser på valget med respekt og anerkendelse både under og efter uddannelsen.”</a:t>
            </a:r>
          </a:p>
        </p:txBody>
      </p:sp>
    </p:spTree>
    <p:extLst>
      <p:ext uri="{BB962C8B-B14F-4D97-AF65-F5344CB8AC3E}">
        <p14:creationId xmlns:p14="http://schemas.microsoft.com/office/powerpoint/2010/main" val="1902661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35F4321-0BFA-4976-91FD-607726ECC761}"/>
              </a:ext>
            </a:extLst>
          </p:cNvPr>
          <p:cNvSpPr>
            <a:spLocks noGrp="1"/>
          </p:cNvSpPr>
          <p:nvPr>
            <p:ph type="title"/>
          </p:nvPr>
        </p:nvSpPr>
        <p:spPr/>
        <p:txBody>
          <a:bodyPr/>
          <a:lstStyle/>
          <a:p>
            <a:r>
              <a:rPr lang="da-DK"/>
              <a:t>Tidslinje og produktion</a:t>
            </a:r>
          </a:p>
        </p:txBody>
      </p:sp>
      <p:grpSp>
        <p:nvGrpSpPr>
          <p:cNvPr id="7" name="Gruppe 6">
            <a:extLst>
              <a:ext uri="{FF2B5EF4-FFF2-40B4-BE49-F238E27FC236}">
                <a16:creationId xmlns:a16="http://schemas.microsoft.com/office/drawing/2014/main" id="{7E29198D-2A73-4412-90ED-5BB5CD555921}"/>
              </a:ext>
            </a:extLst>
          </p:cNvPr>
          <p:cNvGrpSpPr/>
          <p:nvPr/>
        </p:nvGrpSpPr>
        <p:grpSpPr>
          <a:xfrm>
            <a:off x="518026" y="2387007"/>
            <a:ext cx="11155948" cy="2254102"/>
            <a:chOff x="208059" y="2410691"/>
            <a:chExt cx="8843991" cy="1432216"/>
          </a:xfrm>
        </p:grpSpPr>
        <p:sp>
          <p:nvSpPr>
            <p:cNvPr id="4" name="Rektangel 3">
              <a:extLst>
                <a:ext uri="{FF2B5EF4-FFF2-40B4-BE49-F238E27FC236}">
                  <a16:creationId xmlns:a16="http://schemas.microsoft.com/office/drawing/2014/main" id="{6A27D40A-89E4-40C9-BC55-75C28F885B08}"/>
                </a:ext>
              </a:extLst>
            </p:cNvPr>
            <p:cNvSpPr/>
            <p:nvPr/>
          </p:nvSpPr>
          <p:spPr>
            <a:xfrm>
              <a:off x="772160" y="2661280"/>
              <a:ext cx="1005839" cy="538480"/>
            </a:xfrm>
            <a:prstGeom prst="rect">
              <a:avLst/>
            </a:prstGeom>
            <a:solidFill>
              <a:srgbClr val="5FC3E3"/>
            </a:solidFill>
            <a:ln>
              <a:solidFill>
                <a:srgbClr val="5FC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Koncept</a:t>
              </a:r>
            </a:p>
          </p:txBody>
        </p:sp>
        <p:sp>
          <p:nvSpPr>
            <p:cNvPr id="9" name="Rektangel 8">
              <a:extLst>
                <a:ext uri="{FF2B5EF4-FFF2-40B4-BE49-F238E27FC236}">
                  <a16:creationId xmlns:a16="http://schemas.microsoft.com/office/drawing/2014/main" id="{6A0C6D45-35C0-4E31-8ED1-6EC77B838B83}"/>
                </a:ext>
              </a:extLst>
            </p:cNvPr>
            <p:cNvSpPr/>
            <p:nvPr/>
          </p:nvSpPr>
          <p:spPr>
            <a:xfrm>
              <a:off x="1833878" y="2661280"/>
              <a:ext cx="1260269" cy="538480"/>
            </a:xfrm>
            <a:prstGeom prst="rect">
              <a:avLst/>
            </a:prstGeom>
            <a:solidFill>
              <a:srgbClr val="5FC3E3"/>
            </a:solidFill>
            <a:ln>
              <a:solidFill>
                <a:srgbClr val="5FC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Strategi</a:t>
              </a:r>
            </a:p>
          </p:txBody>
        </p:sp>
        <p:sp>
          <p:nvSpPr>
            <p:cNvPr id="10" name="Rektangel 9">
              <a:extLst>
                <a:ext uri="{FF2B5EF4-FFF2-40B4-BE49-F238E27FC236}">
                  <a16:creationId xmlns:a16="http://schemas.microsoft.com/office/drawing/2014/main" id="{D7E2BAA7-4247-47A3-B8D4-947B5A4166B7}"/>
                </a:ext>
              </a:extLst>
            </p:cNvPr>
            <p:cNvSpPr/>
            <p:nvPr/>
          </p:nvSpPr>
          <p:spPr>
            <a:xfrm>
              <a:off x="3150026" y="2661280"/>
              <a:ext cx="1340693" cy="538480"/>
            </a:xfrm>
            <a:prstGeom prst="rect">
              <a:avLst/>
            </a:prstGeom>
            <a:solidFill>
              <a:srgbClr val="344BF6"/>
            </a:solidFill>
            <a:ln>
              <a:solidFill>
                <a:srgbClr val="344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Produktion I</a:t>
              </a:r>
            </a:p>
          </p:txBody>
        </p:sp>
        <p:sp>
          <p:nvSpPr>
            <p:cNvPr id="11" name="Rektangel 10">
              <a:extLst>
                <a:ext uri="{FF2B5EF4-FFF2-40B4-BE49-F238E27FC236}">
                  <a16:creationId xmlns:a16="http://schemas.microsoft.com/office/drawing/2014/main" id="{9AEA4CFB-CE8B-4D95-B95D-CB8ED5A9D975}"/>
                </a:ext>
              </a:extLst>
            </p:cNvPr>
            <p:cNvSpPr/>
            <p:nvPr/>
          </p:nvSpPr>
          <p:spPr>
            <a:xfrm>
              <a:off x="4546598" y="2661280"/>
              <a:ext cx="1198878" cy="538480"/>
            </a:xfrm>
            <a:prstGeom prst="rect">
              <a:avLst/>
            </a:prstGeom>
            <a:solidFill>
              <a:srgbClr val="5FC3E3"/>
            </a:solidFill>
            <a:ln>
              <a:solidFill>
                <a:srgbClr val="5FC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Lancering I</a:t>
              </a:r>
            </a:p>
          </p:txBody>
        </p:sp>
        <p:sp>
          <p:nvSpPr>
            <p:cNvPr id="12" name="Rektangel 11">
              <a:extLst>
                <a:ext uri="{FF2B5EF4-FFF2-40B4-BE49-F238E27FC236}">
                  <a16:creationId xmlns:a16="http://schemas.microsoft.com/office/drawing/2014/main" id="{B120F5BB-E392-4ADE-9B36-CFFF948DB905}"/>
                </a:ext>
              </a:extLst>
            </p:cNvPr>
            <p:cNvSpPr/>
            <p:nvPr/>
          </p:nvSpPr>
          <p:spPr>
            <a:xfrm>
              <a:off x="5801355" y="2661280"/>
              <a:ext cx="1395306" cy="538480"/>
            </a:xfrm>
            <a:prstGeom prst="rect">
              <a:avLst/>
            </a:prstGeom>
            <a:solidFill>
              <a:srgbClr val="344BF6"/>
            </a:solidFill>
            <a:ln>
              <a:solidFill>
                <a:srgbClr val="344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Produktion II</a:t>
              </a:r>
            </a:p>
          </p:txBody>
        </p:sp>
        <p:sp>
          <p:nvSpPr>
            <p:cNvPr id="15" name="Tekstfelt 14">
              <a:extLst>
                <a:ext uri="{FF2B5EF4-FFF2-40B4-BE49-F238E27FC236}">
                  <a16:creationId xmlns:a16="http://schemas.microsoft.com/office/drawing/2014/main" id="{AFA859C0-A2A9-4A9E-A1C3-D2F4B3F5B329}"/>
                </a:ext>
              </a:extLst>
            </p:cNvPr>
            <p:cNvSpPr txBox="1"/>
            <p:nvPr/>
          </p:nvSpPr>
          <p:spPr>
            <a:xfrm>
              <a:off x="208059" y="3473575"/>
              <a:ext cx="1260281" cy="369332"/>
            </a:xfrm>
            <a:prstGeom prst="rect">
              <a:avLst/>
            </a:prstGeom>
            <a:noFill/>
          </p:spPr>
          <p:txBody>
            <a:bodyPr wrap="none" rtlCol="0">
              <a:spAutoFit/>
            </a:bodyPr>
            <a:lstStyle/>
            <a:p>
              <a:r>
                <a:rPr lang="da-DK" i="1">
                  <a:solidFill>
                    <a:schemeClr val="bg1">
                      <a:lumMod val="50000"/>
                    </a:schemeClr>
                  </a:solidFill>
                </a:rPr>
                <a:t>Marts 2020</a:t>
              </a:r>
            </a:p>
          </p:txBody>
        </p:sp>
        <p:sp>
          <p:nvSpPr>
            <p:cNvPr id="17" name="Tekstfelt 16">
              <a:extLst>
                <a:ext uri="{FF2B5EF4-FFF2-40B4-BE49-F238E27FC236}">
                  <a16:creationId xmlns:a16="http://schemas.microsoft.com/office/drawing/2014/main" id="{9B2BF41C-10EF-4C06-B5E8-3F926D7053A0}"/>
                </a:ext>
              </a:extLst>
            </p:cNvPr>
            <p:cNvSpPr txBox="1"/>
            <p:nvPr/>
          </p:nvSpPr>
          <p:spPr>
            <a:xfrm>
              <a:off x="7976114" y="3473575"/>
              <a:ext cx="1075936" cy="369332"/>
            </a:xfrm>
            <a:prstGeom prst="rect">
              <a:avLst/>
            </a:prstGeom>
            <a:noFill/>
          </p:spPr>
          <p:txBody>
            <a:bodyPr wrap="none" rtlCol="0">
              <a:spAutoFit/>
            </a:bodyPr>
            <a:lstStyle/>
            <a:p>
              <a:r>
                <a:rPr lang="da-DK" i="1">
                  <a:solidFill>
                    <a:schemeClr val="bg1">
                      <a:lumMod val="50000"/>
                    </a:schemeClr>
                  </a:solidFill>
                </a:rPr>
                <a:t>Juni 2021</a:t>
              </a:r>
            </a:p>
          </p:txBody>
        </p:sp>
        <p:sp>
          <p:nvSpPr>
            <p:cNvPr id="3" name="Pil: højre 2">
              <a:extLst>
                <a:ext uri="{FF2B5EF4-FFF2-40B4-BE49-F238E27FC236}">
                  <a16:creationId xmlns:a16="http://schemas.microsoft.com/office/drawing/2014/main" id="{4966BF75-BFC7-48CC-800E-D5B970A687DD}"/>
                </a:ext>
              </a:extLst>
            </p:cNvPr>
            <p:cNvSpPr/>
            <p:nvPr/>
          </p:nvSpPr>
          <p:spPr>
            <a:xfrm>
              <a:off x="7252540" y="2410691"/>
              <a:ext cx="1557428" cy="1062884"/>
            </a:xfrm>
            <a:prstGeom prst="rightArrow">
              <a:avLst/>
            </a:prstGeom>
            <a:solidFill>
              <a:srgbClr val="5FC3E3"/>
            </a:solidFill>
            <a:ln>
              <a:solidFill>
                <a:srgbClr val="5FC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a:t>Lancering II</a:t>
              </a:r>
            </a:p>
          </p:txBody>
        </p:sp>
      </p:grpSp>
      <p:sp>
        <p:nvSpPr>
          <p:cNvPr id="6" name="Rektangel 5">
            <a:extLst>
              <a:ext uri="{FF2B5EF4-FFF2-40B4-BE49-F238E27FC236}">
                <a16:creationId xmlns:a16="http://schemas.microsoft.com/office/drawing/2014/main" id="{310F93CB-4F22-430B-8B0B-5B2ACB73A6FD}"/>
              </a:ext>
            </a:extLst>
          </p:cNvPr>
          <p:cNvSpPr/>
          <p:nvPr/>
        </p:nvSpPr>
        <p:spPr>
          <a:xfrm>
            <a:off x="3565997" y="4719598"/>
            <a:ext cx="3317291" cy="1942459"/>
          </a:xfrm>
          <a:prstGeom prst="rect">
            <a:avLst/>
          </a:prstGeom>
          <a:solidFill>
            <a:srgbClr val="344BF6"/>
          </a:solidFill>
          <a:ln>
            <a:solidFill>
              <a:srgbClr val="344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400" err="1"/>
              <a:t>Herofilm</a:t>
            </a:r>
            <a:r>
              <a:rPr lang="da-DK" sz="1400"/>
              <a:t> + lærlingefilm</a:t>
            </a:r>
          </a:p>
          <a:p>
            <a:pPr marL="285750" indent="-285750">
              <a:buFont typeface="Arial" panose="020B0604020202020204" pitchFamily="34" charset="0"/>
              <a:buChar char="•"/>
            </a:pPr>
            <a:r>
              <a:rPr lang="da-DK" sz="1400"/>
              <a:t>Transportuddannelser.dk</a:t>
            </a:r>
          </a:p>
          <a:p>
            <a:pPr marL="285750" indent="-285750">
              <a:buFont typeface="Arial" panose="020B0604020202020204" pitchFamily="34" charset="0"/>
              <a:buChar char="•"/>
            </a:pPr>
            <a:r>
              <a:rPr lang="da-DK" sz="1400"/>
              <a:t>Online uddannelsestest</a:t>
            </a:r>
          </a:p>
          <a:p>
            <a:pPr marL="285750" indent="-285750">
              <a:buFont typeface="Arial" panose="020B0604020202020204" pitchFamily="34" charset="0"/>
              <a:buChar char="•"/>
            </a:pPr>
            <a:r>
              <a:rPr lang="da-DK" sz="1400"/>
              <a:t>Trykte materialer, bl.a. foldere, plakater, mv.</a:t>
            </a:r>
          </a:p>
          <a:p>
            <a:pPr marL="285750" indent="-285750">
              <a:buFont typeface="Arial" panose="020B0604020202020204" pitchFamily="34" charset="0"/>
              <a:buChar char="•"/>
            </a:pPr>
            <a:r>
              <a:rPr lang="da-DK" sz="1400"/>
              <a:t>Ambassadørhold</a:t>
            </a:r>
          </a:p>
          <a:p>
            <a:pPr marL="285750" indent="-285750">
              <a:buFont typeface="Arial" panose="020B0604020202020204" pitchFamily="34" charset="0"/>
              <a:buChar char="•"/>
            </a:pPr>
            <a:r>
              <a:rPr lang="da-DK" sz="1400"/>
              <a:t>Annoncer på sociale medier og Google</a:t>
            </a:r>
          </a:p>
          <a:p>
            <a:pPr marL="285750" indent="-285750">
              <a:buFont typeface="Arial" panose="020B0604020202020204" pitchFamily="34" charset="0"/>
              <a:buChar char="•"/>
            </a:pPr>
            <a:r>
              <a:rPr lang="da-DK" sz="1400"/>
              <a:t>Presseindsats</a:t>
            </a:r>
          </a:p>
        </p:txBody>
      </p:sp>
      <p:cxnSp>
        <p:nvCxnSpPr>
          <p:cNvPr id="13" name="Lige forbindelse 12">
            <a:extLst>
              <a:ext uri="{FF2B5EF4-FFF2-40B4-BE49-F238E27FC236}">
                <a16:creationId xmlns:a16="http://schemas.microsoft.com/office/drawing/2014/main" id="{7D641284-3982-404D-837A-D743E3A8B638}"/>
              </a:ext>
            </a:extLst>
          </p:cNvPr>
          <p:cNvCxnSpPr>
            <a:cxnSpLocks/>
          </p:cNvCxnSpPr>
          <p:nvPr/>
        </p:nvCxnSpPr>
        <p:spPr>
          <a:xfrm flipV="1">
            <a:off x="5074654" y="3708637"/>
            <a:ext cx="1" cy="932472"/>
          </a:xfrm>
          <a:prstGeom prst="line">
            <a:avLst/>
          </a:prstGeom>
          <a:ln w="38100">
            <a:solidFill>
              <a:srgbClr val="344BF6"/>
            </a:solidFill>
          </a:ln>
        </p:spPr>
        <p:style>
          <a:lnRef idx="1">
            <a:schemeClr val="accent1"/>
          </a:lnRef>
          <a:fillRef idx="0">
            <a:schemeClr val="accent1"/>
          </a:fillRef>
          <a:effectRef idx="0">
            <a:schemeClr val="accent1"/>
          </a:effectRef>
          <a:fontRef idx="minor">
            <a:schemeClr val="tx1"/>
          </a:fontRef>
        </p:style>
      </p:cxnSp>
      <p:cxnSp>
        <p:nvCxnSpPr>
          <p:cNvPr id="21" name="Lige forbindelse 20">
            <a:extLst>
              <a:ext uri="{FF2B5EF4-FFF2-40B4-BE49-F238E27FC236}">
                <a16:creationId xmlns:a16="http://schemas.microsoft.com/office/drawing/2014/main" id="{A0668A12-1C9A-4E6E-A8FB-2F4A87B5B450}"/>
              </a:ext>
            </a:extLst>
          </p:cNvPr>
          <p:cNvCxnSpPr>
            <a:cxnSpLocks/>
          </p:cNvCxnSpPr>
          <p:nvPr/>
        </p:nvCxnSpPr>
        <p:spPr>
          <a:xfrm flipH="1" flipV="1">
            <a:off x="8449646" y="2295178"/>
            <a:ext cx="3882" cy="443688"/>
          </a:xfrm>
          <a:prstGeom prst="line">
            <a:avLst/>
          </a:prstGeom>
          <a:ln w="38100">
            <a:solidFill>
              <a:srgbClr val="344BF6"/>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0216B0D5-C340-4EC2-BA99-8DB1FD161B2B}"/>
              </a:ext>
            </a:extLst>
          </p:cNvPr>
          <p:cNvSpPr/>
          <p:nvPr/>
        </p:nvSpPr>
        <p:spPr>
          <a:xfrm>
            <a:off x="6790998" y="1445624"/>
            <a:ext cx="3317291" cy="750994"/>
          </a:xfrm>
          <a:prstGeom prst="rect">
            <a:avLst/>
          </a:prstGeom>
          <a:solidFill>
            <a:srgbClr val="344BF6"/>
          </a:solidFill>
          <a:ln>
            <a:solidFill>
              <a:srgbClr val="344B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a-DK" sz="1400"/>
              <a:t>Minister vs. lærling, 3 film</a:t>
            </a:r>
          </a:p>
          <a:p>
            <a:pPr marL="285750" indent="-285750">
              <a:buFont typeface="Arial" panose="020B0604020202020204" pitchFamily="34" charset="0"/>
              <a:buChar char="•"/>
            </a:pPr>
            <a:r>
              <a:rPr lang="da-DK" sz="1400"/>
              <a:t>Annoncer på sociale medier og Google</a:t>
            </a:r>
          </a:p>
          <a:p>
            <a:pPr marL="285750" indent="-285750">
              <a:buFont typeface="Arial" panose="020B0604020202020204" pitchFamily="34" charset="0"/>
              <a:buChar char="•"/>
            </a:pPr>
            <a:r>
              <a:rPr lang="da-DK" sz="1400"/>
              <a:t>Presseindsats</a:t>
            </a:r>
          </a:p>
        </p:txBody>
      </p:sp>
    </p:spTree>
    <p:extLst>
      <p:ext uri="{BB962C8B-B14F-4D97-AF65-F5344CB8AC3E}">
        <p14:creationId xmlns:p14="http://schemas.microsoft.com/office/powerpoint/2010/main" val="1023552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B54F3709-2E74-4630-AD31-0A71F73426F5}"/>
              </a:ext>
            </a:extLst>
          </p:cNvPr>
          <p:cNvPicPr>
            <a:picLocks noChangeAspect="1"/>
          </p:cNvPicPr>
          <p:nvPr/>
        </p:nvPicPr>
        <p:blipFill rotWithShape="1">
          <a:blip r:embed="rId4"/>
          <a:srcRect r="2" b="3169"/>
          <a:stretch/>
        </p:blipFill>
        <p:spPr>
          <a:xfrm>
            <a:off x="1261270" y="643467"/>
            <a:ext cx="4056059" cy="5571066"/>
          </a:xfrm>
          <a:prstGeom prst="rect">
            <a:avLst/>
          </a:prstGeom>
        </p:spPr>
      </p:pic>
      <p:pic>
        <p:nvPicPr>
          <p:cNvPr id="7" name="12_Tur_social-post">
            <a:hlinkClick r:id="" action="ppaction://media"/>
            <a:extLst>
              <a:ext uri="{FF2B5EF4-FFF2-40B4-BE49-F238E27FC236}">
                <a16:creationId xmlns:a16="http://schemas.microsoft.com/office/drawing/2014/main" id="{2BF64C01-61B6-4E0C-A8BB-FA7D6E37EB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256865" y="783166"/>
            <a:ext cx="5291667" cy="5291667"/>
          </a:xfrm>
          <a:prstGeom prst="rect">
            <a:avLst/>
          </a:prstGeom>
        </p:spPr>
      </p:pic>
    </p:spTree>
    <p:extLst>
      <p:ext uri="{BB962C8B-B14F-4D97-AF65-F5344CB8AC3E}">
        <p14:creationId xmlns:p14="http://schemas.microsoft.com/office/powerpoint/2010/main" val="324929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descr="Et billede, der indeholder tekst, person&#10;&#10;Automatisk genereret beskrivelse">
            <a:extLst>
              <a:ext uri="{FF2B5EF4-FFF2-40B4-BE49-F238E27FC236}">
                <a16:creationId xmlns:a16="http://schemas.microsoft.com/office/drawing/2014/main" id="{6D423E47-4187-4E83-83D4-D9433BB92D7A}"/>
              </a:ext>
            </a:extLst>
          </p:cNvPr>
          <p:cNvPicPr>
            <a:picLocks noChangeAspect="1"/>
          </p:cNvPicPr>
          <p:nvPr/>
        </p:nvPicPr>
        <p:blipFill rotWithShape="1">
          <a:blip r:embed="rId2"/>
          <a:srcRect l="15495" r="13497" b="-2"/>
          <a:stretch/>
        </p:blipFill>
        <p:spPr>
          <a:xfrm>
            <a:off x="7967351" y="-1"/>
            <a:ext cx="4224651" cy="3346705"/>
          </a:xfrm>
          <a:custGeom>
            <a:avLst/>
            <a:gdLst/>
            <a:ahLst/>
            <a:cxnLst/>
            <a:rect l="l" t="t" r="r" b="b"/>
            <a:pathLst>
              <a:path w="4224651" h="3346705">
                <a:moveTo>
                  <a:pt x="1549963" y="0"/>
                </a:moveTo>
                <a:lnTo>
                  <a:pt x="1555540" y="0"/>
                </a:lnTo>
                <a:lnTo>
                  <a:pt x="2621768" y="0"/>
                </a:lnTo>
                <a:lnTo>
                  <a:pt x="4224651" y="0"/>
                </a:lnTo>
                <a:lnTo>
                  <a:pt x="4224651" y="3346705"/>
                </a:lnTo>
                <a:lnTo>
                  <a:pt x="0" y="3346705"/>
                </a:lnTo>
                <a:close/>
              </a:path>
            </a:pathLst>
          </a:custGeom>
        </p:spPr>
      </p:pic>
      <p:pic>
        <p:nvPicPr>
          <p:cNvPr id="11" name="Billede 10">
            <a:extLst>
              <a:ext uri="{FF2B5EF4-FFF2-40B4-BE49-F238E27FC236}">
                <a16:creationId xmlns:a16="http://schemas.microsoft.com/office/drawing/2014/main" id="{CE0E6087-5FE2-4983-9F9F-F1C5F97A8098}"/>
              </a:ext>
            </a:extLst>
          </p:cNvPr>
          <p:cNvPicPr>
            <a:picLocks noChangeAspect="1"/>
          </p:cNvPicPr>
          <p:nvPr/>
        </p:nvPicPr>
        <p:blipFill rotWithShape="1">
          <a:blip r:embed="rId3"/>
          <a:srcRect r="-2" b="22715"/>
          <a:stretch/>
        </p:blipFill>
        <p:spPr>
          <a:xfrm>
            <a:off x="4493434" y="243"/>
            <a:ext cx="7698564" cy="3346705"/>
          </a:xfrm>
          <a:custGeom>
            <a:avLst/>
            <a:gdLst/>
            <a:ahLst/>
            <a:cxnLst/>
            <a:rect l="l" t="t" r="r" b="b"/>
            <a:pathLst>
              <a:path w="7698564" h="3346705">
                <a:moveTo>
                  <a:pt x="1549963" y="0"/>
                </a:moveTo>
                <a:lnTo>
                  <a:pt x="1555540" y="0"/>
                </a:lnTo>
                <a:lnTo>
                  <a:pt x="2621768" y="0"/>
                </a:lnTo>
                <a:lnTo>
                  <a:pt x="4832507" y="0"/>
                </a:lnTo>
                <a:lnTo>
                  <a:pt x="3282657" y="3346461"/>
                </a:lnTo>
                <a:lnTo>
                  <a:pt x="7698564" y="3346461"/>
                </a:lnTo>
                <a:lnTo>
                  <a:pt x="7698564" y="3346705"/>
                </a:lnTo>
                <a:lnTo>
                  <a:pt x="0" y="3346705"/>
                </a:lnTo>
                <a:close/>
              </a:path>
            </a:pathLst>
          </a:custGeom>
        </p:spPr>
      </p:pic>
      <p:pic>
        <p:nvPicPr>
          <p:cNvPr id="7" name="Billede 6" descr="Et billede, der indeholder tekst&#10;&#10;Automatisk genereret beskrivelse">
            <a:extLst>
              <a:ext uri="{FF2B5EF4-FFF2-40B4-BE49-F238E27FC236}">
                <a16:creationId xmlns:a16="http://schemas.microsoft.com/office/drawing/2014/main" id="{088900E6-F2F9-487C-801C-9D221A90F710}"/>
              </a:ext>
            </a:extLst>
          </p:cNvPr>
          <p:cNvPicPr>
            <a:picLocks noChangeAspect="1"/>
          </p:cNvPicPr>
          <p:nvPr/>
        </p:nvPicPr>
        <p:blipFill rotWithShape="1">
          <a:blip r:embed="rId4"/>
          <a:srcRect l="1511" r="-1" b="-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5" name="Billede 4" descr="Et billede, der indeholder tekst, træ, udendørs, vej&#10;&#10;Automatisk genereret beskrivelse">
            <a:extLst>
              <a:ext uri="{FF2B5EF4-FFF2-40B4-BE49-F238E27FC236}">
                <a16:creationId xmlns:a16="http://schemas.microsoft.com/office/drawing/2014/main" id="{B1D9F192-C92F-48AF-B10F-DF5F58C73436}"/>
              </a:ext>
            </a:extLst>
          </p:cNvPr>
          <p:cNvPicPr>
            <a:picLocks noChangeAspect="1"/>
          </p:cNvPicPr>
          <p:nvPr/>
        </p:nvPicPr>
        <p:blipFill rotWithShape="1">
          <a:blip r:embed="rId5"/>
          <a:srcRect l="1812" r="-2" b="-2"/>
          <a:stretch/>
        </p:blipFill>
        <p:spPr>
          <a:xfrm>
            <a:off x="6350090"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5" name="Billede 14" descr="Et billede, der indeholder tekst, udendørs, træ, person&#10;&#10;Automatisk genereret beskrivelse">
            <a:extLst>
              <a:ext uri="{FF2B5EF4-FFF2-40B4-BE49-F238E27FC236}">
                <a16:creationId xmlns:a16="http://schemas.microsoft.com/office/drawing/2014/main" id="{98BFCB4F-B134-4D9B-8C57-311A37C65613}"/>
              </a:ext>
            </a:extLst>
          </p:cNvPr>
          <p:cNvPicPr>
            <a:picLocks noChangeAspect="1"/>
          </p:cNvPicPr>
          <p:nvPr/>
        </p:nvPicPr>
        <p:blipFill rotWithShape="1">
          <a:blip r:embed="rId6"/>
          <a:srcRect l="13939" r="4767" b="-2"/>
          <a:stretch/>
        </p:blipFill>
        <p:spPr>
          <a:xfrm>
            <a:off x="2861892" y="3511296"/>
            <a:ext cx="4836673" cy="3346705"/>
          </a:xfrm>
          <a:custGeom>
            <a:avLst/>
            <a:gdLst/>
            <a:ahLst/>
            <a:cxnLst/>
            <a:rect l="l" t="t" r="r" b="b"/>
            <a:pathLst>
              <a:path w="4836673" h="3346705">
                <a:moveTo>
                  <a:pt x="1549963" y="0"/>
                </a:moveTo>
                <a:lnTo>
                  <a:pt x="4836673" y="0"/>
                </a:lnTo>
                <a:lnTo>
                  <a:pt x="3286710" y="3346705"/>
                </a:lnTo>
                <a:lnTo>
                  <a:pt x="3281133" y="3346705"/>
                </a:lnTo>
                <a:lnTo>
                  <a:pt x="2214905" y="3346705"/>
                </a:lnTo>
                <a:lnTo>
                  <a:pt x="0" y="3346705"/>
                </a:lnTo>
                <a:close/>
              </a:path>
            </a:pathLst>
          </a:custGeom>
        </p:spPr>
      </p:pic>
      <p:pic>
        <p:nvPicPr>
          <p:cNvPr id="13" name="Billede 12" descr="Et billede, der indeholder tekst, udendørs&#10;&#10;Automatisk genereret beskrivelse">
            <a:extLst>
              <a:ext uri="{FF2B5EF4-FFF2-40B4-BE49-F238E27FC236}">
                <a16:creationId xmlns:a16="http://schemas.microsoft.com/office/drawing/2014/main" id="{10C7212E-2249-49C2-9638-541723861D23}"/>
              </a:ext>
            </a:extLst>
          </p:cNvPr>
          <p:cNvPicPr>
            <a:picLocks noChangeAspect="1"/>
          </p:cNvPicPr>
          <p:nvPr/>
        </p:nvPicPr>
        <p:blipFill rotWithShape="1">
          <a:blip r:embed="rId7"/>
          <a:srcRect l="29179" r="-2" b="-2"/>
          <a:stretch/>
        </p:blipFill>
        <p:spPr>
          <a:xfrm>
            <a:off x="-3" y="3511295"/>
            <a:ext cx="4213642" cy="3346705"/>
          </a:xfrm>
          <a:custGeom>
            <a:avLst/>
            <a:gdLst/>
            <a:ahLst/>
            <a:cxnLst/>
            <a:rect l="l" t="t" r="r" b="b"/>
            <a:pathLst>
              <a:path w="4213642" h="3346705">
                <a:moveTo>
                  <a:pt x="0" y="0"/>
                </a:moveTo>
                <a:lnTo>
                  <a:pt x="4213642" y="0"/>
                </a:lnTo>
                <a:lnTo>
                  <a:pt x="2663679" y="3346705"/>
                </a:lnTo>
                <a:lnTo>
                  <a:pt x="2658102" y="3346705"/>
                </a:lnTo>
                <a:lnTo>
                  <a:pt x="1591874" y="3346705"/>
                </a:lnTo>
                <a:lnTo>
                  <a:pt x="0" y="3346705"/>
                </a:lnTo>
                <a:close/>
              </a:path>
            </a:pathLst>
          </a:custGeom>
        </p:spPr>
      </p:pic>
    </p:spTree>
    <p:extLst>
      <p:ext uri="{BB962C8B-B14F-4D97-AF65-F5344CB8AC3E}">
        <p14:creationId xmlns:p14="http://schemas.microsoft.com/office/powerpoint/2010/main" val="36451980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72715497-2BED-42D4-AE50-A7B7FC8511E2}"/>
              </a:ext>
            </a:extLst>
          </p:cNvPr>
          <p:cNvPicPr>
            <a:picLocks noChangeAspect="1"/>
          </p:cNvPicPr>
          <p:nvPr/>
        </p:nvPicPr>
        <p:blipFill rotWithShape="1">
          <a:blip r:embed="rId2">
            <a:extLst>
              <a:ext uri="{28A0092B-C50C-407E-A947-70E740481C1C}">
                <a14:useLocalDpi xmlns:a14="http://schemas.microsoft.com/office/drawing/2010/main" val="0"/>
              </a:ext>
            </a:extLst>
          </a:blip>
          <a:srcRect l="7546" r="21563" b="1"/>
          <a:stretch/>
        </p:blipFill>
        <p:spPr>
          <a:xfrm>
            <a:off x="-6507" y="1183339"/>
            <a:ext cx="4046132" cy="5707537"/>
          </a:xfrm>
          <a:prstGeom prst="rect">
            <a:avLst/>
          </a:prstGeom>
          <a:ln>
            <a:solidFill>
              <a:schemeClr val="bg1">
                <a:lumMod val="75000"/>
              </a:schemeClr>
            </a:solidFill>
          </a:ln>
        </p:spPr>
      </p:pic>
      <p:pic>
        <p:nvPicPr>
          <p:cNvPr id="4" name="Billede 7">
            <a:extLst>
              <a:ext uri="{FF2B5EF4-FFF2-40B4-BE49-F238E27FC236}">
                <a16:creationId xmlns:a16="http://schemas.microsoft.com/office/drawing/2014/main" id="{6F9AF1F9-BB4E-4F4C-818A-1D25897FBD91}"/>
              </a:ext>
            </a:extLst>
          </p:cNvPr>
          <p:cNvPicPr>
            <a:picLocks noChangeAspect="1"/>
          </p:cNvPicPr>
          <p:nvPr/>
        </p:nvPicPr>
        <p:blipFill rotWithShape="1">
          <a:blip r:embed="rId3"/>
          <a:srcRect l="4420" r="345" b="-1"/>
          <a:stretch/>
        </p:blipFill>
        <p:spPr>
          <a:xfrm>
            <a:off x="4094960" y="10"/>
            <a:ext cx="4029005" cy="5707527"/>
          </a:xfrm>
          <a:prstGeom prst="rect">
            <a:avLst/>
          </a:prstGeom>
          <a:noFill/>
          <a:ln>
            <a:solidFill>
              <a:schemeClr val="bg1">
                <a:lumMod val="75000"/>
              </a:schemeClr>
            </a:solidFill>
          </a:ln>
        </p:spPr>
      </p:pic>
      <p:pic>
        <p:nvPicPr>
          <p:cNvPr id="7" name="Billede 6">
            <a:extLst>
              <a:ext uri="{FF2B5EF4-FFF2-40B4-BE49-F238E27FC236}">
                <a16:creationId xmlns:a16="http://schemas.microsoft.com/office/drawing/2014/main" id="{D532C3A4-F3D0-4574-BEF4-3CE3D2AED212}"/>
              </a:ext>
            </a:extLst>
          </p:cNvPr>
          <p:cNvPicPr>
            <a:picLocks noChangeAspect="1"/>
          </p:cNvPicPr>
          <p:nvPr/>
        </p:nvPicPr>
        <p:blipFill rotWithShape="1">
          <a:blip r:embed="rId4"/>
          <a:srcRect r="2016" b="1"/>
          <a:stretch/>
        </p:blipFill>
        <p:spPr>
          <a:xfrm>
            <a:off x="8179347" y="1183339"/>
            <a:ext cx="4012654" cy="5707537"/>
          </a:xfrm>
          <a:prstGeom prst="rect">
            <a:avLst/>
          </a:prstGeom>
          <a:ln>
            <a:solidFill>
              <a:schemeClr val="bg1">
                <a:lumMod val="75000"/>
              </a:schemeClr>
            </a:solidFill>
          </a:ln>
        </p:spPr>
      </p:pic>
    </p:spTree>
    <p:extLst>
      <p:ext uri="{BB962C8B-B14F-4D97-AF65-F5344CB8AC3E}">
        <p14:creationId xmlns:p14="http://schemas.microsoft.com/office/powerpoint/2010/main" val="81779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42B629D-BE24-4D3A-8838-49CC8EE0ADA1}"/>
              </a:ext>
            </a:extLst>
          </p:cNvPr>
          <p:cNvSpPr>
            <a:spLocks noGrp="1"/>
          </p:cNvSpPr>
          <p:nvPr>
            <p:ph type="ctrTitle"/>
          </p:nvPr>
        </p:nvSpPr>
        <p:spPr>
          <a:prstGeom prst="rect">
            <a:avLst/>
          </a:prstGeom>
        </p:spPr>
        <p:txBody>
          <a:bodyPr wrap="square">
            <a:spAutoFit/>
          </a:bodyPr>
          <a:lstStyle/>
          <a:p>
            <a:r>
              <a:rPr lang="da-DK" sz="4800">
                <a:latin typeface="Tahoma" panose="020B0604030504040204" pitchFamily="34" charset="0"/>
                <a:ea typeface="Tahoma" panose="020B0604030504040204" pitchFamily="34" charset="0"/>
                <a:cs typeface="Tahoma" panose="020B0604030504040204" pitchFamily="34" charset="0"/>
              </a:rPr>
              <a:t>Prøver i AMU</a:t>
            </a:r>
            <a:endParaRPr lang="da-DK" sz="4800" b="1">
              <a:latin typeface="Tahoma" panose="020B0604030504040204" pitchFamily="34" charset="0"/>
              <a:ea typeface="Tahoma" panose="020B0604030504040204" pitchFamily="34" charset="0"/>
              <a:cs typeface="Tahoma" panose="020B0604030504040204" pitchFamily="34" charset="0"/>
            </a:endParaRPr>
          </a:p>
          <a:p>
            <a:endParaRPr lang="da-DK" sz="2000" b="1">
              <a:latin typeface="Tahoma" panose="020B0604030504040204" pitchFamily="34" charset="0"/>
              <a:ea typeface="Tahoma" panose="020B0604030504040204" pitchFamily="34" charset="0"/>
              <a:cs typeface="Tahoma" panose="020B0604030504040204" pitchFamily="34" charset="0"/>
            </a:endParaRPr>
          </a:p>
        </p:txBody>
      </p:sp>
      <p:sp>
        <p:nvSpPr>
          <p:cNvPr id="5" name="Undertitel 4">
            <a:extLst>
              <a:ext uri="{FF2B5EF4-FFF2-40B4-BE49-F238E27FC236}">
                <a16:creationId xmlns:a16="http://schemas.microsoft.com/office/drawing/2014/main" id="{B3AB087A-A2EB-4668-B174-C0889665CFE3}"/>
              </a:ext>
            </a:extLst>
          </p:cNvPr>
          <p:cNvSpPr>
            <a:spLocks noGrp="1"/>
          </p:cNvSpPr>
          <p:nvPr>
            <p:ph type="subTitle" idx="1"/>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V./ Johnny Bengtson </a:t>
            </a:r>
            <a:endParaRPr lang="da-DK"/>
          </a:p>
        </p:txBody>
      </p:sp>
    </p:spTree>
    <p:extLst>
      <p:ext uri="{BB962C8B-B14F-4D97-AF65-F5344CB8AC3E}">
        <p14:creationId xmlns:p14="http://schemas.microsoft.com/office/powerpoint/2010/main" val="4029018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71CC71-9980-40AB-BDEB-8B46B6F3A5E6}"/>
              </a:ext>
            </a:extLst>
          </p:cNvPr>
          <p:cNvSpPr>
            <a:spLocks noGrp="1"/>
          </p:cNvSpPr>
          <p:nvPr>
            <p:ph type="title"/>
          </p:nvPr>
        </p:nvSpPr>
        <p:spPr/>
        <p:txBody>
          <a:bodyPr>
            <a:normAutofit fontScale="90000"/>
          </a:bodyPr>
          <a:lstStyle/>
          <a:p>
            <a:r>
              <a:rPr lang="da-DK"/>
              <a:t>Prøver i AMU</a:t>
            </a:r>
            <a:br>
              <a:rPr lang="da-DK"/>
            </a:br>
            <a:endParaRPr lang="da-DK"/>
          </a:p>
        </p:txBody>
      </p:sp>
      <p:pic>
        <p:nvPicPr>
          <p:cNvPr id="7" name="Pladsholder til indhold 6">
            <a:extLst>
              <a:ext uri="{FF2B5EF4-FFF2-40B4-BE49-F238E27FC236}">
                <a16:creationId xmlns:a16="http://schemas.microsoft.com/office/drawing/2014/main" id="{1876FC12-2FE7-463E-AAA6-EDEE3E08D13C}"/>
              </a:ext>
            </a:extLst>
          </p:cNvPr>
          <p:cNvPicPr>
            <a:picLocks noGrp="1" noChangeAspect="1"/>
          </p:cNvPicPr>
          <p:nvPr>
            <p:ph idx="1"/>
          </p:nvPr>
        </p:nvPicPr>
        <p:blipFill>
          <a:blip r:embed="rId2"/>
          <a:stretch>
            <a:fillRect/>
          </a:stretch>
        </p:blipFill>
        <p:spPr>
          <a:xfrm>
            <a:off x="762818" y="1542124"/>
            <a:ext cx="10504318" cy="3773751"/>
          </a:xfrm>
        </p:spPr>
      </p:pic>
    </p:spTree>
    <p:extLst>
      <p:ext uri="{BB962C8B-B14F-4D97-AF65-F5344CB8AC3E}">
        <p14:creationId xmlns:p14="http://schemas.microsoft.com/office/powerpoint/2010/main" val="1650941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1698A-EAF0-49BD-975A-E264CA3B387D}"/>
              </a:ext>
            </a:extLst>
          </p:cNvPr>
          <p:cNvSpPr>
            <a:spLocks noGrp="1"/>
          </p:cNvSpPr>
          <p:nvPr>
            <p:ph type="title"/>
          </p:nvPr>
        </p:nvSpPr>
        <p:spPr/>
        <p:txBody>
          <a:bodyPr/>
          <a:lstStyle/>
          <a:p>
            <a:r>
              <a:rPr lang="da-DK"/>
              <a:t>Fremadrettet</a:t>
            </a:r>
          </a:p>
        </p:txBody>
      </p:sp>
      <p:sp>
        <p:nvSpPr>
          <p:cNvPr id="3" name="Pladsholder til indhold 2">
            <a:extLst>
              <a:ext uri="{FF2B5EF4-FFF2-40B4-BE49-F238E27FC236}">
                <a16:creationId xmlns:a16="http://schemas.microsoft.com/office/drawing/2014/main" id="{FE4BF869-CBD9-4CD9-A0CF-15F308D06EB1}"/>
              </a:ext>
            </a:extLst>
          </p:cNvPr>
          <p:cNvSpPr>
            <a:spLocks noGrp="1"/>
          </p:cNvSpPr>
          <p:nvPr>
            <p:ph idx="1"/>
          </p:nvPr>
        </p:nvSpPr>
        <p:spPr>
          <a:xfrm>
            <a:off x="2231977" y="2917396"/>
            <a:ext cx="8031906" cy="1654604"/>
          </a:xfrm>
        </p:spPr>
        <p:txBody>
          <a:bodyPr>
            <a:normAutofit fontScale="92500" lnSpcReduction="10000"/>
          </a:bodyPr>
          <a:lstStyle/>
          <a:p>
            <a:pPr marL="0" indent="0">
              <a:buNone/>
            </a:pPr>
            <a:r>
              <a:rPr lang="da-DK" sz="3600"/>
              <a:t>Hvorfor dumper eleverne?</a:t>
            </a:r>
          </a:p>
          <a:p>
            <a:pPr marL="0" indent="0">
              <a:buNone/>
            </a:pPr>
            <a:endParaRPr lang="da-DK" sz="3600"/>
          </a:p>
          <a:p>
            <a:pPr marL="0" indent="0">
              <a:buNone/>
            </a:pPr>
            <a:r>
              <a:rPr lang="da-DK" sz="3600"/>
              <a:t>Stadig brug for tilbagemeldinger</a:t>
            </a:r>
          </a:p>
          <a:p>
            <a:pPr marL="0" indent="0">
              <a:buNone/>
            </a:pPr>
            <a:endParaRPr lang="da-DK" sz="3600"/>
          </a:p>
        </p:txBody>
      </p:sp>
    </p:spTree>
    <p:extLst>
      <p:ext uri="{BB962C8B-B14F-4D97-AF65-F5344CB8AC3E}">
        <p14:creationId xmlns:p14="http://schemas.microsoft.com/office/powerpoint/2010/main" val="12779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Corona Up-date</a:t>
            </a:r>
            <a:endParaRPr lang="da-DK"/>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a:lstStyle/>
          <a:p>
            <a:r>
              <a:rPr lang="da-DK">
                <a:cs typeface="Calibri"/>
              </a:rPr>
              <a:t>V. Michael Ørum Henriksen</a:t>
            </a:r>
            <a:endParaRPr lang="da-DK"/>
          </a:p>
        </p:txBody>
      </p:sp>
    </p:spTree>
    <p:extLst>
      <p:ext uri="{BB962C8B-B14F-4D97-AF65-F5344CB8AC3E}">
        <p14:creationId xmlns:p14="http://schemas.microsoft.com/office/powerpoint/2010/main" val="35054994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BDB134AC-803F-4E69-928B-6D188334B740}"/>
              </a:ext>
            </a:extLst>
          </p:cNvPr>
          <p:cNvSpPr txBox="1"/>
          <p:nvPr/>
        </p:nvSpPr>
        <p:spPr>
          <a:xfrm>
            <a:off x="1852473" y="1348231"/>
            <a:ext cx="8487054" cy="4708981"/>
          </a:xfrm>
          <a:prstGeom prst="rect">
            <a:avLst/>
          </a:prstGeom>
          <a:noFill/>
        </p:spPr>
        <p:txBody>
          <a:bodyPr wrap="square" rtlCol="0">
            <a:spAutoFit/>
          </a:bodyPr>
          <a:lstStyle/>
          <a:p>
            <a:pPr marL="457200" indent="-457200">
              <a:lnSpc>
                <a:spcPts val="2400"/>
              </a:lnSpc>
              <a:buFont typeface="+mj-lt"/>
              <a:buAutoNum type="arabicPeriod"/>
            </a:pPr>
            <a:r>
              <a:rPr lang="da-DK" sz="2000"/>
              <a:t>Nyt fra TUR </a:t>
            </a:r>
          </a:p>
          <a:p>
            <a:pPr marL="457200" indent="-457200">
              <a:lnSpc>
                <a:spcPts val="2400"/>
              </a:lnSpc>
              <a:buFont typeface="+mj-lt"/>
              <a:buAutoNum type="arabicPeriod"/>
            </a:pPr>
            <a:r>
              <a:rPr lang="da-DK" sz="2000"/>
              <a:t>Prøver i AMU</a:t>
            </a:r>
          </a:p>
          <a:p>
            <a:pPr marL="457200" indent="-457200">
              <a:lnSpc>
                <a:spcPts val="2400"/>
              </a:lnSpc>
              <a:buFont typeface="+mj-lt"/>
              <a:buAutoNum type="arabicPeriod"/>
            </a:pPr>
            <a:r>
              <a:rPr lang="da-DK" sz="2000"/>
              <a:t>Corona up-date</a:t>
            </a:r>
          </a:p>
          <a:p>
            <a:pPr marL="457200" indent="-457200">
              <a:lnSpc>
                <a:spcPts val="2400"/>
              </a:lnSpc>
              <a:buFont typeface="+mj-lt"/>
              <a:buAutoNum type="arabicPeriod"/>
            </a:pPr>
            <a:r>
              <a:rPr lang="da-DK" sz="2000"/>
              <a:t>EUD/AMU Kran og GT konferencer opsamling</a:t>
            </a:r>
          </a:p>
          <a:p>
            <a:pPr marL="457200" indent="-457200">
              <a:lnSpc>
                <a:spcPts val="2400"/>
              </a:lnSpc>
              <a:buFont typeface="+mj-lt"/>
              <a:buAutoNum type="arabicPeriod"/>
            </a:pPr>
            <a:r>
              <a:rPr lang="da-DK" sz="2000"/>
              <a:t>Nyt fra brancheområderne</a:t>
            </a:r>
          </a:p>
          <a:p>
            <a:pPr>
              <a:lnSpc>
                <a:spcPts val="2400"/>
              </a:lnSpc>
            </a:pPr>
            <a:r>
              <a:rPr lang="da-DK" sz="2000"/>
              <a:t>	Personbefordring</a:t>
            </a:r>
            <a:br>
              <a:rPr lang="da-DK" sz="2000"/>
            </a:br>
            <a:r>
              <a:rPr lang="da-DK" sz="2000"/>
              <a:t>	Lager og terminal </a:t>
            </a:r>
          </a:p>
          <a:p>
            <a:pPr>
              <a:lnSpc>
                <a:spcPts val="2400"/>
              </a:lnSpc>
            </a:pPr>
            <a:r>
              <a:rPr lang="da-DK" sz="2000"/>
              <a:t>	Vejgods</a:t>
            </a:r>
          </a:p>
          <a:p>
            <a:pPr marL="457200" indent="-457200">
              <a:lnSpc>
                <a:spcPts val="2400"/>
              </a:lnSpc>
              <a:buFont typeface="+mj-lt"/>
              <a:buAutoNum type="arabicPeriod" startAt="6"/>
            </a:pPr>
            <a:r>
              <a:rPr lang="da-DK" sz="2000"/>
              <a:t>Nyt fra Færdselsstyrelsen </a:t>
            </a:r>
          </a:p>
          <a:p>
            <a:pPr marL="457200" indent="-457200">
              <a:lnSpc>
                <a:spcPts val="2400"/>
              </a:lnSpc>
              <a:buAutoNum type="arabicPeriod" startAt="6"/>
            </a:pPr>
            <a:r>
              <a:rPr lang="da-DK" sz="2000"/>
              <a:t>Nyt fra TUR Forlag</a:t>
            </a:r>
          </a:p>
          <a:p>
            <a:pPr marL="457200" indent="-457200">
              <a:lnSpc>
                <a:spcPts val="2400"/>
              </a:lnSpc>
              <a:buAutoNum type="arabicPeriod" startAt="6"/>
            </a:pPr>
            <a:r>
              <a:rPr lang="da-DK" sz="2000"/>
              <a:t>Nyt fra TUR faglæreruddannelse</a:t>
            </a:r>
          </a:p>
          <a:p>
            <a:pPr marL="457200" indent="-457200">
              <a:lnSpc>
                <a:spcPts val="2400"/>
              </a:lnSpc>
              <a:buAutoNum type="arabicPeriod" startAt="6"/>
            </a:pPr>
            <a:r>
              <a:rPr lang="da-DK" sz="2000"/>
              <a:t>Nyt fra skolerne</a:t>
            </a:r>
          </a:p>
          <a:p>
            <a:pPr marL="457200" indent="-457200">
              <a:lnSpc>
                <a:spcPts val="2400"/>
              </a:lnSpc>
              <a:buAutoNum type="arabicPeriod" startAt="6"/>
            </a:pPr>
            <a:r>
              <a:rPr lang="da-DK" sz="2000"/>
              <a:t>Andet af fælles interesse?</a:t>
            </a:r>
          </a:p>
          <a:p>
            <a:pPr marL="457200" indent="-457200">
              <a:lnSpc>
                <a:spcPts val="2400"/>
              </a:lnSpc>
              <a:buAutoNum type="arabicPeriod" startAt="6"/>
            </a:pPr>
            <a:r>
              <a:rPr lang="da-DK" sz="2000"/>
              <a:t>Forslag til emner til næste dialogmøde: 17. august hos Aarhus TECH</a:t>
            </a:r>
          </a:p>
          <a:p>
            <a:pPr>
              <a:lnSpc>
                <a:spcPts val="2400"/>
              </a:lnSpc>
            </a:pPr>
            <a:endParaRPr lang="da-DK" sz="2000"/>
          </a:p>
        </p:txBody>
      </p:sp>
      <p:sp>
        <p:nvSpPr>
          <p:cNvPr id="3" name="Titel 2">
            <a:extLst>
              <a:ext uri="{FF2B5EF4-FFF2-40B4-BE49-F238E27FC236}">
                <a16:creationId xmlns:a16="http://schemas.microsoft.com/office/drawing/2014/main" id="{6159271C-F723-46DB-ABB8-FFAAEB71EC60}"/>
              </a:ext>
            </a:extLst>
          </p:cNvPr>
          <p:cNvSpPr>
            <a:spLocks noGrp="1"/>
          </p:cNvSpPr>
          <p:nvPr>
            <p:ph type="title"/>
          </p:nvPr>
        </p:nvSpPr>
        <p:spPr>
          <a:xfrm>
            <a:off x="235165" y="174103"/>
            <a:ext cx="11550032" cy="1023207"/>
          </a:xfrm>
        </p:spPr>
        <p:txBody>
          <a:bodyPr/>
          <a:lstStyle/>
          <a:p>
            <a:r>
              <a:rPr lang="da-DK"/>
              <a:t>Dagsorden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Corona Up-date </a:t>
            </a:r>
          </a:p>
        </p:txBody>
      </p:sp>
      <p:pic>
        <p:nvPicPr>
          <p:cNvPr id="5" name="Pladsholder til indhold 4">
            <a:extLst>
              <a:ext uri="{FF2B5EF4-FFF2-40B4-BE49-F238E27FC236}">
                <a16:creationId xmlns:a16="http://schemas.microsoft.com/office/drawing/2014/main" id="{AD6A9FBA-0155-4DD8-A826-4BE1D3181D88}"/>
              </a:ext>
            </a:extLst>
          </p:cNvPr>
          <p:cNvPicPr>
            <a:picLocks noGrp="1" noChangeAspect="1"/>
          </p:cNvPicPr>
          <p:nvPr>
            <p:ph idx="1"/>
          </p:nvPr>
        </p:nvPicPr>
        <p:blipFill>
          <a:blip r:embed="rId3"/>
          <a:stretch>
            <a:fillRect/>
          </a:stretch>
        </p:blipFill>
        <p:spPr>
          <a:xfrm>
            <a:off x="882503" y="1054728"/>
            <a:ext cx="8984511" cy="4593149"/>
          </a:xfrm>
        </p:spPr>
      </p:pic>
      <p:sp>
        <p:nvSpPr>
          <p:cNvPr id="11" name="Tekstfelt 10">
            <a:extLst>
              <a:ext uri="{FF2B5EF4-FFF2-40B4-BE49-F238E27FC236}">
                <a16:creationId xmlns:a16="http://schemas.microsoft.com/office/drawing/2014/main" id="{AB278F8E-894A-4BBD-8FE9-BDD8E196236D}"/>
              </a:ext>
            </a:extLst>
          </p:cNvPr>
          <p:cNvSpPr txBox="1"/>
          <p:nvPr/>
        </p:nvSpPr>
        <p:spPr>
          <a:xfrm>
            <a:off x="757570" y="5647877"/>
            <a:ext cx="6108404" cy="646331"/>
          </a:xfrm>
          <a:prstGeom prst="rect">
            <a:avLst/>
          </a:prstGeom>
          <a:noFill/>
        </p:spPr>
        <p:txBody>
          <a:bodyPr wrap="square">
            <a:spAutoFit/>
          </a:bodyPr>
          <a:lstStyle/>
          <a:p>
            <a:r>
              <a:rPr lang="da-DK">
                <a:hlinkClick r:id="rId4"/>
              </a:rPr>
              <a:t>Kilde: Overblik over genåbning | Børne– og Undervisningsministeriet (uvm.dk)</a:t>
            </a:r>
            <a:endParaRPr lang="da-DK"/>
          </a:p>
        </p:txBody>
      </p:sp>
      <p:sp>
        <p:nvSpPr>
          <p:cNvPr id="6" name="Tekstfelt 5">
            <a:extLst>
              <a:ext uri="{FF2B5EF4-FFF2-40B4-BE49-F238E27FC236}">
                <a16:creationId xmlns:a16="http://schemas.microsoft.com/office/drawing/2014/main" id="{6A969D85-C964-4FBA-914C-4BA70A608047}"/>
              </a:ext>
            </a:extLst>
          </p:cNvPr>
          <p:cNvSpPr txBox="1"/>
          <p:nvPr/>
        </p:nvSpPr>
        <p:spPr>
          <a:xfrm>
            <a:off x="5374758" y="5647876"/>
            <a:ext cx="6104466" cy="646331"/>
          </a:xfrm>
          <a:prstGeom prst="rect">
            <a:avLst/>
          </a:prstGeom>
          <a:noFill/>
        </p:spPr>
        <p:txBody>
          <a:bodyPr wrap="square">
            <a:spAutoFit/>
          </a:bodyPr>
          <a:lstStyle/>
          <a:p>
            <a:r>
              <a:rPr lang="da-DK">
                <a:hlinkClick r:id="rId5"/>
              </a:rPr>
              <a:t>Retningslinjer og vejledninger | Børne– og Undervisningsministeriet (uvm.dk)</a:t>
            </a:r>
            <a:endParaRPr lang="da-DK"/>
          </a:p>
        </p:txBody>
      </p:sp>
    </p:spTree>
    <p:extLst>
      <p:ext uri="{BB962C8B-B14F-4D97-AF65-F5344CB8AC3E}">
        <p14:creationId xmlns:p14="http://schemas.microsoft.com/office/powerpoint/2010/main" val="5135169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Corona Up-date</a:t>
            </a:r>
          </a:p>
        </p:txBody>
      </p:sp>
      <p:sp>
        <p:nvSpPr>
          <p:cNvPr id="3" name="Pladsholder til indhold 2">
            <a:extLst>
              <a:ext uri="{FF2B5EF4-FFF2-40B4-BE49-F238E27FC236}">
                <a16:creationId xmlns:a16="http://schemas.microsoft.com/office/drawing/2014/main" id="{2D27DB7D-4207-4ACB-B10B-140BDB799A22}"/>
              </a:ext>
            </a:extLst>
          </p:cNvPr>
          <p:cNvSpPr>
            <a:spLocks noGrp="1"/>
          </p:cNvSpPr>
          <p:nvPr>
            <p:ph idx="1"/>
          </p:nvPr>
        </p:nvSpPr>
        <p:spPr>
          <a:xfrm>
            <a:off x="320984" y="1033670"/>
            <a:ext cx="11550032" cy="5152526"/>
          </a:xfrm>
        </p:spPr>
        <p:txBody>
          <a:bodyPr>
            <a:normAutofit fontScale="40000" lnSpcReduction="20000"/>
          </a:bodyPr>
          <a:lstStyle/>
          <a:p>
            <a:pPr marL="0" indent="0">
              <a:buNone/>
            </a:pPr>
            <a:r>
              <a:rPr lang="da-DK" sz="6000" b="1"/>
              <a:t>AMU</a:t>
            </a:r>
            <a:endParaRPr lang="da-DK" b="1"/>
          </a:p>
          <a:p>
            <a:pPr marL="0" indent="0">
              <a:buNone/>
            </a:pPr>
            <a:endParaRPr lang="da-DK" b="1"/>
          </a:p>
          <a:p>
            <a:r>
              <a:rPr lang="da-DK" sz="4000"/>
              <a:t>Undervisning på certifikatkurserne (myndigheds- og branchecertifikat)</a:t>
            </a:r>
          </a:p>
          <a:p>
            <a:pPr lvl="1"/>
            <a:r>
              <a:rPr lang="da-DK" sz="4000"/>
              <a:t>Åbent for 100 % fremmøde</a:t>
            </a:r>
          </a:p>
          <a:p>
            <a:endParaRPr lang="da-DK" sz="4000"/>
          </a:p>
          <a:p>
            <a:pPr marL="0" indent="0">
              <a:buNone/>
            </a:pPr>
            <a:endParaRPr lang="da-DK" sz="4000"/>
          </a:p>
          <a:p>
            <a:r>
              <a:rPr lang="da-DK" sz="4000"/>
              <a:t>Afgangselever i AMU. </a:t>
            </a:r>
            <a:r>
              <a:rPr lang="da-DK" sz="4000">
                <a:solidFill>
                  <a:srgbClr val="FF0000"/>
                </a:solidFill>
              </a:rPr>
              <a:t>(</a:t>
            </a:r>
            <a:r>
              <a:rPr lang="da-DK" sz="3500">
                <a:solidFill>
                  <a:srgbClr val="FF0000"/>
                </a:solidFill>
              </a:rPr>
              <a:t>Afgangselever i AMU er kursister og deltagere, som forventes at afslutte deres kursus eller forløb inden 1.8.2021</a:t>
            </a:r>
            <a:r>
              <a:rPr lang="da-DK" sz="4000">
                <a:solidFill>
                  <a:srgbClr val="FF0000"/>
                </a:solidFill>
              </a:rPr>
              <a:t>.)</a:t>
            </a:r>
          </a:p>
          <a:p>
            <a:pPr lvl="1"/>
            <a:r>
              <a:rPr lang="da-DK" sz="4000"/>
              <a:t>Åbent for 100 % fremmøde</a:t>
            </a:r>
          </a:p>
          <a:p>
            <a:pPr marL="457200" lvl="1" indent="0">
              <a:buNone/>
            </a:pPr>
            <a:endParaRPr lang="da-DK" sz="4000"/>
          </a:p>
          <a:p>
            <a:pPr marL="457200" lvl="1" indent="0">
              <a:buNone/>
            </a:pPr>
            <a:endParaRPr lang="da-DK" sz="4000"/>
          </a:p>
          <a:p>
            <a:r>
              <a:rPr lang="da-DK" sz="4000"/>
              <a:t>Ledige AMU Kursister</a:t>
            </a:r>
          </a:p>
          <a:p>
            <a:pPr lvl="1"/>
            <a:r>
              <a:rPr lang="da-DK" sz="4000"/>
              <a:t>Åbent for 100 % fremmøde</a:t>
            </a:r>
          </a:p>
          <a:p>
            <a:endParaRPr lang="da-DK" sz="4000"/>
          </a:p>
          <a:p>
            <a:pPr marL="0" indent="0">
              <a:buNone/>
            </a:pPr>
            <a:endParaRPr lang="da-DK" sz="4000"/>
          </a:p>
          <a:p>
            <a:r>
              <a:rPr lang="da-DK" sz="4000"/>
              <a:t>Ikke afgangselever på voksenuddannelser</a:t>
            </a:r>
          </a:p>
          <a:p>
            <a:pPr lvl="1"/>
            <a:r>
              <a:rPr lang="da-DK" sz="4000"/>
              <a:t>Åbent for 50 % fremmøde</a:t>
            </a:r>
            <a:br>
              <a:rPr lang="da-DK"/>
            </a:br>
            <a:endParaRPr lang="da-DK"/>
          </a:p>
        </p:txBody>
      </p:sp>
    </p:spTree>
    <p:extLst>
      <p:ext uri="{BB962C8B-B14F-4D97-AF65-F5344CB8AC3E}">
        <p14:creationId xmlns:p14="http://schemas.microsoft.com/office/powerpoint/2010/main" val="64692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 calcmode="lin" valueType="num">
                                      <p:cBhvr additive="base">
                                        <p:cTn id="2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 calcmode="lin" valueType="num">
                                      <p:cBhvr additive="base">
                                        <p:cTn id="37" dur="500" fill="hold"/>
                                        <p:tgtEl>
                                          <p:spTgt spid="3">
                                            <p:txEl>
                                              <p:pRg st="14" end="1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4" end="1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anim calcmode="lin" valueType="num">
                                      <p:cBhvr additive="base">
                                        <p:cTn id="41" dur="500" fill="hold"/>
                                        <p:tgtEl>
                                          <p:spTgt spid="3">
                                            <p:txEl>
                                              <p:pRg st="15" end="1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0FCE00-DECD-4F8C-A1DA-3E800EC48E23}"/>
              </a:ext>
            </a:extLst>
          </p:cNvPr>
          <p:cNvSpPr>
            <a:spLocks noGrp="1"/>
          </p:cNvSpPr>
          <p:nvPr>
            <p:ph type="title"/>
          </p:nvPr>
        </p:nvSpPr>
        <p:spPr/>
        <p:txBody>
          <a:bodyPr/>
          <a:lstStyle/>
          <a:p>
            <a:r>
              <a:rPr lang="da-DK"/>
              <a:t>Corona Up-date</a:t>
            </a:r>
          </a:p>
        </p:txBody>
      </p:sp>
      <p:sp>
        <p:nvSpPr>
          <p:cNvPr id="3" name="Pladsholder til indhold 2">
            <a:extLst>
              <a:ext uri="{FF2B5EF4-FFF2-40B4-BE49-F238E27FC236}">
                <a16:creationId xmlns:a16="http://schemas.microsoft.com/office/drawing/2014/main" id="{2D27DB7D-4207-4ACB-B10B-140BDB799A22}"/>
              </a:ext>
            </a:extLst>
          </p:cNvPr>
          <p:cNvSpPr>
            <a:spLocks noGrp="1"/>
          </p:cNvSpPr>
          <p:nvPr>
            <p:ph idx="1"/>
          </p:nvPr>
        </p:nvSpPr>
        <p:spPr>
          <a:xfrm>
            <a:off x="320984" y="1033670"/>
            <a:ext cx="11550032" cy="5152526"/>
          </a:xfrm>
        </p:spPr>
        <p:txBody>
          <a:bodyPr>
            <a:normAutofit/>
          </a:bodyPr>
          <a:lstStyle/>
          <a:p>
            <a:pPr marL="0" indent="0">
              <a:buNone/>
            </a:pPr>
            <a:r>
              <a:rPr lang="da-DK" sz="3200" b="1"/>
              <a:t>AMU/EUD</a:t>
            </a:r>
            <a:endParaRPr lang="da-DK" b="1"/>
          </a:p>
          <a:p>
            <a:pPr fontAlgn="base"/>
            <a:r>
              <a:rPr lang="da-DK" sz="3200" b="1" u="sng"/>
              <a:t>Testkrav (se nærmere her: </a:t>
            </a:r>
            <a:r>
              <a:rPr lang="da-DK">
                <a:hlinkClick r:id="rId3"/>
              </a:rPr>
              <a:t>Retningslinjer og vejledninger | Børne– og Undervisningsministeriet (uvm.dk)</a:t>
            </a:r>
            <a:r>
              <a:rPr lang="da-DK"/>
              <a:t>)</a:t>
            </a:r>
            <a:endParaRPr lang="da-DK" b="1" u="sng"/>
          </a:p>
          <a:p>
            <a:pPr fontAlgn="base"/>
            <a:r>
              <a:rPr lang="da-DK"/>
              <a:t>For elever og ansatte på ungdoms- og voksenuddannelsesinstitutioner samt efterskoler og frie fagskoler er der krav om </a:t>
            </a:r>
            <a:r>
              <a:rPr lang="da-DK" err="1"/>
              <a:t>coronatest</a:t>
            </a:r>
            <a:r>
              <a:rPr lang="da-DK"/>
              <a:t> for at kunne møde fysisk frem. For at kunne leve op til testkravet skal man som hovedregel kunne dokumentere, at man har gennemført en </a:t>
            </a:r>
            <a:r>
              <a:rPr lang="da-DK" err="1"/>
              <a:t>coronatest</a:t>
            </a:r>
            <a:r>
              <a:rPr lang="da-DK"/>
              <a:t> inden for de seneste 72 timer.</a:t>
            </a:r>
          </a:p>
          <a:p>
            <a:r>
              <a:rPr lang="da-DK" sz="3200" b="1" u="sng"/>
              <a:t>Lokale nedlukninger</a:t>
            </a:r>
          </a:p>
          <a:p>
            <a:pPr marL="0" indent="0">
              <a:buNone/>
            </a:pPr>
            <a:r>
              <a:rPr lang="da-DK">
                <a:hlinkClick r:id="rId4"/>
              </a:rPr>
              <a:t>Overblik over genåbning | Børne– og </a:t>
            </a:r>
          </a:p>
          <a:p>
            <a:pPr marL="0" indent="0">
              <a:buNone/>
            </a:pPr>
            <a:r>
              <a:rPr lang="da-DK">
                <a:hlinkClick r:id="rId4"/>
              </a:rPr>
              <a:t>Undervisningsministeriet (uvm.dk)</a:t>
            </a:r>
            <a:endParaRPr lang="da-DK" b="1"/>
          </a:p>
        </p:txBody>
      </p:sp>
      <p:pic>
        <p:nvPicPr>
          <p:cNvPr id="5" name="Billede 4">
            <a:extLst>
              <a:ext uri="{FF2B5EF4-FFF2-40B4-BE49-F238E27FC236}">
                <a16:creationId xmlns:a16="http://schemas.microsoft.com/office/drawing/2014/main" id="{A34C3E75-0349-499E-A4F7-C9B2C7963CD3}"/>
              </a:ext>
            </a:extLst>
          </p:cNvPr>
          <p:cNvPicPr>
            <a:picLocks noChangeAspect="1"/>
          </p:cNvPicPr>
          <p:nvPr/>
        </p:nvPicPr>
        <p:blipFill>
          <a:blip r:embed="rId5"/>
          <a:stretch>
            <a:fillRect/>
          </a:stretch>
        </p:blipFill>
        <p:spPr>
          <a:xfrm>
            <a:off x="6604986" y="4178192"/>
            <a:ext cx="2659396" cy="2549352"/>
          </a:xfrm>
          <a:prstGeom prst="rect">
            <a:avLst/>
          </a:prstGeom>
        </p:spPr>
      </p:pic>
    </p:spTree>
    <p:extLst>
      <p:ext uri="{BB962C8B-B14F-4D97-AF65-F5344CB8AC3E}">
        <p14:creationId xmlns:p14="http://schemas.microsoft.com/office/powerpoint/2010/main" val="76138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25505" y="2367558"/>
            <a:ext cx="7524962" cy="1180985"/>
          </a:xfrm>
        </p:spPr>
        <p:txBody>
          <a:bodyPr>
            <a:normAutofit fontScale="90000"/>
          </a:bodyPr>
          <a:lstStyle/>
          <a:p>
            <a:r>
              <a:rPr lang="da-DK" sz="3600"/>
              <a:t>EUD/AMU kran og GT konferencer opsamling</a:t>
            </a:r>
            <a:br>
              <a:rPr lang="da-DK" sz="3600"/>
            </a:br>
            <a:r>
              <a:rPr lang="da-DK" sz="3600"/>
              <a:t>Nye prøvevejledninger</a:t>
            </a:r>
          </a:p>
        </p:txBody>
      </p:sp>
      <p:sp>
        <p:nvSpPr>
          <p:cNvPr id="3" name="Undertitel 2"/>
          <p:cNvSpPr>
            <a:spLocks noGrp="1"/>
          </p:cNvSpPr>
          <p:nvPr>
            <p:ph type="subTitle" idx="1"/>
          </p:nvPr>
        </p:nvSpPr>
        <p:spPr/>
        <p:txBody>
          <a:bodyPr/>
          <a:lstStyle/>
          <a:p>
            <a:r>
              <a:rPr lang="da-DK"/>
              <a:t>V./Jørgen Jæger</a:t>
            </a:r>
          </a:p>
        </p:txBody>
      </p:sp>
    </p:spTree>
    <p:extLst>
      <p:ext uri="{BB962C8B-B14F-4D97-AF65-F5344CB8AC3E}">
        <p14:creationId xmlns:p14="http://schemas.microsoft.com/office/powerpoint/2010/main" val="134874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a:xfrm>
            <a:off x="396162" y="1423136"/>
            <a:ext cx="11550032" cy="4598469"/>
          </a:xfrm>
        </p:spPr>
        <p:txBody>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TUR på skolebesøg</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a:effectLst/>
                <a:latin typeface="Calibri" panose="020F0502020204030204" pitchFamily="34" charset="0"/>
                <a:ea typeface="Calibri" panose="020F0502020204030204" pitchFamily="34" charset="0"/>
                <a:cs typeface="Times New Roman" panose="02020603050405020304" pitchFamily="18" charset="0"/>
              </a:rPr>
              <a:t>TUR har været på besøg hos en række skoler, der gennemfører Kran- og GT-undervisning. Hensigten har været at se variationer omkring undervisning og prøve. Flere besøg har været planlagt, men er blevet bremset af de seneste Covid-19 tiltag. TUR forventer at gennemføre flere besøg, inden de kommende censorvejledninger bliver endelig fastlagt. </a:t>
            </a:r>
          </a:p>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Indledende drøftelse med AT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a:effectLst/>
                <a:latin typeface="Calibri" panose="020F0502020204030204" pitchFamily="34" charset="0"/>
                <a:ea typeface="Calibri" panose="020F0502020204030204" pitchFamily="34" charset="0"/>
                <a:cs typeface="Times New Roman" panose="02020603050405020304" pitchFamily="18" charset="0"/>
              </a:rPr>
              <a:t>TUR har haft en første drøftelse med AT omkring kommende prøvevejledning. AT har været positiv omkring TURs intentioner inden for eksaminator- og censorgodkendelse (gennemgået på tidligere møde). </a:t>
            </a:r>
          </a:p>
          <a:p>
            <a:pPr marL="0" indent="0">
              <a:lnSpc>
                <a:spcPct val="107000"/>
              </a:lnSpc>
              <a:spcAft>
                <a:spcPts val="800"/>
              </a:spcAft>
              <a:buNone/>
            </a:pPr>
            <a:r>
              <a:rPr lang="da-DK" sz="1800">
                <a:effectLst/>
                <a:latin typeface="Calibri" panose="020F0502020204030204" pitchFamily="34" charset="0"/>
                <a:ea typeface="Calibri" panose="020F0502020204030204" pitchFamily="34" charset="0"/>
                <a:cs typeface="Times New Roman" panose="02020603050405020304" pitchFamily="18" charset="0"/>
              </a:rPr>
              <a:t>Nedenstående er væsentlige emner, som TUR ønsker fokus på i undervisning og prøve.</a:t>
            </a:r>
          </a:p>
        </p:txBody>
      </p:sp>
    </p:spTree>
    <p:extLst>
      <p:ext uri="{BB962C8B-B14F-4D97-AF65-F5344CB8AC3E}">
        <p14:creationId xmlns:p14="http://schemas.microsoft.com/office/powerpoint/2010/main" val="2816325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lstStyle/>
          <a:p>
            <a:pPr marL="0" indent="0">
              <a:lnSpc>
                <a:spcPct val="107000"/>
              </a:lnSpc>
              <a:spcAft>
                <a:spcPts val="800"/>
              </a:spcAft>
              <a:buNone/>
            </a:pPr>
            <a:r>
              <a:rPr lang="da-DK" sz="1800" b="1">
                <a:latin typeface="Calibri" panose="020F0502020204030204" pitchFamily="34" charset="0"/>
                <a:ea typeface="Calibri" panose="020F0502020204030204" pitchFamily="34" charset="0"/>
                <a:cs typeface="Times New Roman" panose="02020603050405020304" pitchFamily="18" charset="0"/>
              </a:rPr>
              <a:t>F</a:t>
            </a:r>
            <a:r>
              <a:rPr lang="da-DK" sz="1800" b="1">
                <a:effectLst/>
                <a:latin typeface="Calibri" panose="020F0502020204030204" pitchFamily="34" charset="0"/>
                <a:ea typeface="Calibri" panose="020F0502020204030204" pitchFamily="34" charset="0"/>
                <a:cs typeface="Times New Roman" panose="02020603050405020304" pitchFamily="18" charset="0"/>
              </a:rPr>
              <a:t>okuspunkter</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1800">
                <a:latin typeface="Calibri" panose="020F0502020204030204" pitchFamily="34" charset="0"/>
                <a:ea typeface="Calibri" panose="020F0502020204030204" pitchFamily="34" charset="0"/>
                <a:cs typeface="Times New Roman" panose="02020603050405020304" pitchFamily="18" charset="0"/>
              </a:rPr>
              <a:t>H</a:t>
            </a:r>
            <a:r>
              <a:rPr lang="da-DK" sz="1800">
                <a:effectLst/>
                <a:latin typeface="Calibri" panose="020F0502020204030204" pitchFamily="34" charset="0"/>
                <a:ea typeface="Calibri" panose="020F0502020204030204" pitchFamily="34" charset="0"/>
                <a:cs typeface="Times New Roman" panose="02020603050405020304" pitchFamily="18" charset="0"/>
              </a:rPr>
              <a:t>ensigten med undervisning på f.eks. Kran- og GT-området er at klæde deltagerne bedst muligt på i forhold til deres kommende arbejdsudførelse. AT lægger i denne sammenhæng vægt på:</a:t>
            </a:r>
          </a:p>
          <a:p>
            <a:pPr marL="342900" lvl="0" indent="-342900">
              <a:lnSpc>
                <a:spcPct val="107000"/>
              </a:lnSpc>
              <a:buFont typeface="+mj-lt"/>
              <a:buAutoNum type="arabicPeriod"/>
            </a:pPr>
            <a:r>
              <a:rPr lang="da-DK" sz="1800">
                <a:effectLst/>
                <a:latin typeface="Calibri" panose="020F0502020204030204" pitchFamily="34" charset="0"/>
                <a:ea typeface="Calibri" panose="020F0502020204030204" pitchFamily="34" charset="0"/>
                <a:cs typeface="Times New Roman" panose="02020603050405020304" pitchFamily="18" charset="0"/>
              </a:rPr>
              <a:t>at undervisningen skal være med til at forebygge arbejdsulykker, </a:t>
            </a:r>
          </a:p>
          <a:p>
            <a:pPr marL="342900" lvl="0" indent="-342900">
              <a:lnSpc>
                <a:spcPct val="107000"/>
              </a:lnSpc>
              <a:buFont typeface="+mj-lt"/>
              <a:buAutoNum type="arabicPeriod"/>
            </a:pPr>
            <a:r>
              <a:rPr lang="da-DK" sz="1800">
                <a:effectLst/>
                <a:latin typeface="Calibri" panose="020F0502020204030204" pitchFamily="34" charset="0"/>
                <a:ea typeface="Calibri" panose="020F0502020204030204" pitchFamily="34" charset="0"/>
                <a:cs typeface="Times New Roman" panose="02020603050405020304" pitchFamily="18" charset="0"/>
              </a:rPr>
              <a:t>at der undervises i de mest forekommende maskintyper på arbejdspladserne,</a:t>
            </a:r>
          </a:p>
          <a:p>
            <a:pPr marL="342900" lvl="0" indent="-342900">
              <a:lnSpc>
                <a:spcPct val="107000"/>
              </a:lnSpc>
              <a:buFont typeface="+mj-lt"/>
              <a:buAutoNum type="arabicPeriod"/>
            </a:pPr>
            <a:r>
              <a:rPr lang="da-DK" sz="1800">
                <a:effectLst/>
                <a:latin typeface="Calibri" panose="020F0502020204030204" pitchFamily="34" charset="0"/>
                <a:ea typeface="Calibri" panose="020F0502020204030204" pitchFamily="34" charset="0"/>
                <a:cs typeface="Times New Roman" panose="02020603050405020304" pitchFamily="18" charset="0"/>
              </a:rPr>
              <a:t>at deltagerne lærer at bruge maskinfunktionerne korrekt f.eks. brug af kranarm, udskud m.m. ved løft, kørsel med 3-hjulet truck </a:t>
            </a:r>
          </a:p>
          <a:p>
            <a:pPr marL="342900" lvl="0" indent="-342900">
              <a:lnSpc>
                <a:spcPct val="107000"/>
              </a:lnSpc>
              <a:buFont typeface="+mj-lt"/>
              <a:buAutoNum type="arabicPeriod"/>
            </a:pPr>
            <a:r>
              <a:rPr lang="da-DK" sz="1800">
                <a:effectLst/>
                <a:latin typeface="Calibri" panose="020F0502020204030204" pitchFamily="34" charset="0"/>
                <a:ea typeface="Calibri" panose="020F0502020204030204" pitchFamily="34" charset="0"/>
                <a:cs typeface="Times New Roman" panose="02020603050405020304" pitchFamily="18" charset="0"/>
              </a:rPr>
              <a:t>at deltagerne erfarer/erkender, at de normalt bør/skal ”kræve” supplerende instruktion på arbejdspladsen. Kort eller lang afhængigt af, hvad medarbejderen oplever at have brug for,</a:t>
            </a:r>
          </a:p>
          <a:p>
            <a:pPr marL="342900" lvl="0" indent="-342900">
              <a:lnSpc>
                <a:spcPct val="107000"/>
              </a:lnSpc>
              <a:spcAft>
                <a:spcPts val="800"/>
              </a:spcAft>
              <a:buFont typeface="+mj-lt"/>
              <a:buAutoNum type="arabicPeriod"/>
            </a:pPr>
            <a:r>
              <a:rPr lang="da-DK" sz="1800">
                <a:effectLst/>
                <a:latin typeface="Calibri" panose="020F0502020204030204" pitchFamily="34" charset="0"/>
                <a:ea typeface="Calibri" panose="020F0502020204030204" pitchFamily="34" charset="0"/>
                <a:cs typeface="Times New Roman" panose="02020603050405020304" pitchFamily="18" charset="0"/>
              </a:rPr>
              <a:t>at prøverne til hver enkelt deltager fastlægges ved tilfældighedsprincip (lodtrækning), da de enkelte prøveelementer har indgået i undervisningen</a:t>
            </a:r>
          </a:p>
          <a:p>
            <a:pPr marL="0" indent="0">
              <a:buNone/>
            </a:pPr>
            <a:endParaRPr lang="da-DK"/>
          </a:p>
        </p:txBody>
      </p:sp>
    </p:spTree>
    <p:extLst>
      <p:ext uri="{BB962C8B-B14F-4D97-AF65-F5344CB8AC3E}">
        <p14:creationId xmlns:p14="http://schemas.microsoft.com/office/powerpoint/2010/main" val="3347490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Fokuspunkter uddybet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da-DK" sz="1800">
                <a:effectLst/>
                <a:latin typeface="Calibri" panose="020F0502020204030204" pitchFamily="34" charset="0"/>
                <a:ea typeface="Calibri" panose="020F0502020204030204" pitchFamily="34" charset="0"/>
                <a:cs typeface="Times New Roman" panose="02020603050405020304" pitchFamily="18" charset="0"/>
              </a:rPr>
              <a:t>at undervisningen skal være med til at forebygge arbejdsulykker, </a:t>
            </a:r>
          </a:p>
          <a:p>
            <a:pPr marL="0" indent="0">
              <a:buNone/>
            </a:pPr>
            <a:r>
              <a:rPr lang="da-DK" sz="1800"/>
              <a:t>Kran: På 10 dage kan deltageren få nødvendig rutine i kranarbejde på 2 – 3 kraner, som kan være ens betjeningsmæssigt. Deltageren får derigennem generelle krankompetencer omkring anhugning, opstilling, løft m.m., men dette giver ikke deltageren rutine/kompetence til at arbejde med andre kraner.  </a:t>
            </a:r>
          </a:p>
          <a:p>
            <a:pPr marL="0" indent="0">
              <a:buNone/>
            </a:pPr>
            <a:r>
              <a:rPr lang="da-DK" sz="1800"/>
              <a:t>Der skal derfor være fokus på deltagerens ret til instruktion af arbejdsgiver på den specifikke kran og kranopgave. </a:t>
            </a:r>
          </a:p>
          <a:p>
            <a:pPr marL="0" indent="0">
              <a:buNone/>
            </a:pPr>
            <a:r>
              <a:rPr lang="da-DK" sz="1800"/>
              <a:t>GT: Deltageren får nødvendig rutine på både gaffelstabler, eldreven truck samt gas/dieseldreven truck. Deltageren har arbejdet med bl.a. bure – paller - langgods i reolgange, optag og afsætning på lad – container - grenreol, kørsel på rampe, indendørs og udendørs kørsel.</a:t>
            </a:r>
          </a:p>
          <a:p>
            <a:pPr marL="0" indent="0">
              <a:buNone/>
            </a:pPr>
            <a:r>
              <a:rPr lang="da-DK" sz="1800"/>
              <a:t>Deltageren har dermed nødvendig rutine i forhold til de fleste arbejdsopgaver og de fleste trucktyper.</a:t>
            </a:r>
          </a:p>
          <a:p>
            <a:pPr marL="0" indent="0">
              <a:buNone/>
            </a:pPr>
            <a:endParaRPr lang="da-DK" sz="1800"/>
          </a:p>
          <a:p>
            <a:pPr marL="0" indent="0">
              <a:buNone/>
            </a:pPr>
            <a:endParaRPr lang="da-DK" sz="1800"/>
          </a:p>
        </p:txBody>
      </p:sp>
    </p:spTree>
    <p:extLst>
      <p:ext uri="{BB962C8B-B14F-4D97-AF65-F5344CB8AC3E}">
        <p14:creationId xmlns:p14="http://schemas.microsoft.com/office/powerpoint/2010/main" val="4091125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Fokuspunkter, uddybet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2"/>
            </a:pPr>
            <a:r>
              <a:rPr lang="da-DK" sz="1800">
                <a:effectLst/>
                <a:latin typeface="Calibri" panose="020F0502020204030204" pitchFamily="34" charset="0"/>
                <a:ea typeface="Calibri" panose="020F0502020204030204" pitchFamily="34" charset="0"/>
                <a:cs typeface="Times New Roman" panose="02020603050405020304" pitchFamily="18" charset="0"/>
              </a:rPr>
              <a:t>at der undervises i de mest forekommende maskintyper på arbejdspladserne,</a:t>
            </a:r>
          </a:p>
          <a:p>
            <a:pPr marL="0" indent="0">
              <a:buNone/>
            </a:pPr>
            <a:r>
              <a:rPr lang="da-DK" sz="1800" b="1"/>
              <a:t>Kran:</a:t>
            </a:r>
            <a:r>
              <a:rPr lang="da-DK" sz="1800"/>
              <a:t> Arbejdstilsynets certifikatregulering af uddannelsesområdet har bl.a. til formål at mindske antal arbejdsulykker ved kranarbejde. Det uddannelsesmæssige fokus ligger på følgende områder; opstilling af kraner, anhugning af emner, kranarbejdet herunder svingende byrder samt arbejdsgivers instruktionsforpligtelse i forhold til den specifikke kran. </a:t>
            </a:r>
          </a:p>
          <a:p>
            <a:pPr marL="0" indent="0">
              <a:buNone/>
            </a:pPr>
            <a:r>
              <a:rPr lang="da-DK" sz="1800"/>
              <a:t>Både erhvervsuddannelsessystemet men især AMU-systemet har til hensigt, at deltagerne får kompetencer, som direkte kan anvendes i arbejdslivet. Det betyder, at ovennævnte uddannelsesmæssige fokusområder skal gennemføres på en måde, så de er bredt anvendelsesorienterede efter endt uddannelse.</a:t>
            </a:r>
          </a:p>
          <a:p>
            <a:pPr marL="0" indent="0">
              <a:buNone/>
            </a:pPr>
            <a:r>
              <a:rPr lang="da-DK" sz="1800"/>
              <a:t>Derfor har denne prøvevejledning som forudsætning, at alle uddannelserne, på nær 48645 og 16785-3 ”Mobile kraner over 30 tonsmeter med ballast”, gennemføres med lastbilmonterede kraner. </a:t>
            </a:r>
          </a:p>
          <a:p>
            <a:pPr marL="0" indent="0">
              <a:buNone/>
            </a:pPr>
            <a:r>
              <a:rPr lang="da-DK" sz="1800"/>
              <a:t>48645 og 16785-3 ”Mobile kraner over 30 tonsmeter med ballast” gennemføres på mobilkran (den type kraner, der tidligere krævede krancertifikat B).</a:t>
            </a:r>
          </a:p>
          <a:p>
            <a:pPr marL="0" indent="0">
              <a:buNone/>
            </a:pPr>
            <a:endParaRPr lang="da-DK" sz="1800"/>
          </a:p>
          <a:p>
            <a:pPr marL="0" indent="0">
              <a:buNone/>
            </a:pPr>
            <a:endParaRPr lang="da-DK"/>
          </a:p>
        </p:txBody>
      </p:sp>
    </p:spTree>
    <p:extLst>
      <p:ext uri="{BB962C8B-B14F-4D97-AF65-F5344CB8AC3E}">
        <p14:creationId xmlns:p14="http://schemas.microsoft.com/office/powerpoint/2010/main" val="2812409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Fokuspunkter, uddybet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2"/>
            </a:pPr>
            <a:r>
              <a:rPr lang="da-DK" sz="1800">
                <a:effectLst/>
                <a:latin typeface="Calibri" panose="020F0502020204030204" pitchFamily="34" charset="0"/>
                <a:ea typeface="Calibri" panose="020F0502020204030204" pitchFamily="34" charset="0"/>
                <a:cs typeface="Times New Roman" panose="02020603050405020304" pitchFamily="18" charset="0"/>
              </a:rPr>
              <a:t>at der undervises i de mest forekommende maskintyper på arbejdspladserne,</a:t>
            </a:r>
          </a:p>
          <a:p>
            <a:pPr marL="0" indent="0">
              <a:buNone/>
            </a:pPr>
            <a:r>
              <a:rPr lang="da-DK" sz="1800" b="1"/>
              <a:t>GT: </a:t>
            </a:r>
            <a:r>
              <a:rPr lang="da-DK" sz="1800"/>
              <a:t>Arbejdstilsynets certifikatregulering af uddannelsesområdet har bl.a. til formål at mindske antal arbejdsulykker ved arbejde med gaffelstabler og gaffeltruck. Det uddannelsesmæssige fokus ligger på følgende områder; sikkerhed i arbejdet, betjening og kørsel, afsætte og optage byrder samt arbejdsgivers instruktionsforpligtelse i forhold til det specifikke udstyr. </a:t>
            </a:r>
          </a:p>
          <a:p>
            <a:pPr marL="0" indent="0">
              <a:buNone/>
            </a:pPr>
            <a:r>
              <a:rPr lang="da-DK" sz="1800"/>
              <a:t>Både erhvervsuddannelsessystemet, men især AMU-systemet, har til hensigt, at deltagerne får kompetencer, som direkte kan anvendes i arbejdslivet. Det betyder, at ovennævnte uddannelsesmæssige fokusområder skal gennemføres på en måde, så de er bredt anvendelsesorienterede efter endt uddannelse. Dette er f.eks. baggrunden for beskrivelsen af AMU uddannelsesmål og betyder bl.a., at der i gaffeltruckuddannelsen skal forgå øvelseskørsel og prøve på både gaffelstabler, eldreven truck samt gas/dieseldreven truck. </a:t>
            </a:r>
          </a:p>
          <a:p>
            <a:pPr marL="0" indent="0">
              <a:buNone/>
            </a:pPr>
            <a:r>
              <a:rPr lang="da-DK" sz="1800"/>
              <a:t>Hensigten er, at deltageren kører på de forskellige maskintyper og i forskellige arbejdsmiljø i undervisningen f.eks. pallereoler og gange, bure, langgods samt kørsel inde og ude.</a:t>
            </a:r>
          </a:p>
          <a:p>
            <a:pPr marL="0" indent="0">
              <a:buNone/>
            </a:pPr>
            <a:endParaRPr lang="da-DK"/>
          </a:p>
        </p:txBody>
      </p:sp>
    </p:spTree>
    <p:extLst>
      <p:ext uri="{BB962C8B-B14F-4D97-AF65-F5344CB8AC3E}">
        <p14:creationId xmlns:p14="http://schemas.microsoft.com/office/powerpoint/2010/main" val="3115288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lstStyle/>
          <a:p>
            <a:pPr marL="0" indent="0">
              <a:lnSpc>
                <a:spcPct val="107000"/>
              </a:lnSpc>
              <a:spcAft>
                <a:spcPts val="800"/>
              </a:spcAft>
              <a:buNone/>
            </a:pPr>
            <a:r>
              <a:rPr lang="da-DK" sz="1800" b="1">
                <a:latin typeface="Calibri" panose="020F0502020204030204" pitchFamily="34" charset="0"/>
                <a:ea typeface="Calibri" panose="020F0502020204030204" pitchFamily="34" charset="0"/>
                <a:cs typeface="Times New Roman" panose="02020603050405020304" pitchFamily="18" charset="0"/>
              </a:rPr>
              <a:t>F</a:t>
            </a:r>
            <a:r>
              <a:rPr lang="da-DK" sz="1800" b="1">
                <a:effectLst/>
                <a:latin typeface="Calibri" panose="020F0502020204030204" pitchFamily="34" charset="0"/>
                <a:ea typeface="Calibri" panose="020F0502020204030204" pitchFamily="34" charset="0"/>
                <a:cs typeface="Times New Roman" panose="02020603050405020304" pitchFamily="18" charset="0"/>
              </a:rPr>
              <a:t>okuspunkter, uddybet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3"/>
            </a:pPr>
            <a:r>
              <a:rPr lang="da-DK" sz="1800">
                <a:effectLst/>
                <a:latin typeface="Calibri" panose="020F0502020204030204" pitchFamily="34" charset="0"/>
                <a:ea typeface="Calibri" panose="020F0502020204030204" pitchFamily="34" charset="0"/>
                <a:cs typeface="Times New Roman" panose="02020603050405020304" pitchFamily="18" charset="0"/>
              </a:rPr>
              <a:t>at deltagerne lærer at bruge maskinfunktionerne korrekt f.eks. brug af kranarm, udskud m.m. ved løft, kørsel med 3-hjulet truck. </a:t>
            </a:r>
          </a:p>
          <a:p>
            <a:pPr marL="0" indent="0">
              <a:buNone/>
            </a:pPr>
            <a:r>
              <a:rPr lang="da-DK" sz="1800"/>
              <a:t>Korrekt brug af maskinfunktioner er med til at forhindre arbejdsulykker. Hvilke maskinfunktioner der er omfattet, hænger sammen med, hvor udstrakt brugen af disse er på arbejdspladserne.</a:t>
            </a:r>
          </a:p>
          <a:p>
            <a:pPr marL="0" indent="0">
              <a:buNone/>
            </a:pPr>
            <a:r>
              <a:rPr lang="da-DK" sz="1800"/>
              <a:t>Korrekt brug indbefatter også nødvendig rutine ved udførelse af opgaver. Opgaver skal udføres sikkerhedsmæssigt korrekt, men også med den forventede ”hastighed”. En deltager kan f.eks. ikke bestå GT prøve, hvis ingen af de 3 opgaver bliver fuldført.  </a:t>
            </a:r>
          </a:p>
        </p:txBody>
      </p:sp>
    </p:spTree>
    <p:extLst>
      <p:ext uri="{BB962C8B-B14F-4D97-AF65-F5344CB8AC3E}">
        <p14:creationId xmlns:p14="http://schemas.microsoft.com/office/powerpoint/2010/main" val="3019358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9454F-51DD-0E43-A833-C5E1B5BD51C7}"/>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TUR</a:t>
            </a:r>
            <a:endParaRPr lang="da-DK"/>
          </a:p>
        </p:txBody>
      </p:sp>
      <p:sp>
        <p:nvSpPr>
          <p:cNvPr id="3" name="Undertitel 2">
            <a:extLst>
              <a:ext uri="{FF2B5EF4-FFF2-40B4-BE49-F238E27FC236}">
                <a16:creationId xmlns:a16="http://schemas.microsoft.com/office/drawing/2014/main" id="{D3A99842-CFEF-5143-91CD-C1D69B4FA626}"/>
              </a:ext>
            </a:extLst>
          </p:cNvPr>
          <p:cNvSpPr>
            <a:spLocks noGrp="1"/>
          </p:cNvSpPr>
          <p:nvPr>
            <p:ph type="subTitle" idx="1"/>
          </p:nvPr>
        </p:nvSpPr>
        <p:spPr/>
        <p:txBody>
          <a:bodyPr/>
          <a:lstStyle/>
          <a:p>
            <a:r>
              <a:rPr lang="da-DK">
                <a:cs typeface="Calibri"/>
              </a:rPr>
              <a:t>V./Mogens Ellgaard-Cramer</a:t>
            </a:r>
          </a:p>
          <a:p>
            <a:endParaRPr lang="da-DK"/>
          </a:p>
        </p:txBody>
      </p:sp>
    </p:spTree>
    <p:extLst>
      <p:ext uri="{BB962C8B-B14F-4D97-AF65-F5344CB8AC3E}">
        <p14:creationId xmlns:p14="http://schemas.microsoft.com/office/powerpoint/2010/main" val="7419209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lstStyle/>
          <a:p>
            <a:pPr marL="0" indent="0">
              <a:lnSpc>
                <a:spcPct val="107000"/>
              </a:lnSpc>
              <a:spcAft>
                <a:spcPts val="800"/>
              </a:spcAft>
              <a:buNone/>
            </a:pPr>
            <a:r>
              <a:rPr lang="da-DK" sz="1800" b="1">
                <a:latin typeface="Calibri" panose="020F0502020204030204" pitchFamily="34" charset="0"/>
                <a:ea typeface="Calibri" panose="020F0502020204030204" pitchFamily="34" charset="0"/>
                <a:cs typeface="Times New Roman" panose="02020603050405020304" pitchFamily="18" charset="0"/>
              </a:rPr>
              <a:t>F</a:t>
            </a:r>
            <a:r>
              <a:rPr lang="da-DK" sz="1800" b="1">
                <a:effectLst/>
                <a:latin typeface="Calibri" panose="020F0502020204030204" pitchFamily="34" charset="0"/>
                <a:ea typeface="Calibri" panose="020F0502020204030204" pitchFamily="34" charset="0"/>
                <a:cs typeface="Times New Roman" panose="02020603050405020304" pitchFamily="18" charset="0"/>
              </a:rPr>
              <a:t>okuspunkter, uddybet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4"/>
            </a:pPr>
            <a:r>
              <a:rPr lang="da-DK" sz="1800">
                <a:effectLst/>
                <a:latin typeface="Calibri" panose="020F0502020204030204" pitchFamily="34" charset="0"/>
                <a:ea typeface="Calibri" panose="020F0502020204030204" pitchFamily="34" charset="0"/>
                <a:cs typeface="Times New Roman" panose="02020603050405020304" pitchFamily="18" charset="0"/>
              </a:rPr>
              <a:t>at deltagerne erfarer/erkender, at de normalt bør/skal ”kræve” supplerende instruktion på arbejdspladsen. Kort eller lang afhængigt af, hvad medarbejderen oplever at have brug for,</a:t>
            </a:r>
          </a:p>
          <a:p>
            <a:pPr marL="0" indent="0">
              <a:buNone/>
            </a:pPr>
            <a:r>
              <a:rPr lang="da-DK" sz="1800"/>
              <a:t>Dette vil få mere fokus i kommende prøvebeskrivelser. Det vil ofte være et brud på hidtidige traditioner i mange virksomheder – ”Når nu medarbejderen har fået krancertifikat, så bliver vedkommende sat på bil nr. 4”. </a:t>
            </a:r>
          </a:p>
        </p:txBody>
      </p:sp>
    </p:spTree>
    <p:extLst>
      <p:ext uri="{BB962C8B-B14F-4D97-AF65-F5344CB8AC3E}">
        <p14:creationId xmlns:p14="http://schemas.microsoft.com/office/powerpoint/2010/main" val="2918831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lstStyle/>
          <a:p>
            <a:pPr marL="0" indent="0">
              <a:lnSpc>
                <a:spcPct val="107000"/>
              </a:lnSpc>
              <a:spcAft>
                <a:spcPts val="800"/>
              </a:spcAft>
              <a:buNone/>
            </a:pPr>
            <a:r>
              <a:rPr lang="da-DK" sz="1800" b="1">
                <a:latin typeface="Calibri" panose="020F0502020204030204" pitchFamily="34" charset="0"/>
                <a:ea typeface="Calibri" panose="020F0502020204030204" pitchFamily="34" charset="0"/>
                <a:cs typeface="Times New Roman" panose="02020603050405020304" pitchFamily="18" charset="0"/>
              </a:rPr>
              <a:t>F</a:t>
            </a:r>
            <a:r>
              <a:rPr lang="da-DK" sz="1800" b="1">
                <a:effectLst/>
                <a:latin typeface="Calibri" panose="020F0502020204030204" pitchFamily="34" charset="0"/>
                <a:ea typeface="Calibri" panose="020F0502020204030204" pitchFamily="34" charset="0"/>
                <a:cs typeface="Times New Roman" panose="02020603050405020304" pitchFamily="18" charset="0"/>
              </a:rPr>
              <a:t>okuspunkter, uddybet</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startAt="5"/>
            </a:pPr>
            <a:r>
              <a:rPr lang="da-DK" sz="1800">
                <a:effectLst/>
                <a:latin typeface="Calibri" panose="020F0502020204030204" pitchFamily="34" charset="0"/>
                <a:ea typeface="Calibri" panose="020F0502020204030204" pitchFamily="34" charset="0"/>
                <a:cs typeface="Times New Roman" panose="02020603050405020304" pitchFamily="18" charset="0"/>
              </a:rPr>
              <a:t>at prøverne til hver enkelt deltager fastlægges ved tilfældighedsprincip (lodtrækning), da de enkelte prøveelementer har indgået i undervisningen</a:t>
            </a:r>
          </a:p>
          <a:p>
            <a:pPr marL="0" indent="0">
              <a:buNone/>
            </a:pPr>
            <a:r>
              <a:rPr lang="da-DK" sz="1800" b="1"/>
              <a:t>Kran:</a:t>
            </a:r>
            <a:r>
              <a:rPr lang="da-DK" sz="1800"/>
              <a:t> Valg af opgave til den enkelte deltager til kranprøven foregår forskelligt. Nogen steder er det AT-censor, der fordeler opgaverne på dagen, andre steder er der lodtrækning og endelig kan deltageren selv vælge kran. I det sidste tilfælde kan der dermed være begrænset valgmulighed for prøveopgaven.</a:t>
            </a:r>
          </a:p>
          <a:p>
            <a:pPr marL="0" indent="0">
              <a:buNone/>
            </a:pPr>
            <a:r>
              <a:rPr lang="da-DK" sz="1800" b="1"/>
              <a:t>GT:</a:t>
            </a:r>
            <a:r>
              <a:rPr lang="da-DK" sz="1800"/>
              <a:t> Valg af opgave til den enkelte deltager til GT-prøven foregår også forskelligt. Nogen steder valg af de 3 opgaver dagen før ved lodtrækning (lettere træning har været anvendt), andre steder valg på dagen evt. ved lodtrækning og vi har også oplevet, at alle altid gennemførte de samme 3 opgaver på det samme udstyr.</a:t>
            </a:r>
          </a:p>
          <a:p>
            <a:pPr marL="0" indent="0">
              <a:buNone/>
            </a:pPr>
            <a:r>
              <a:rPr lang="da-DK" sz="1800"/>
              <a:t>TUR arbejder på beskrivelse af lodtrækningsprincipper. </a:t>
            </a:r>
          </a:p>
          <a:p>
            <a:r>
              <a:rPr lang="da-DK" sz="1800"/>
              <a:t>Hvor mange reelle valgmuligheder skal der være for hver enkelt deltager?</a:t>
            </a:r>
          </a:p>
          <a:p>
            <a:r>
              <a:rPr lang="da-DK" sz="1800"/>
              <a:t>Hvad gør man, når udstyret er ens?</a:t>
            </a:r>
          </a:p>
          <a:p>
            <a:pPr marL="0" indent="0">
              <a:buNone/>
            </a:pPr>
            <a:endParaRPr lang="da-DK" sz="1800"/>
          </a:p>
          <a:p>
            <a:pPr marL="0" indent="0">
              <a:buNone/>
            </a:pPr>
            <a:endParaRPr lang="da-DK"/>
          </a:p>
        </p:txBody>
      </p:sp>
    </p:spTree>
    <p:extLst>
      <p:ext uri="{BB962C8B-B14F-4D97-AF65-F5344CB8AC3E}">
        <p14:creationId xmlns:p14="http://schemas.microsoft.com/office/powerpoint/2010/main" val="29631520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Kran og GT</a:t>
            </a:r>
          </a:p>
        </p:txBody>
      </p:sp>
      <p:sp>
        <p:nvSpPr>
          <p:cNvPr id="3" name="Pladsholder til indhold 2"/>
          <p:cNvSpPr>
            <a:spLocks noGrp="1"/>
          </p:cNvSpPr>
          <p:nvPr>
            <p:ph idx="1"/>
          </p:nvPr>
        </p:nvSpPr>
        <p:spPr/>
        <p:txBody>
          <a:bodyPr>
            <a:normAutofit/>
          </a:bodyPr>
          <a:lstStyle/>
          <a:p>
            <a:pPr marL="0" indent="0">
              <a:lnSpc>
                <a:spcPct val="107000"/>
              </a:lnSpc>
              <a:spcAft>
                <a:spcPts val="800"/>
              </a:spcAft>
              <a:buNone/>
            </a:pPr>
            <a:r>
              <a:rPr lang="da-DK" sz="1800" b="1">
                <a:effectLst/>
                <a:latin typeface="Calibri" panose="020F0502020204030204" pitchFamily="34" charset="0"/>
                <a:ea typeface="Calibri" panose="020F0502020204030204" pitchFamily="34" charset="0"/>
                <a:cs typeface="Times New Roman" panose="02020603050405020304" pitchFamily="18" charset="0"/>
              </a:rPr>
              <a:t>Proces</a:t>
            </a:r>
            <a:endParaRPr lang="da-DK"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TUR vil gennemføre nogle få skolebesøg mere.</a:t>
            </a: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TUR </a:t>
            </a:r>
            <a:r>
              <a:rPr lang="da-DK" sz="1800">
                <a:latin typeface="Calibri" panose="020F0502020204030204" pitchFamily="34" charset="0"/>
                <a:ea typeface="Calibri" panose="020F0502020204030204" pitchFamily="34" charset="0"/>
                <a:cs typeface="Times New Roman" panose="02020603050405020304" pitchFamily="18" charset="0"/>
              </a:rPr>
              <a:t>har</a:t>
            </a:r>
            <a:r>
              <a:rPr lang="da-DK" sz="1800">
                <a:effectLst/>
                <a:latin typeface="Calibri" panose="020F0502020204030204" pitchFamily="34" charset="0"/>
                <a:ea typeface="Calibri" panose="020F0502020204030204" pitchFamily="34" charset="0"/>
                <a:cs typeface="Times New Roman" panose="02020603050405020304" pitchFamily="18" charset="0"/>
              </a:rPr>
              <a:t> igangsætte en intern proces, med henblik på en afklaring omkring de forskellige muligheder og scenarier. </a:t>
            </a: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TURs fageksperter; Gitte og Anita på GT-området samt Kim og Thomas på kranområdet er involveret i arbejdet. </a:t>
            </a: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Det er ikke hensigten at implementere ændringer, som påfører skolerne væsentlige udgifter (dette er selvfølgelig under forudsætning af, at nuværende prøvevejledninger om målbeskrivelser bliver fulgt).</a:t>
            </a:r>
          </a:p>
          <a:p>
            <a:pPr>
              <a:lnSpc>
                <a:spcPct val="107000"/>
              </a:lnSpc>
              <a:spcAft>
                <a:spcPts val="800"/>
              </a:spcAft>
            </a:pPr>
            <a:r>
              <a:rPr lang="da-DK" sz="1800">
                <a:effectLst/>
                <a:latin typeface="Calibri" panose="020F0502020204030204" pitchFamily="34" charset="0"/>
                <a:ea typeface="Calibri" panose="020F0502020204030204" pitchFamily="34" charset="0"/>
                <a:cs typeface="Times New Roman" panose="02020603050405020304" pitchFamily="18" charset="0"/>
              </a:rPr>
              <a:t>Hensigten har været at de nye vejledninger kunne træde i kraft pr. 01-07-2021. Tidspres på sekretariatet har udskudt dette.</a:t>
            </a:r>
          </a:p>
          <a:p>
            <a:pPr marL="0" indent="0">
              <a:buNone/>
            </a:pPr>
            <a:endParaRPr lang="da-DK" sz="1800">
              <a:effectLst/>
              <a:latin typeface="Calibri" panose="020F0502020204030204" pitchFamily="34" charset="0"/>
              <a:ea typeface="Calibri" panose="020F0502020204030204" pitchFamily="34" charset="0"/>
            </a:endParaRPr>
          </a:p>
          <a:p>
            <a:endParaRPr lang="da-DK"/>
          </a:p>
        </p:txBody>
      </p:sp>
    </p:spTree>
    <p:extLst>
      <p:ext uri="{BB962C8B-B14F-4D97-AF65-F5344CB8AC3E}">
        <p14:creationId xmlns:p14="http://schemas.microsoft.com/office/powerpoint/2010/main" val="499484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Personbefordring</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r>
              <a:rPr lang="da-DK"/>
              <a:t>V./Johnny Bengtson  </a:t>
            </a:r>
          </a:p>
        </p:txBody>
      </p:sp>
    </p:spTree>
    <p:extLst>
      <p:ext uri="{BB962C8B-B14F-4D97-AF65-F5344CB8AC3E}">
        <p14:creationId xmlns:p14="http://schemas.microsoft.com/office/powerpoint/2010/main" val="2228364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C8D783-5910-459E-9BBF-4DA573F1CF9C}"/>
              </a:ext>
            </a:extLst>
          </p:cNvPr>
          <p:cNvSpPr>
            <a:spLocks noGrp="1"/>
          </p:cNvSpPr>
          <p:nvPr>
            <p:ph type="title"/>
          </p:nvPr>
        </p:nvSpPr>
        <p:spPr/>
        <p:txBody>
          <a:bodyPr/>
          <a:lstStyle/>
          <a:p>
            <a:r>
              <a:rPr lang="da-DK"/>
              <a:t>Personbefordring</a:t>
            </a:r>
          </a:p>
        </p:txBody>
      </p:sp>
      <p:sp>
        <p:nvSpPr>
          <p:cNvPr id="5" name="Tekstfelt 4">
            <a:extLst>
              <a:ext uri="{FF2B5EF4-FFF2-40B4-BE49-F238E27FC236}">
                <a16:creationId xmlns:a16="http://schemas.microsoft.com/office/drawing/2014/main" id="{A1EA388C-39B8-4C6B-B008-789C61022647}"/>
              </a:ext>
            </a:extLst>
          </p:cNvPr>
          <p:cNvSpPr txBox="1"/>
          <p:nvPr/>
        </p:nvSpPr>
        <p:spPr>
          <a:xfrm>
            <a:off x="3295109" y="1328441"/>
            <a:ext cx="6105644" cy="178920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800" b="0" i="0" u="none" strike="noStrike" kern="1200" cap="none" spc="0" normalizeH="0" baseline="0" noProof="0">
                <a:ln>
                  <a:noFill/>
                </a:ln>
                <a:solidFill>
                  <a:prstClr val="black"/>
                </a:solidFill>
                <a:effectLst/>
                <a:uLnTx/>
                <a:uFillTx/>
                <a:latin typeface="Calibri" panose="020F0502020204030204"/>
                <a:ea typeface="+mn-ea"/>
                <a:cs typeface="+mn-cs"/>
              </a:rPr>
              <a:t>Igangværende analyser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2400" b="0" i="0" u="none" strike="noStrike" kern="1200" cap="none" spc="0" normalizeH="0" baseline="0" noProof="0">
                <a:ln>
                  <a:noFill/>
                </a:ln>
                <a:solidFill>
                  <a:prstClr val="black"/>
                </a:solidFill>
                <a:effectLst/>
                <a:uLnTx/>
                <a:uFillTx/>
                <a:latin typeface="Calibri" panose="020F0502020204030204"/>
                <a:ea typeface="+mn-ea"/>
                <a:cs typeface="+mn-cs"/>
              </a:rPr>
              <a:t>El-busser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a-DK" sz="2400" b="0" i="0" u="none" strike="noStrike" kern="1200" cap="none" spc="0" normalizeH="0" baseline="0" noProof="0">
                <a:ln>
                  <a:noFill/>
                </a:ln>
                <a:solidFill>
                  <a:prstClr val="black"/>
                </a:solidFill>
                <a:effectLst/>
                <a:uLnTx/>
                <a:uFillTx/>
                <a:latin typeface="Calibri" panose="020F0502020204030204"/>
                <a:ea typeface="+mn-ea"/>
                <a:cs typeface="+mn-cs"/>
              </a:rPr>
              <a:t>Handicap chauffører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da-DK" sz="2800" b="0" i="0" u="none" strike="noStrike" kern="1200" cap="none" spc="0" normalizeH="0" baseline="0" noProof="0">
                <a:ln>
                  <a:noFill/>
                </a:ln>
                <a:solidFill>
                  <a:prstClr val="black"/>
                </a:solidFill>
                <a:effectLst/>
                <a:uLnTx/>
                <a:uFillTx/>
                <a:latin typeface="Calibri" panose="020F0502020204030204"/>
                <a:ea typeface="+mn-ea"/>
                <a:cs typeface="+mn-cs"/>
              </a:rPr>
              <a:t>Afsluttede analyser</a:t>
            </a:r>
          </a:p>
        </p:txBody>
      </p:sp>
      <p:pic>
        <p:nvPicPr>
          <p:cNvPr id="6" name="Billede 5">
            <a:extLst>
              <a:ext uri="{FF2B5EF4-FFF2-40B4-BE49-F238E27FC236}">
                <a16:creationId xmlns:a16="http://schemas.microsoft.com/office/drawing/2014/main" id="{234535C8-9118-40C7-9ACC-76E3F60CFA41}"/>
              </a:ext>
            </a:extLst>
          </p:cNvPr>
          <p:cNvPicPr>
            <a:picLocks noChangeAspect="1"/>
          </p:cNvPicPr>
          <p:nvPr/>
        </p:nvPicPr>
        <p:blipFill>
          <a:blip r:embed="rId2"/>
          <a:stretch>
            <a:fillRect/>
          </a:stretch>
        </p:blipFill>
        <p:spPr>
          <a:xfrm>
            <a:off x="868041" y="3740351"/>
            <a:ext cx="3989198" cy="2571549"/>
          </a:xfrm>
          <a:prstGeom prst="rect">
            <a:avLst/>
          </a:prstGeom>
        </p:spPr>
      </p:pic>
      <p:pic>
        <p:nvPicPr>
          <p:cNvPr id="7" name="Billede 6">
            <a:extLst>
              <a:ext uri="{FF2B5EF4-FFF2-40B4-BE49-F238E27FC236}">
                <a16:creationId xmlns:a16="http://schemas.microsoft.com/office/drawing/2014/main" id="{D1CD7901-7B1C-4615-8235-323ACDA26130}"/>
              </a:ext>
            </a:extLst>
          </p:cNvPr>
          <p:cNvPicPr>
            <a:picLocks noChangeAspect="1"/>
          </p:cNvPicPr>
          <p:nvPr/>
        </p:nvPicPr>
        <p:blipFill>
          <a:blip r:embed="rId3"/>
          <a:stretch>
            <a:fillRect/>
          </a:stretch>
        </p:blipFill>
        <p:spPr>
          <a:xfrm>
            <a:off x="6096000" y="3740351"/>
            <a:ext cx="3993866" cy="2571549"/>
          </a:xfrm>
          <a:prstGeom prst="rect">
            <a:avLst/>
          </a:prstGeom>
        </p:spPr>
      </p:pic>
    </p:spTree>
    <p:extLst>
      <p:ext uri="{BB962C8B-B14F-4D97-AF65-F5344CB8AC3E}">
        <p14:creationId xmlns:p14="http://schemas.microsoft.com/office/powerpoint/2010/main" val="363562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772EF4-23FF-468C-8CA3-7D78CD2A1EE3}"/>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Lager, havn og terminal </a:t>
            </a:r>
            <a:endParaRPr lang="da-DK"/>
          </a:p>
        </p:txBody>
      </p:sp>
      <p:sp>
        <p:nvSpPr>
          <p:cNvPr id="3" name="Undertitel 2">
            <a:extLst>
              <a:ext uri="{FF2B5EF4-FFF2-40B4-BE49-F238E27FC236}">
                <a16:creationId xmlns:a16="http://schemas.microsoft.com/office/drawing/2014/main" id="{69F87FF3-B09F-4935-AC0F-D6C57FF1D4AF}"/>
              </a:ext>
            </a:extLst>
          </p:cNvPr>
          <p:cNvSpPr>
            <a:spLocks noGrp="1"/>
          </p:cNvSpPr>
          <p:nvPr>
            <p:ph type="subTitle" idx="1"/>
          </p:nvPr>
        </p:nvSpPr>
        <p:spPr/>
        <p:txBody>
          <a:bodyPr/>
          <a:lstStyle/>
          <a:p>
            <a:r>
              <a:rPr lang="da-DK"/>
              <a:t>V./Michael Ørum Henriksen</a:t>
            </a:r>
          </a:p>
        </p:txBody>
      </p:sp>
    </p:spTree>
    <p:extLst>
      <p:ext uri="{BB962C8B-B14F-4D97-AF65-F5344CB8AC3E}">
        <p14:creationId xmlns:p14="http://schemas.microsoft.com/office/powerpoint/2010/main" val="3427698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p:txBody>
          <a:bodyPr>
            <a:normAutofit/>
          </a:bodyPr>
          <a:lstStyle/>
          <a:p>
            <a:r>
              <a:rPr lang="da-DK" b="1" u="sng" err="1">
                <a:hlinkClick r:id="rId2"/>
              </a:rPr>
              <a:t>Valcon</a:t>
            </a:r>
            <a:r>
              <a:rPr lang="da-DK" b="1" u="sng">
                <a:hlinkClick r:id="rId2"/>
              </a:rPr>
              <a:t> analysen</a:t>
            </a:r>
            <a:endParaRPr lang="da-DK" b="1" u="sng"/>
          </a:p>
          <a:p>
            <a:pPr indent="0">
              <a:lnSpc>
                <a:spcPct val="107000"/>
              </a:lnSpc>
              <a:buNone/>
            </a:pPr>
            <a:r>
              <a:rPr lang="da-DK" sz="1800">
                <a:effectLst/>
                <a:latin typeface="Arial" panose="020B0604020202020204" pitchFamily="34" charset="0"/>
                <a:ea typeface="Calibri" panose="020F0502020204030204" pitchFamily="34" charset="0"/>
                <a:cs typeface="Times New Roman" panose="02020603050405020304" pitchFamily="18" charset="0"/>
              </a:rPr>
              <a:t>FKB 2290 Lager, terminal og logistik erstattes af 2873 Lager, terminal og logistik</a:t>
            </a:r>
          </a:p>
          <a:p>
            <a:pPr indent="0">
              <a:lnSpc>
                <a:spcPct val="107000"/>
              </a:lnSpc>
              <a:buNone/>
            </a:pP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indent="0">
              <a:lnSpc>
                <a:spcPct val="107000"/>
              </a:lnSpc>
              <a:buNone/>
            </a:pPr>
            <a:r>
              <a:rPr lang="da-DK" sz="1800">
                <a:effectLst/>
                <a:latin typeface="Arial" panose="020B0604020202020204" pitchFamily="34" charset="0"/>
                <a:ea typeface="Calibri" panose="020F0502020204030204" pitchFamily="34" charset="0"/>
                <a:cs typeface="Times New Roman" panose="02020603050405020304" pitchFamily="18" charset="0"/>
              </a:rPr>
              <a:t>FKB 2290 lukkes ned den 30. juni 2021. FKB 2873 er gældende fra 1. juli 2021. </a:t>
            </a:r>
          </a:p>
          <a:p>
            <a:pPr indent="0">
              <a:lnSpc>
                <a:spcPct val="107000"/>
              </a:lnSpc>
              <a:buNone/>
            </a:pP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indent="0">
              <a:lnSpc>
                <a:spcPct val="107000"/>
              </a:lnSpc>
              <a:buNone/>
            </a:pPr>
            <a:r>
              <a:rPr lang="da-DK" sz="1800">
                <a:effectLst/>
                <a:latin typeface="Arial" panose="020B0604020202020204" pitchFamily="34" charset="0"/>
                <a:ea typeface="Calibri" panose="020F0502020204030204" pitchFamily="34" charset="0"/>
                <a:cs typeface="Times New Roman" panose="02020603050405020304" pitchFamily="18" charset="0"/>
              </a:rPr>
              <a:t>Alle uddannelsesmål overføres til 2873 med samme nummer</a:t>
            </a:r>
          </a:p>
          <a:p>
            <a:pPr indent="0">
              <a:lnSpc>
                <a:spcPct val="107000"/>
              </a:lnSpc>
              <a:buNone/>
            </a:pP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indent="0">
              <a:lnSpc>
                <a:spcPct val="107000"/>
              </a:lnSpc>
              <a:buNone/>
            </a:pPr>
            <a:r>
              <a:rPr lang="da-DK" sz="1800">
                <a:effectLst/>
                <a:latin typeface="Arial" panose="020B0604020202020204" pitchFamily="34" charset="0"/>
                <a:ea typeface="Calibri" panose="020F0502020204030204" pitchFamily="34" charset="0"/>
                <a:cs typeface="Times New Roman" panose="02020603050405020304" pitchFamily="18" charset="0"/>
              </a:rPr>
              <a:t>Alle skolegodkendelser overføres til 2873</a:t>
            </a:r>
          </a:p>
          <a:p>
            <a:pPr indent="0">
              <a:lnSpc>
                <a:spcPct val="107000"/>
              </a:lnSpc>
              <a:buNone/>
            </a:pPr>
            <a:endParaRPr lang="da-DK" sz="1800" u="sng">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00851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a:t>Lager, Havn og Terminal</a:t>
            </a:r>
          </a:p>
        </p:txBody>
      </p:sp>
      <p:sp>
        <p:nvSpPr>
          <p:cNvPr id="3" name="Pladsholder til indhold 2"/>
          <p:cNvSpPr>
            <a:spLocks noGrp="1"/>
          </p:cNvSpPr>
          <p:nvPr>
            <p:ph idx="1"/>
          </p:nvPr>
        </p:nvSpPr>
        <p:spPr>
          <a:xfrm>
            <a:off x="389810" y="1462465"/>
            <a:ext cx="11550032" cy="4598469"/>
          </a:xfrm>
        </p:spPr>
        <p:txBody>
          <a:bodyPr>
            <a:normAutofit/>
          </a:bodyPr>
          <a:lstStyle/>
          <a:p>
            <a:pPr indent="0">
              <a:lnSpc>
                <a:spcPct val="107000"/>
              </a:lnSpc>
              <a:buNone/>
            </a:pPr>
            <a:r>
              <a:rPr lang="da-DK" sz="1800" u="sng">
                <a:effectLst/>
                <a:latin typeface="Arial" panose="020B0604020202020204" pitchFamily="34" charset="0"/>
                <a:ea typeface="Calibri" panose="020F0502020204030204" pitchFamily="34" charset="0"/>
                <a:cs typeface="Arial" panose="020B0604020202020204" pitchFamily="34" charset="0"/>
              </a:rPr>
              <a:t>Udvikling af nye mål</a:t>
            </a:r>
          </a:p>
          <a:p>
            <a:pPr indent="0">
              <a:lnSpc>
                <a:spcPct val="107000"/>
              </a:lnSpc>
              <a:buNone/>
            </a:pP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da-DK" sz="1800">
                <a:effectLst/>
                <a:latin typeface="Arial" panose="020B0604020202020204" pitchFamily="34" charset="0"/>
                <a:ea typeface="Calibri" panose="020F0502020204030204" pitchFamily="34" charset="0"/>
                <a:cs typeface="Arial" panose="020B0604020202020204" pitchFamily="34" charset="0"/>
              </a:rPr>
              <a:t>Teknologiforståelse (ny Teknologi)</a:t>
            </a:r>
            <a:endParaRPr lang="da-DK" sz="180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da-DK" sz="1800">
                <a:effectLst/>
                <a:latin typeface="Arial" panose="020B0604020202020204" pitchFamily="34" charset="0"/>
                <a:ea typeface="Calibri" panose="020F0502020204030204" pitchFamily="34" charset="0"/>
                <a:cs typeface="Arial" panose="020B0604020202020204" pitchFamily="34" charset="0"/>
              </a:rPr>
              <a:t>Procesforståelse</a:t>
            </a:r>
          </a:p>
          <a:p>
            <a:pPr marL="342900" lvl="0" indent="-342900">
              <a:lnSpc>
                <a:spcPct val="107000"/>
              </a:lnSpc>
              <a:spcAft>
                <a:spcPts val="800"/>
              </a:spcAft>
              <a:buFont typeface="Symbol" panose="05050102010706020507" pitchFamily="18" charset="2"/>
              <a:buChar char=""/>
            </a:pPr>
            <a:r>
              <a:rPr lang="da-DK" sz="1800" b="1">
                <a:effectLst/>
                <a:latin typeface="Arial" panose="020B0604020202020204" pitchFamily="34" charset="0"/>
                <a:ea typeface="Calibri" panose="020F0502020204030204" pitchFamily="34" charset="0"/>
                <a:cs typeface="Times New Roman" panose="02020603050405020304" pitchFamily="18" charset="0"/>
              </a:rPr>
              <a:t>To yderligere i støbeskeen. </a:t>
            </a:r>
          </a:p>
          <a:p>
            <a:pPr marL="342900" lvl="0" indent="-342900">
              <a:lnSpc>
                <a:spcPct val="107000"/>
              </a:lnSpc>
              <a:spcAft>
                <a:spcPts val="800"/>
              </a:spcAft>
              <a:buFont typeface="Symbol" panose="05050102010706020507" pitchFamily="18" charset="2"/>
              <a:buChar char=""/>
            </a:pPr>
            <a:r>
              <a:rPr lang="da-DK" sz="1800">
                <a:effectLst/>
                <a:latin typeface="Arial" panose="020B0604020202020204" pitchFamily="34" charset="0"/>
                <a:ea typeface="Calibri" panose="020F0502020204030204" pitchFamily="34" charset="0"/>
                <a:cs typeface="Times New Roman" panose="02020603050405020304" pitchFamily="18" charset="0"/>
              </a:rPr>
              <a:t>Optimal læsning/losning</a:t>
            </a:r>
          </a:p>
          <a:p>
            <a:pPr marL="342900" lvl="0" indent="-342900">
              <a:lnSpc>
                <a:spcPct val="107000"/>
              </a:lnSpc>
              <a:spcAft>
                <a:spcPts val="800"/>
              </a:spcAft>
              <a:buFont typeface="Symbol" panose="05050102010706020507" pitchFamily="18" charset="2"/>
              <a:buChar char=""/>
            </a:pPr>
            <a:r>
              <a:rPr lang="da-DK" sz="1800">
                <a:effectLst/>
                <a:latin typeface="Arial" panose="020B0604020202020204" pitchFamily="34" charset="0"/>
                <a:ea typeface="Calibri" panose="020F0502020204030204" pitchFamily="34" charset="0"/>
                <a:cs typeface="Times New Roman" panose="02020603050405020304" pitchFamily="18" charset="0"/>
              </a:rPr>
              <a:t>Emballage, brug af og bortskaffelse heraf. </a:t>
            </a:r>
          </a:p>
          <a:p>
            <a:endParaRPr lang="da-DK" b="1" u="sng"/>
          </a:p>
        </p:txBody>
      </p:sp>
    </p:spTree>
    <p:extLst>
      <p:ext uri="{BB962C8B-B14F-4D97-AF65-F5344CB8AC3E}">
        <p14:creationId xmlns:p14="http://schemas.microsoft.com/office/powerpoint/2010/main" val="22840285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fontScale="92500" lnSpcReduction="10000"/>
          </a:bodyPr>
          <a:lstStyle/>
          <a:p>
            <a:pPr marL="0" indent="0">
              <a:lnSpc>
                <a:spcPct val="107000"/>
              </a:lnSpc>
              <a:spcAft>
                <a:spcPts val="800"/>
              </a:spcAft>
              <a:buNone/>
            </a:pPr>
            <a:r>
              <a:rPr lang="da-DK" sz="2100" u="sng">
                <a:effectLst/>
                <a:latin typeface="Arial" panose="020B0604020202020204" pitchFamily="34" charset="0"/>
                <a:ea typeface="Calibri" panose="020F0502020204030204" pitchFamily="34" charset="0"/>
                <a:cs typeface="Arial" panose="020B0604020202020204" pitchFamily="34" charset="0"/>
              </a:rPr>
              <a:t>Revision af uddannelsesmålet, revision af amu prøven. 3. kvartal 2021</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1435100" indent="-363538">
              <a:lnSpc>
                <a:spcPct val="107000"/>
              </a:lnSpc>
              <a:spcAft>
                <a:spcPts val="800"/>
              </a:spcAft>
            </a:pPr>
            <a:r>
              <a:rPr lang="da-DK" sz="2100">
                <a:effectLst/>
                <a:latin typeface="Arial" panose="020B0604020202020204" pitchFamily="34" charset="0"/>
                <a:ea typeface="Calibri" panose="020F0502020204030204" pitchFamily="34" charset="0"/>
                <a:cs typeface="Arial" panose="020B0604020202020204" pitchFamily="34" charset="0"/>
              </a:rPr>
              <a:t>46939	Lagerstyring med IT</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1435100" indent="-363538">
              <a:lnSpc>
                <a:spcPct val="107000"/>
              </a:lnSpc>
              <a:spcAft>
                <a:spcPts val="800"/>
              </a:spcAft>
            </a:pPr>
            <a:r>
              <a:rPr lang="da-DK" sz="2100">
                <a:effectLst/>
                <a:latin typeface="Arial" panose="020B0604020202020204" pitchFamily="34" charset="0"/>
                <a:ea typeface="Calibri" panose="020F0502020204030204" pitchFamily="34" charset="0"/>
                <a:cs typeface="Arial" panose="020B0604020202020204" pitchFamily="34" charset="0"/>
              </a:rPr>
              <a:t>47894	Lagerstyring med IT, grundlæg funktioner</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1435100" indent="-363538">
              <a:lnSpc>
                <a:spcPct val="107000"/>
              </a:lnSpc>
              <a:spcAft>
                <a:spcPts val="800"/>
              </a:spcAft>
            </a:pPr>
            <a:r>
              <a:rPr lang="da-DK" sz="2100">
                <a:effectLst/>
                <a:latin typeface="Arial" panose="020B0604020202020204" pitchFamily="34" charset="0"/>
                <a:ea typeface="Calibri" panose="020F0502020204030204" pitchFamily="34" charset="0"/>
                <a:cs typeface="Arial" panose="020B0604020202020204" pitchFamily="34" charset="0"/>
              </a:rPr>
              <a:t>44759	Lagerstyring med IT, udvidet funktioner</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a-DK" sz="2100" u="sng">
                <a:effectLst/>
                <a:latin typeface="Arial" panose="020B0604020202020204" pitchFamily="34" charset="0"/>
                <a:ea typeface="Calibri" panose="020F0502020204030204" pitchFamily="34" charset="0"/>
                <a:cs typeface="Arial" panose="020B0604020202020204" pitchFamily="34" charset="0"/>
              </a:rPr>
              <a:t>Revision af uddannelsesmål 4. kvartal 2021</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1435100" indent="-265113">
              <a:lnSpc>
                <a:spcPct val="107000"/>
              </a:lnSpc>
              <a:spcAft>
                <a:spcPts val="800"/>
              </a:spcAft>
            </a:pPr>
            <a:r>
              <a:rPr lang="da-DK" sz="2100">
                <a:effectLst/>
                <a:latin typeface="Arial" panose="020B0604020202020204" pitchFamily="34" charset="0"/>
                <a:ea typeface="Calibri" panose="020F0502020204030204" pitchFamily="34" charset="0"/>
                <a:cs typeface="Arial" panose="020B0604020202020204" pitchFamily="34" charset="0"/>
              </a:rPr>
              <a:t>32895	Time-sags og ressourcestyring</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1435100" indent="-265113">
              <a:lnSpc>
                <a:spcPct val="107000"/>
              </a:lnSpc>
              <a:spcAft>
                <a:spcPts val="800"/>
              </a:spcAft>
            </a:pPr>
            <a:r>
              <a:rPr lang="da-DK" sz="2100">
                <a:effectLst/>
                <a:latin typeface="Arial" panose="020B0604020202020204" pitchFamily="34" charset="0"/>
                <a:ea typeface="Calibri" panose="020F0502020204030204" pitchFamily="34" charset="0"/>
                <a:cs typeface="Arial" panose="020B0604020202020204" pitchFamily="34" charset="0"/>
              </a:rPr>
              <a:t>45074	Lagerindretning og lagerarbejde</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1435100" indent="-265113">
              <a:lnSpc>
                <a:spcPct val="107000"/>
              </a:lnSpc>
              <a:spcAft>
                <a:spcPts val="800"/>
              </a:spcAft>
            </a:pPr>
            <a:r>
              <a:rPr lang="da-DK" sz="2100">
                <a:effectLst/>
                <a:latin typeface="Arial" panose="020B0604020202020204" pitchFamily="34" charset="0"/>
                <a:ea typeface="Calibri" panose="020F0502020204030204" pitchFamily="34" charset="0"/>
                <a:cs typeface="Arial" panose="020B0604020202020204" pitchFamily="34" charset="0"/>
              </a:rPr>
              <a:t>45097	Logistik og samarbejde</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1435100" indent="-265113">
              <a:lnSpc>
                <a:spcPct val="107000"/>
              </a:lnSpc>
              <a:spcAft>
                <a:spcPts val="800"/>
              </a:spcAft>
            </a:pPr>
            <a:r>
              <a:rPr lang="da-DK" sz="2100">
                <a:effectLst/>
                <a:latin typeface="Arial" panose="020B0604020202020204" pitchFamily="34" charset="0"/>
                <a:ea typeface="Calibri" panose="020F0502020204030204" pitchFamily="34" charset="0"/>
                <a:cs typeface="Arial" panose="020B0604020202020204" pitchFamily="34" charset="0"/>
              </a:rPr>
              <a:t>40967	Lagerøkonomi</a:t>
            </a:r>
            <a:endParaRPr lang="da-DK" sz="2100">
              <a:effectLst/>
              <a:latin typeface="Arial" panose="020B0604020202020204" pitchFamily="34" charset="0"/>
              <a:ea typeface="Calibri" panose="020F0502020204030204" pitchFamily="34" charset="0"/>
              <a:cs typeface="Times New Roman" panose="02020603050405020304" pitchFamily="18" charset="0"/>
            </a:endParaRPr>
          </a:p>
          <a:p>
            <a:pPr marL="457200" lvl="1" indent="0">
              <a:buNone/>
            </a:pPr>
            <a:endParaRPr lang="da-DK" b="1" u="sng"/>
          </a:p>
          <a:p>
            <a:pPr lvl="1"/>
            <a:endParaRPr lang="da-DK" b="1" u="sng"/>
          </a:p>
          <a:p>
            <a:pPr lvl="1"/>
            <a:endParaRPr lang="da-DK" b="1" u="sng"/>
          </a:p>
          <a:p>
            <a:pPr lvl="1"/>
            <a:endParaRPr lang="da-DK" b="1" u="sng"/>
          </a:p>
          <a:p>
            <a:pPr lvl="1"/>
            <a:endParaRPr lang="da-DK" b="1" u="sng"/>
          </a:p>
        </p:txBody>
      </p:sp>
    </p:spTree>
    <p:extLst>
      <p:ext uri="{BB962C8B-B14F-4D97-AF65-F5344CB8AC3E}">
        <p14:creationId xmlns:p14="http://schemas.microsoft.com/office/powerpoint/2010/main" val="8980192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4F3442-8854-47F3-AAE2-0C6E426D54DD}"/>
              </a:ext>
            </a:extLst>
          </p:cNvPr>
          <p:cNvSpPr>
            <a:spLocks noGrp="1"/>
          </p:cNvSpPr>
          <p:nvPr>
            <p:ph type="title"/>
          </p:nvPr>
        </p:nvSpPr>
        <p:spPr/>
        <p:txBody>
          <a:bodyPr/>
          <a:lstStyle/>
          <a:p>
            <a:r>
              <a:rPr lang="da-DK"/>
              <a:t>Lager, Havn og Terminal</a:t>
            </a:r>
          </a:p>
        </p:txBody>
      </p:sp>
      <p:sp>
        <p:nvSpPr>
          <p:cNvPr id="3" name="Pladsholder til indhold 2">
            <a:extLst>
              <a:ext uri="{FF2B5EF4-FFF2-40B4-BE49-F238E27FC236}">
                <a16:creationId xmlns:a16="http://schemas.microsoft.com/office/drawing/2014/main" id="{C9A1F5F6-0573-402A-8563-B857BEF7C66E}"/>
              </a:ext>
            </a:extLst>
          </p:cNvPr>
          <p:cNvSpPr>
            <a:spLocks noGrp="1"/>
          </p:cNvSpPr>
          <p:nvPr>
            <p:ph idx="1"/>
          </p:nvPr>
        </p:nvSpPr>
        <p:spPr/>
        <p:txBody>
          <a:bodyPr>
            <a:normAutofit/>
          </a:bodyPr>
          <a:lstStyle/>
          <a:p>
            <a:pPr lvl="1"/>
            <a:endParaRPr lang="da-DK" b="1" u="sng"/>
          </a:p>
          <a:p>
            <a:r>
              <a:rPr lang="da-DK" b="1" u="sng"/>
              <a:t>FKB 2295 Havn og terminal</a:t>
            </a:r>
          </a:p>
          <a:p>
            <a:pPr>
              <a:lnSpc>
                <a:spcPct val="107000"/>
              </a:lnSpc>
              <a:spcAft>
                <a:spcPts val="800"/>
              </a:spcAft>
            </a:pPr>
            <a:r>
              <a:rPr lang="da-DK" sz="2400">
                <a:effectLst/>
                <a:latin typeface="Arial" panose="020B0604020202020204" pitchFamily="34" charset="0"/>
                <a:ea typeface="Calibri" panose="020F0502020204030204" pitchFamily="34" charset="0"/>
                <a:cs typeface="Arial" panose="020B0604020202020204" pitchFamily="34" charset="0"/>
              </a:rPr>
              <a:t>Udvikling og revision af uddannelsesmålet 47360 Lastsikring og stuvning af gods til søtransport</a:t>
            </a:r>
            <a:endParaRPr lang="da-DK" sz="240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a-DK" sz="2400">
                <a:effectLst/>
                <a:latin typeface="Arial" panose="020B0604020202020204" pitchFamily="34" charset="0"/>
                <a:ea typeface="Calibri" panose="020F0502020204030204" pitchFamily="34" charset="0"/>
                <a:cs typeface="Arial" panose="020B0604020202020204" pitchFamily="34" charset="0"/>
              </a:rPr>
              <a:t>samt amu prøven forventes afsluttet her ved udgangen af 2. kvartal. </a:t>
            </a:r>
            <a:endParaRPr lang="da-DK" sz="240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2FF252-12F4-4304-AE72-9F82ED7ACA34}"/>
              </a:ext>
            </a:extLst>
          </p:cNvPr>
          <p:cNvSpPr>
            <a:spLocks noGrp="1"/>
          </p:cNvSpPr>
          <p:nvPr>
            <p:ph type="title"/>
          </p:nvPr>
        </p:nvSpPr>
        <p:spPr/>
        <p:txBody>
          <a:bodyPr/>
          <a:lstStyle/>
          <a:p>
            <a:endParaRPr lang="da-DK"/>
          </a:p>
        </p:txBody>
      </p:sp>
      <p:sp>
        <p:nvSpPr>
          <p:cNvPr id="4" name="Pladsholder til indhold 3">
            <a:extLst>
              <a:ext uri="{FF2B5EF4-FFF2-40B4-BE49-F238E27FC236}">
                <a16:creationId xmlns:a16="http://schemas.microsoft.com/office/drawing/2014/main" id="{825B4686-E7B6-410D-BDB0-A73A735130C0}"/>
              </a:ext>
            </a:extLst>
          </p:cNvPr>
          <p:cNvSpPr>
            <a:spLocks noGrp="1"/>
          </p:cNvSpPr>
          <p:nvPr>
            <p:ph idx="1"/>
          </p:nvPr>
        </p:nvSpPr>
        <p:spPr>
          <a:xfrm>
            <a:off x="782623" y="1302667"/>
            <a:ext cx="11550032" cy="4598469"/>
          </a:xfrm>
        </p:spPr>
        <p:txBody>
          <a:bodyPr/>
          <a:lstStyle/>
          <a:p>
            <a:pPr marL="0" indent="0">
              <a:buNone/>
            </a:pPr>
            <a:endParaRPr lang="da-DK"/>
          </a:p>
          <a:p>
            <a:pPr marL="0" indent="0">
              <a:buNone/>
            </a:pPr>
            <a:endParaRPr lang="da-DK"/>
          </a:p>
          <a:p>
            <a:pPr marL="0" indent="0">
              <a:buNone/>
            </a:pPr>
            <a:r>
              <a:rPr lang="da-DK"/>
              <a:t>Nye Ansættelser i TUR</a:t>
            </a:r>
          </a:p>
          <a:p>
            <a:pPr marL="0" indent="0">
              <a:buNone/>
            </a:pPr>
            <a:r>
              <a:rPr lang="da-DK"/>
              <a:t>Personalesituationen i TUR</a:t>
            </a:r>
          </a:p>
          <a:p>
            <a:pPr marL="0" indent="0">
              <a:buNone/>
            </a:pPr>
            <a:r>
              <a:rPr lang="da-DK"/>
              <a:t>Trepartsaftalen 2020</a:t>
            </a:r>
          </a:p>
          <a:p>
            <a:pPr marL="0" indent="0">
              <a:buNone/>
            </a:pPr>
            <a:r>
              <a:rPr lang="da-DK"/>
              <a:t>Analyse: anvendelse af simulatorer i undervisningen</a:t>
            </a:r>
          </a:p>
          <a:p>
            <a:pPr marL="0" indent="0">
              <a:buNone/>
            </a:pPr>
            <a:r>
              <a:rPr lang="da-DK"/>
              <a:t>Transportbranchen i en ny tid</a:t>
            </a:r>
          </a:p>
          <a:p>
            <a:pPr marL="0" indent="0">
              <a:buNone/>
            </a:pPr>
            <a:endParaRPr lang="da-DK"/>
          </a:p>
        </p:txBody>
      </p:sp>
    </p:spTree>
    <p:extLst>
      <p:ext uri="{BB962C8B-B14F-4D97-AF65-F5344CB8AC3E}">
        <p14:creationId xmlns:p14="http://schemas.microsoft.com/office/powerpoint/2010/main" val="38548858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CFB994D0-8518-474B-924E-01BCBA724EB4}"/>
              </a:ext>
            </a:extLst>
          </p:cNvPr>
          <p:cNvSpPr>
            <a:spLocks noGrp="1"/>
          </p:cNvSpPr>
          <p:nvPr>
            <p:ph type="ctrTitle"/>
          </p:nvPr>
        </p:nvSpPr>
        <p:spPr/>
        <p:txBody>
          <a:bodyPr>
            <a:normAutofit/>
          </a:bodyPr>
          <a:lstStyle/>
          <a:p>
            <a:r>
              <a:rPr lang="da-DK" sz="4800">
                <a:latin typeface="Tahoma" panose="020B0604030504040204" pitchFamily="34" charset="0"/>
                <a:ea typeface="Tahoma" panose="020B0604030504040204" pitchFamily="34" charset="0"/>
                <a:cs typeface="Tahoma" panose="020B0604030504040204" pitchFamily="34" charset="0"/>
              </a:rPr>
              <a:t>Nyt fra Vejgods</a:t>
            </a:r>
          </a:p>
        </p:txBody>
      </p:sp>
      <p:sp>
        <p:nvSpPr>
          <p:cNvPr id="5" name="Undertitel 4">
            <a:extLst>
              <a:ext uri="{FF2B5EF4-FFF2-40B4-BE49-F238E27FC236}">
                <a16:creationId xmlns:a16="http://schemas.microsoft.com/office/drawing/2014/main" id="{7DDDABBC-E762-487B-B5C3-0EDDBCAC6941}"/>
              </a:ext>
            </a:extLst>
          </p:cNvPr>
          <p:cNvSpPr>
            <a:spLocks noGrp="1"/>
          </p:cNvSpPr>
          <p:nvPr>
            <p:ph type="subTitle" idx="1"/>
          </p:nvPr>
        </p:nvSpPr>
        <p:spPr/>
        <p:txBody>
          <a:bodyPr/>
          <a:lstStyle/>
          <a:p>
            <a:r>
              <a:rPr lang="da-DK"/>
              <a:t>V. Mogens Ellgaard-Cramer</a:t>
            </a:r>
          </a:p>
        </p:txBody>
      </p:sp>
    </p:spTree>
    <p:extLst>
      <p:ext uri="{BB962C8B-B14F-4D97-AF65-F5344CB8AC3E}">
        <p14:creationId xmlns:p14="http://schemas.microsoft.com/office/powerpoint/2010/main" val="36759404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a:t>Revision af mål</a:t>
            </a:r>
          </a:p>
        </p:txBody>
      </p:sp>
      <p:sp>
        <p:nvSpPr>
          <p:cNvPr id="3" name="Pladsholder til indhold 2"/>
          <p:cNvSpPr>
            <a:spLocks noGrp="1"/>
          </p:cNvSpPr>
          <p:nvPr>
            <p:ph idx="1"/>
          </p:nvPr>
        </p:nvSpPr>
        <p:spPr/>
        <p:txBody>
          <a:bodyPr>
            <a:normAutofit fontScale="70000" lnSpcReduction="20000"/>
          </a:bodyPr>
          <a:lstStyle/>
          <a:p>
            <a:pPr marL="0" indent="0">
              <a:buNone/>
            </a:pPr>
            <a:r>
              <a:rPr lang="da-DK" sz="3600"/>
              <a:t>48628 Ajourføring for tankbilchauffører</a:t>
            </a:r>
          </a:p>
          <a:p>
            <a:pPr marL="0" indent="0">
              <a:buNone/>
            </a:pPr>
            <a:r>
              <a:rPr lang="da-DK" sz="3600"/>
              <a:t> 48629 Ajourføring for dyretransportchauffører</a:t>
            </a:r>
          </a:p>
          <a:p>
            <a:pPr marL="0" indent="0">
              <a:buNone/>
            </a:pPr>
            <a:r>
              <a:rPr lang="da-DK" sz="3600"/>
              <a:t>48626 Ajourføring for særtransportchauffører</a:t>
            </a:r>
          </a:p>
          <a:p>
            <a:pPr marL="0" indent="0">
              <a:buNone/>
            </a:pPr>
            <a:r>
              <a:rPr lang="da-DK" sz="3600"/>
              <a:t>45111 Blokvognskørsel</a:t>
            </a:r>
          </a:p>
          <a:p>
            <a:pPr marL="0" indent="0">
              <a:buNone/>
            </a:pPr>
            <a:r>
              <a:rPr lang="da-DK" sz="3600"/>
              <a:t>45114 Kørsel med vogntog, kategori C/E</a:t>
            </a:r>
          </a:p>
          <a:p>
            <a:pPr marL="0" indent="0">
              <a:buNone/>
            </a:pPr>
            <a:r>
              <a:rPr lang="da-DK" sz="3600"/>
              <a:t>47467 Udvidelse af GK for buschauffører</a:t>
            </a:r>
          </a:p>
          <a:p>
            <a:pPr marL="0" indent="0">
              <a:buNone/>
            </a:pPr>
            <a:r>
              <a:rPr lang="da-DK" sz="3600"/>
              <a:t>47854 Godstransport med lastbil</a:t>
            </a:r>
          </a:p>
          <a:p>
            <a:pPr marL="0" indent="0">
              <a:buNone/>
            </a:pPr>
            <a:r>
              <a:rPr lang="da-DK" sz="3600"/>
              <a:t>47855 Intensiv grundlæggende </a:t>
            </a:r>
            <a:r>
              <a:rPr lang="da-DK" sz="3600" err="1"/>
              <a:t>kval.uddannelse</a:t>
            </a:r>
            <a:r>
              <a:rPr lang="da-DK" sz="3600"/>
              <a:t> - lastbil  </a:t>
            </a:r>
          </a:p>
          <a:p>
            <a:pPr marL="0" indent="0">
              <a:buNone/>
            </a:pPr>
            <a:r>
              <a:rPr lang="da-DK" sz="3600"/>
              <a:t>47856 Grundlæggende kvalifikationsuddannelse – lastbil</a:t>
            </a:r>
          </a:p>
          <a:p>
            <a:pPr marL="0" indent="0">
              <a:buNone/>
            </a:pPr>
            <a:r>
              <a:rPr lang="da-DK" sz="3600"/>
              <a:t>47857 Godstransport med lastbil samt </a:t>
            </a:r>
            <a:r>
              <a:rPr lang="da-DK" sz="3600" err="1"/>
              <a:t>grundl</a:t>
            </a:r>
            <a:r>
              <a:rPr lang="da-DK" sz="3600"/>
              <a:t>. </a:t>
            </a:r>
            <a:r>
              <a:rPr lang="da-DK" sz="3600" err="1"/>
              <a:t>kval.uddan</a:t>
            </a:r>
            <a:endParaRPr lang="da-DK" sz="3600"/>
          </a:p>
          <a:p>
            <a:pPr marL="0" indent="0">
              <a:buNone/>
            </a:pPr>
            <a:r>
              <a:rPr lang="da-DK" sz="3600"/>
              <a:t>47861 Vejgodstransport for buschauffører</a:t>
            </a:r>
          </a:p>
          <a:p>
            <a:pPr marL="0" indent="0" algn="ctr">
              <a:buNone/>
            </a:pPr>
            <a:endParaRPr lang="da-DK" sz="3600"/>
          </a:p>
        </p:txBody>
      </p:sp>
    </p:spTree>
    <p:extLst>
      <p:ext uri="{BB962C8B-B14F-4D97-AF65-F5344CB8AC3E}">
        <p14:creationId xmlns:p14="http://schemas.microsoft.com/office/powerpoint/2010/main" val="1573615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a:t>Revision af mål</a:t>
            </a:r>
          </a:p>
        </p:txBody>
      </p:sp>
      <p:sp>
        <p:nvSpPr>
          <p:cNvPr id="3" name="Pladsholder til indhold 2"/>
          <p:cNvSpPr>
            <a:spLocks noGrp="1"/>
          </p:cNvSpPr>
          <p:nvPr>
            <p:ph idx="1"/>
          </p:nvPr>
        </p:nvSpPr>
        <p:spPr/>
        <p:txBody>
          <a:bodyPr>
            <a:normAutofit fontScale="70000" lnSpcReduction="20000"/>
          </a:bodyPr>
          <a:lstStyle/>
          <a:p>
            <a:pPr marL="0" indent="0">
              <a:buNone/>
            </a:pPr>
            <a:r>
              <a:rPr lang="da-DK" sz="3600"/>
              <a:t>48611 Ajourføring for stykgods- og distributionschauffør</a:t>
            </a:r>
          </a:p>
          <a:p>
            <a:pPr marL="0" indent="0">
              <a:buNone/>
            </a:pPr>
            <a:r>
              <a:rPr lang="da-DK" sz="3600"/>
              <a:t>48624 Ajourføring for kølevognschauffører</a:t>
            </a:r>
          </a:p>
          <a:p>
            <a:pPr marL="0" indent="0">
              <a:buNone/>
            </a:pPr>
            <a:r>
              <a:rPr lang="da-DK" sz="3600"/>
              <a:t>48630 Ajourføring for entreprenørchauffører</a:t>
            </a:r>
          </a:p>
          <a:p>
            <a:pPr marL="0" indent="0">
              <a:buNone/>
            </a:pPr>
            <a:r>
              <a:rPr lang="da-DK" sz="3600"/>
              <a:t>48631 Ajourføring for chauffører af mejeriprodukter</a:t>
            </a:r>
          </a:p>
          <a:p>
            <a:pPr marL="0" indent="0">
              <a:buNone/>
            </a:pPr>
            <a:r>
              <a:rPr lang="da-DK" sz="3600"/>
              <a:t>48660 EU-Efteruddannelse for godschauffører - </a:t>
            </a:r>
            <a:r>
              <a:rPr lang="da-DK" sz="3600" err="1"/>
              <a:t>oblig.del</a:t>
            </a:r>
            <a:endParaRPr lang="da-DK" sz="3600"/>
          </a:p>
          <a:p>
            <a:pPr marL="0" indent="0">
              <a:buNone/>
            </a:pPr>
            <a:r>
              <a:rPr lang="da-DK" sz="3600"/>
              <a:t>40065 Uheldsforebyggelse for erhvervschauffører</a:t>
            </a:r>
          </a:p>
          <a:p>
            <a:pPr marL="0" indent="0">
              <a:buNone/>
            </a:pPr>
            <a:r>
              <a:rPr lang="da-DK" sz="3600"/>
              <a:t>43959 International godstransport</a:t>
            </a:r>
          </a:p>
          <a:p>
            <a:pPr marL="0" indent="0">
              <a:buNone/>
            </a:pPr>
            <a:r>
              <a:rPr lang="da-DK" sz="3600"/>
              <a:t>44722 Køre- og hviletidsregler</a:t>
            </a:r>
          </a:p>
          <a:p>
            <a:pPr marL="0" indent="0">
              <a:buNone/>
            </a:pPr>
            <a:r>
              <a:rPr lang="da-DK" sz="3600"/>
              <a:t>45075 Brug af diagramark og kontrolapparat</a:t>
            </a:r>
          </a:p>
          <a:p>
            <a:pPr marL="0" indent="0">
              <a:buNone/>
            </a:pPr>
            <a:r>
              <a:rPr lang="da-DK" sz="3600"/>
              <a:t>48625 Ajourføring for renovationschauffører</a:t>
            </a:r>
          </a:p>
          <a:p>
            <a:pPr marL="0" indent="0">
              <a:buNone/>
            </a:pPr>
            <a:r>
              <a:rPr lang="da-DK" sz="3600"/>
              <a:t>42845 Grundlæggende flakkøretøjer</a:t>
            </a:r>
          </a:p>
          <a:p>
            <a:pPr marL="0" indent="0" algn="ctr">
              <a:buNone/>
            </a:pPr>
            <a:endParaRPr lang="da-DK" sz="3600"/>
          </a:p>
        </p:txBody>
      </p:sp>
    </p:spTree>
    <p:extLst>
      <p:ext uri="{BB962C8B-B14F-4D97-AF65-F5344CB8AC3E}">
        <p14:creationId xmlns:p14="http://schemas.microsoft.com/office/powerpoint/2010/main" val="6404451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a-DK"/>
              <a:t>Revision af mål</a:t>
            </a:r>
            <a:br>
              <a:rPr lang="da-DK"/>
            </a:br>
            <a:endParaRPr lang="da-DK"/>
          </a:p>
        </p:txBody>
      </p:sp>
      <p:sp>
        <p:nvSpPr>
          <p:cNvPr id="3" name="Pladsholder til indhold 2"/>
          <p:cNvSpPr>
            <a:spLocks noGrp="1"/>
          </p:cNvSpPr>
          <p:nvPr>
            <p:ph idx="1"/>
          </p:nvPr>
        </p:nvSpPr>
        <p:spPr>
          <a:xfrm>
            <a:off x="727384" y="1129765"/>
            <a:ext cx="11550032" cy="4598469"/>
          </a:xfrm>
        </p:spPr>
        <p:txBody>
          <a:bodyPr>
            <a:normAutofit/>
          </a:bodyPr>
          <a:lstStyle/>
          <a:p>
            <a:pPr marL="0" indent="0">
              <a:lnSpc>
                <a:spcPct val="70000"/>
              </a:lnSpc>
              <a:buNone/>
            </a:pPr>
            <a:endParaRPr lang="da-DK" sz="2500"/>
          </a:p>
          <a:p>
            <a:pPr marL="0" indent="0">
              <a:lnSpc>
                <a:spcPct val="70000"/>
              </a:lnSpc>
              <a:buNone/>
            </a:pPr>
            <a:r>
              <a:rPr lang="da-DK" sz="2500"/>
              <a:t>47648 Intro snerydning og glatførebekæmpelse sti/fortov</a:t>
            </a:r>
          </a:p>
          <a:p>
            <a:pPr marL="0" indent="0">
              <a:lnSpc>
                <a:spcPct val="70000"/>
              </a:lnSpc>
              <a:buNone/>
            </a:pPr>
            <a:r>
              <a:rPr lang="da-DK" sz="2500"/>
              <a:t>47739 Intro sneryd og glatførebekæmpelse på vejbaner</a:t>
            </a:r>
          </a:p>
          <a:p>
            <a:pPr marL="0" indent="0">
              <a:lnSpc>
                <a:spcPct val="70000"/>
              </a:lnSpc>
              <a:buNone/>
            </a:pPr>
            <a:r>
              <a:rPr lang="da-DK" sz="2500"/>
              <a:t>49566 Ajourføring for flyttechauffør</a:t>
            </a:r>
          </a:p>
          <a:p>
            <a:pPr marL="0" indent="0">
              <a:lnSpc>
                <a:spcPct val="70000"/>
              </a:lnSpc>
              <a:buNone/>
            </a:pPr>
            <a:r>
              <a:rPr lang="da-DK" sz="2500"/>
              <a:t>48643 Mobile kraner &gt;8-30 </a:t>
            </a:r>
            <a:r>
              <a:rPr lang="da-DK" sz="2500" err="1"/>
              <a:t>tonsmeter</a:t>
            </a:r>
            <a:r>
              <a:rPr lang="da-DK" sz="2500"/>
              <a:t> </a:t>
            </a:r>
          </a:p>
          <a:p>
            <a:pPr marL="0" indent="0">
              <a:lnSpc>
                <a:spcPct val="70000"/>
              </a:lnSpc>
              <a:buNone/>
            </a:pPr>
            <a:r>
              <a:rPr lang="da-DK" sz="2500"/>
              <a:t>48627 Ajourføring for kranførere</a:t>
            </a:r>
          </a:p>
          <a:p>
            <a:pPr marL="0" indent="0">
              <a:lnSpc>
                <a:spcPct val="70000"/>
              </a:lnSpc>
              <a:buNone/>
            </a:pPr>
            <a:r>
              <a:rPr lang="da-DK" sz="2500"/>
              <a:t>48646 Mobile kraner &gt;30 </a:t>
            </a:r>
            <a:r>
              <a:rPr lang="da-DK" sz="2500" err="1"/>
              <a:t>tonsmeter</a:t>
            </a:r>
            <a:endParaRPr lang="da-DK" sz="2500"/>
          </a:p>
          <a:p>
            <a:pPr marL="0" indent="0">
              <a:lnSpc>
                <a:spcPct val="70000"/>
              </a:lnSpc>
              <a:buNone/>
            </a:pPr>
            <a:r>
              <a:rPr lang="da-DK" sz="2500"/>
              <a:t>48645 Mobile kraner &gt;30 </a:t>
            </a:r>
            <a:r>
              <a:rPr lang="da-DK" sz="2500" err="1"/>
              <a:t>tm</a:t>
            </a:r>
            <a:r>
              <a:rPr lang="da-DK" sz="2500"/>
              <a:t> - med ballast</a:t>
            </a:r>
          </a:p>
          <a:p>
            <a:pPr marL="0" indent="0" algn="ctr">
              <a:buNone/>
            </a:pPr>
            <a:endParaRPr lang="da-DK" sz="3600"/>
          </a:p>
        </p:txBody>
      </p:sp>
    </p:spTree>
    <p:extLst>
      <p:ext uri="{BB962C8B-B14F-4D97-AF65-F5344CB8AC3E}">
        <p14:creationId xmlns:p14="http://schemas.microsoft.com/office/powerpoint/2010/main" val="851527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a-DK"/>
              <a:t>Analyse</a:t>
            </a:r>
          </a:p>
        </p:txBody>
      </p:sp>
      <p:sp>
        <p:nvSpPr>
          <p:cNvPr id="3" name="Pladsholder til indhold 2"/>
          <p:cNvSpPr>
            <a:spLocks noGrp="1"/>
          </p:cNvSpPr>
          <p:nvPr>
            <p:ph idx="1"/>
          </p:nvPr>
        </p:nvSpPr>
        <p:spPr/>
        <p:txBody>
          <a:bodyPr>
            <a:normAutofit/>
          </a:bodyPr>
          <a:lstStyle/>
          <a:p>
            <a:pPr marL="0" indent="0" algn="ctr">
              <a:buNone/>
            </a:pPr>
            <a:endParaRPr lang="da-DK" sz="3600"/>
          </a:p>
          <a:p>
            <a:pPr marL="0" indent="0" algn="ctr">
              <a:buNone/>
            </a:pPr>
            <a:r>
              <a:rPr lang="da-DK" sz="3600"/>
              <a:t>Analyse af udviklingen og udbredelsen af alternative energiformer i vejgodstransportområdet i et 5-årigt perspektiv.</a:t>
            </a:r>
          </a:p>
          <a:p>
            <a:pPr marL="0" indent="0" algn="ctr">
              <a:buNone/>
            </a:pPr>
            <a:endParaRPr lang="da-DK" sz="3600"/>
          </a:p>
          <a:p>
            <a:pPr marL="0" indent="0" algn="ctr">
              <a:buNone/>
            </a:pPr>
            <a:endParaRPr lang="da-DK" sz="3600"/>
          </a:p>
        </p:txBody>
      </p:sp>
      <p:pic>
        <p:nvPicPr>
          <p:cNvPr id="4" name="Billede 3">
            <a:extLst>
              <a:ext uri="{FF2B5EF4-FFF2-40B4-BE49-F238E27FC236}">
                <a16:creationId xmlns:a16="http://schemas.microsoft.com/office/drawing/2014/main" id="{4A677703-BCBE-4547-B7F8-E60EE775EF71}"/>
              </a:ext>
            </a:extLst>
          </p:cNvPr>
          <p:cNvPicPr>
            <a:picLocks noChangeAspect="1"/>
          </p:cNvPicPr>
          <p:nvPr/>
        </p:nvPicPr>
        <p:blipFill>
          <a:blip r:embed="rId2"/>
          <a:stretch>
            <a:fillRect/>
          </a:stretch>
        </p:blipFill>
        <p:spPr>
          <a:xfrm>
            <a:off x="4543425" y="4083126"/>
            <a:ext cx="3105150" cy="1781175"/>
          </a:xfrm>
          <a:prstGeom prst="rect">
            <a:avLst/>
          </a:prstGeom>
        </p:spPr>
      </p:pic>
    </p:spTree>
    <p:extLst>
      <p:ext uri="{BB962C8B-B14F-4D97-AF65-F5344CB8AC3E}">
        <p14:creationId xmlns:p14="http://schemas.microsoft.com/office/powerpoint/2010/main" val="3668175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fontScale="90000"/>
          </a:bodyPr>
          <a:lstStyle/>
          <a:p>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Pause </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Nyt fra Færdselsstyrelsen </a:t>
            </a:r>
          </a:p>
        </p:txBody>
      </p:sp>
      <p:sp>
        <p:nvSpPr>
          <p:cNvPr id="5" name="Undertitel 4">
            <a:extLst>
              <a:ext uri="{FF2B5EF4-FFF2-40B4-BE49-F238E27FC236}">
                <a16:creationId xmlns:a16="http://schemas.microsoft.com/office/drawing/2014/main" id="{3BC6571B-C21F-4676-B09B-52FBB4BFF0B0}"/>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42055428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555856-9970-4BC3-9AA9-6A917F53A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972"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F487851-BFAF-46D8-A1ED-50CAD6E46F5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id="{BD23ED7E-EFB4-4E1B-8766-FBB0A994D54E}"/>
              </a:ext>
            </a:extLst>
          </p:cNvPr>
          <p:cNvSpPr>
            <a:spLocks noGrp="1"/>
          </p:cNvSpPr>
          <p:nvPr>
            <p:ph type="ctrTitle"/>
          </p:nvPr>
        </p:nvSpPr>
        <p:spPr>
          <a:xfrm>
            <a:off x="963669" y="1580671"/>
            <a:ext cx="4805996" cy="3696658"/>
          </a:xfrm>
        </p:spPr>
        <p:txBody>
          <a:bodyPr anchor="t">
            <a:normAutofit/>
          </a:bodyPr>
          <a:lstStyle/>
          <a:p>
            <a:br>
              <a:rPr lang="da-DK" sz="2800" b="1">
                <a:solidFill>
                  <a:srgbClr val="000000"/>
                </a:solidFill>
              </a:rPr>
            </a:br>
            <a:r>
              <a:rPr lang="da-DK" sz="2800" b="1">
                <a:solidFill>
                  <a:srgbClr val="000000"/>
                </a:solidFill>
              </a:rPr>
              <a:t>Status resort </a:t>
            </a:r>
            <a:br>
              <a:rPr lang="da-DK" sz="2800" b="1">
                <a:solidFill>
                  <a:srgbClr val="000000"/>
                </a:solidFill>
              </a:rPr>
            </a:br>
            <a:br>
              <a:rPr lang="da-DK" sz="2800" b="1">
                <a:solidFill>
                  <a:srgbClr val="000000"/>
                </a:solidFill>
              </a:rPr>
            </a:br>
            <a:r>
              <a:rPr lang="da-DK" sz="2800" b="1" err="1">
                <a:solidFill>
                  <a:srgbClr val="000000"/>
                </a:solidFill>
              </a:rPr>
              <a:t>Covid</a:t>
            </a:r>
            <a:r>
              <a:rPr lang="da-DK" sz="2800" b="1">
                <a:solidFill>
                  <a:srgbClr val="000000"/>
                </a:solidFill>
              </a:rPr>
              <a:t> 19 tiltag</a:t>
            </a:r>
            <a:br>
              <a:rPr lang="da-DK" sz="2800" b="1">
                <a:solidFill>
                  <a:srgbClr val="000000"/>
                </a:solidFill>
              </a:rPr>
            </a:br>
            <a:br>
              <a:rPr lang="da-DK" sz="2800" b="1">
                <a:solidFill>
                  <a:srgbClr val="000000"/>
                </a:solidFill>
              </a:rPr>
            </a:br>
            <a:r>
              <a:rPr lang="da-DK" sz="2800" b="1">
                <a:solidFill>
                  <a:srgbClr val="000000"/>
                </a:solidFill>
              </a:rPr>
              <a:t>Taxi - prøver</a:t>
            </a:r>
            <a:br>
              <a:rPr lang="da-DK" sz="2800" b="1">
                <a:solidFill>
                  <a:srgbClr val="000000"/>
                </a:solidFill>
              </a:rPr>
            </a:br>
            <a:br>
              <a:rPr lang="da-DK" sz="2800" b="1">
                <a:solidFill>
                  <a:srgbClr val="000000"/>
                </a:solidFill>
              </a:rPr>
            </a:br>
            <a:r>
              <a:rPr lang="da-DK" sz="2800" b="1">
                <a:solidFill>
                  <a:srgbClr val="000000"/>
                </a:solidFill>
              </a:rPr>
              <a:t>Undervisernes kvalifikationer</a:t>
            </a:r>
          </a:p>
        </p:txBody>
      </p:sp>
      <p:sp>
        <p:nvSpPr>
          <p:cNvPr id="13" name="Freeform 50">
            <a:extLst>
              <a:ext uri="{FF2B5EF4-FFF2-40B4-BE49-F238E27FC236}">
                <a16:creationId xmlns:a16="http://schemas.microsoft.com/office/drawing/2014/main" id="{13722DD7-BA73-4776-93A3-94491FEF7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27121"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6D0F4335-A246-4B53-A27F-684DC671AC02}"/>
              </a:ext>
            </a:extLst>
          </p:cNvPr>
          <p:cNvPicPr>
            <a:picLocks noChangeAspect="1"/>
          </p:cNvPicPr>
          <p:nvPr/>
        </p:nvPicPr>
        <p:blipFill>
          <a:blip r:embed="rId3"/>
          <a:stretch>
            <a:fillRect/>
          </a:stretch>
        </p:blipFill>
        <p:spPr>
          <a:xfrm>
            <a:off x="7709770" y="3213164"/>
            <a:ext cx="4141760" cy="1346072"/>
          </a:xfrm>
          <a:prstGeom prst="rect">
            <a:avLst/>
          </a:prstGeom>
        </p:spPr>
      </p:pic>
    </p:spTree>
    <p:extLst>
      <p:ext uri="{BB962C8B-B14F-4D97-AF65-F5344CB8AC3E}">
        <p14:creationId xmlns:p14="http://schemas.microsoft.com/office/powerpoint/2010/main" val="2010883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1136428" y="627564"/>
            <a:ext cx="7474172" cy="1325563"/>
          </a:xfrm>
        </p:spPr>
        <p:txBody>
          <a:bodyPr>
            <a:normAutofit/>
          </a:bodyPr>
          <a:lstStyle/>
          <a:p>
            <a:r>
              <a:rPr lang="da-DK" b="1">
                <a:solidFill>
                  <a:srgbClr val="000000"/>
                </a:solidFill>
              </a:rPr>
              <a:t>1. Status overdragelse af politiets opgaver</a:t>
            </a:r>
            <a:endParaRPr lang="da-DK" b="1"/>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1136429" y="2278173"/>
            <a:ext cx="7697178" cy="3952263"/>
          </a:xfrm>
        </p:spPr>
        <p:txBody>
          <a:bodyPr anchor="ctr">
            <a:normAutofit/>
          </a:bodyPr>
          <a:lstStyle/>
          <a:p>
            <a:pPr marL="0" indent="0">
              <a:buNone/>
            </a:pPr>
            <a:r>
              <a:rPr lang="da-DK"/>
              <a:t>Prøvesteder</a:t>
            </a:r>
          </a:p>
          <a:p>
            <a:pPr marL="0" indent="0">
              <a:buNone/>
            </a:pPr>
            <a:r>
              <a:rPr lang="da-DK"/>
              <a:t>	</a:t>
            </a:r>
            <a:r>
              <a:rPr lang="da-DK" sz="1600"/>
              <a:t>ca. 50 prøvesteder i hele landet</a:t>
            </a:r>
            <a:endParaRPr lang="da-DK"/>
          </a:p>
          <a:p>
            <a:pPr marL="0" indent="0">
              <a:buNone/>
            </a:pPr>
            <a:r>
              <a:rPr lang="da-DK"/>
              <a:t>Køreprøvesagkyndige</a:t>
            </a:r>
          </a:p>
          <a:p>
            <a:pPr marL="0" indent="0">
              <a:buNone/>
            </a:pPr>
            <a:r>
              <a:rPr lang="da-DK"/>
              <a:t>	</a:t>
            </a:r>
            <a:r>
              <a:rPr lang="da-DK" sz="1600"/>
              <a:t>Stillingsopslag i 11 geografisk afgrænsede områder</a:t>
            </a:r>
          </a:p>
          <a:p>
            <a:pPr marL="0" indent="0">
              <a:buNone/>
            </a:pPr>
            <a:r>
              <a:rPr lang="da-DK"/>
              <a:t>Digitalisering</a:t>
            </a:r>
          </a:p>
          <a:p>
            <a:pPr marL="0" indent="0">
              <a:buNone/>
            </a:pPr>
            <a:r>
              <a:rPr lang="da-DK"/>
              <a:t>	</a:t>
            </a:r>
            <a:r>
              <a:rPr lang="da-DK" sz="1600"/>
              <a:t>Kørekortadministrationen i Holstebro – nuværende PAC</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36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2"/>
          <a:stretch>
            <a:fillRect/>
          </a:stretch>
        </p:blipFill>
        <p:spPr>
          <a:xfrm>
            <a:off x="9254442" y="3191411"/>
            <a:ext cx="1462088" cy="475178"/>
          </a:xfrm>
          <a:prstGeom prst="rect">
            <a:avLst/>
          </a:prstGeom>
        </p:spPr>
      </p:pic>
    </p:spTree>
    <p:extLst>
      <p:ext uri="{BB962C8B-B14F-4D97-AF65-F5344CB8AC3E}">
        <p14:creationId xmlns:p14="http://schemas.microsoft.com/office/powerpoint/2010/main" val="412675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1136428" y="627564"/>
            <a:ext cx="7474172" cy="1325563"/>
          </a:xfrm>
        </p:spPr>
        <p:txBody>
          <a:bodyPr>
            <a:normAutofit/>
          </a:bodyPr>
          <a:lstStyle/>
          <a:p>
            <a:r>
              <a:rPr lang="da-DK" b="1">
                <a:solidFill>
                  <a:srgbClr val="000000"/>
                </a:solidFill>
              </a:rPr>
              <a:t>2. Covid-19 tiltag</a:t>
            </a:r>
            <a:endParaRPr lang="da-DK" b="1"/>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1136429" y="1828800"/>
            <a:ext cx="7630066" cy="4471331"/>
          </a:xfrm>
        </p:spPr>
        <p:txBody>
          <a:bodyPr anchor="ctr">
            <a:normAutofit fontScale="92500" lnSpcReduction="10000"/>
          </a:bodyPr>
          <a:lstStyle/>
          <a:p>
            <a:pPr marL="0" indent="0">
              <a:buNone/>
            </a:pPr>
            <a:endParaRPr lang="da-DK"/>
          </a:p>
          <a:p>
            <a:pPr marL="0" indent="0">
              <a:buNone/>
            </a:pPr>
            <a:r>
              <a:rPr lang="da-DK"/>
              <a:t>Forlængelse af kørekort og beviser</a:t>
            </a:r>
          </a:p>
          <a:p>
            <a:pPr marL="0" indent="0">
              <a:buNone/>
            </a:pPr>
            <a:r>
              <a:rPr lang="da-DK"/>
              <a:t>-Danske bestemmelser</a:t>
            </a:r>
          </a:p>
          <a:p>
            <a:pPr marL="0" indent="0">
              <a:buNone/>
            </a:pPr>
            <a:r>
              <a:rPr lang="da-DK"/>
              <a:t>	</a:t>
            </a:r>
            <a:r>
              <a:rPr lang="da-DK" sz="1600"/>
              <a:t>kørelærerkoder udløbet 1. september 2020 til 12. maj 2021 forlænges til 	13. maj 2021</a:t>
            </a:r>
          </a:p>
          <a:p>
            <a:pPr marL="0" indent="0">
              <a:buNone/>
            </a:pPr>
            <a:endParaRPr lang="da-DK" sz="1600"/>
          </a:p>
          <a:p>
            <a:pPr marL="0" indent="0">
              <a:buNone/>
            </a:pPr>
            <a:r>
              <a:rPr lang="da-DK"/>
              <a:t>-Omnibusforordning</a:t>
            </a:r>
          </a:p>
          <a:p>
            <a:pPr marL="0" indent="0">
              <a:buNone/>
            </a:pPr>
            <a:r>
              <a:rPr lang="da-DK" sz="1600"/>
              <a:t>	Kørekort og chaufføruddannelsesbeviser, der udløber i perioden 1. 	september 2020 30. juni 2021 forlænges med 10 måneder</a:t>
            </a:r>
          </a:p>
          <a:p>
            <a:pPr marL="0" indent="0">
              <a:buNone/>
            </a:pPr>
            <a:endParaRPr lang="da-DK" sz="1600"/>
          </a:p>
          <a:p>
            <a:pPr marL="0" indent="0">
              <a:buNone/>
            </a:pPr>
            <a:r>
              <a:rPr lang="da-DK"/>
              <a:t>-Forlængelse på forlængelse</a:t>
            </a:r>
          </a:p>
          <a:p>
            <a:pPr marL="0" indent="0">
              <a:buNone/>
            </a:pPr>
            <a:r>
              <a:rPr lang="da-DK" sz="1600"/>
              <a:t>	Kørekort og chaufføruddannelsesbeviser, der er udløbet i perioden 1. 	februar 2020 til 31. august 2020 forlænges med 13 måneder (7+6)</a:t>
            </a:r>
          </a:p>
          <a:p>
            <a:pPr marL="0" indent="0">
              <a:buNone/>
            </a:pPr>
            <a:endParaRPr lang="da-DK" sz="1600"/>
          </a:p>
          <a:p>
            <a:pPr marL="0" indent="0">
              <a:buNone/>
            </a:pPr>
            <a:endParaRPr lang="da-DK"/>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36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2"/>
          <a:stretch>
            <a:fillRect/>
          </a:stretch>
        </p:blipFill>
        <p:spPr>
          <a:xfrm>
            <a:off x="9254442" y="3191411"/>
            <a:ext cx="1462088" cy="475178"/>
          </a:xfrm>
          <a:prstGeom prst="rect">
            <a:avLst/>
          </a:prstGeom>
        </p:spPr>
      </p:pic>
    </p:spTree>
    <p:extLst>
      <p:ext uri="{BB962C8B-B14F-4D97-AF65-F5344CB8AC3E}">
        <p14:creationId xmlns:p14="http://schemas.microsoft.com/office/powerpoint/2010/main" val="133209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1136428" y="627564"/>
            <a:ext cx="7474172" cy="1325563"/>
          </a:xfrm>
        </p:spPr>
        <p:txBody>
          <a:bodyPr>
            <a:normAutofit/>
          </a:bodyPr>
          <a:lstStyle/>
          <a:p>
            <a:r>
              <a:rPr lang="da-DK" b="1">
                <a:solidFill>
                  <a:srgbClr val="000000"/>
                </a:solidFill>
              </a:rPr>
              <a:t>3. Taxiuddannelse - prøver</a:t>
            </a:r>
            <a:endParaRPr lang="da-DK" b="1"/>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1136429" y="2278173"/>
            <a:ext cx="6467867" cy="3450613"/>
          </a:xfrm>
        </p:spPr>
        <p:txBody>
          <a:bodyPr anchor="ctr">
            <a:normAutofit fontScale="92500" lnSpcReduction="10000"/>
          </a:bodyPr>
          <a:lstStyle/>
          <a:p>
            <a:pPr marL="0" indent="0">
              <a:buNone/>
            </a:pPr>
            <a:endParaRPr lang="da-DK"/>
          </a:p>
          <a:p>
            <a:pPr marL="0" indent="0">
              <a:buNone/>
            </a:pPr>
            <a:r>
              <a:rPr lang="da-DK"/>
              <a:t>Hvis 0 – Ikke bestået uanset samlet sum</a:t>
            </a:r>
          </a:p>
          <a:p>
            <a:pPr marL="0" indent="0">
              <a:buNone/>
            </a:pPr>
            <a:endParaRPr lang="da-DK"/>
          </a:p>
          <a:p>
            <a:pPr marL="0" indent="0">
              <a:buNone/>
            </a:pPr>
            <a:r>
              <a:rPr lang="da-DK"/>
              <a:t>Den teoretiske prøves indhold, herunder klager over spørgsmål/prøveresultat</a:t>
            </a:r>
          </a:p>
          <a:p>
            <a:pPr marL="0" indent="0">
              <a:buNone/>
            </a:pPr>
            <a:endParaRPr lang="da-DK"/>
          </a:p>
          <a:p>
            <a:pPr marL="0" indent="0">
              <a:buNone/>
            </a:pPr>
            <a:r>
              <a:rPr lang="da-DK"/>
              <a:t>Uddannelsesstedets oplysninger i Multitest skal være retvisende</a:t>
            </a:r>
          </a:p>
          <a:p>
            <a:pPr marL="0" indent="0">
              <a:buNone/>
            </a:pPr>
            <a:endParaRPr lang="da-DK"/>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36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2"/>
          <a:stretch>
            <a:fillRect/>
          </a:stretch>
        </p:blipFill>
        <p:spPr>
          <a:xfrm>
            <a:off x="9254442" y="3191411"/>
            <a:ext cx="1462088" cy="475178"/>
          </a:xfrm>
          <a:prstGeom prst="rect">
            <a:avLst/>
          </a:prstGeom>
        </p:spPr>
      </p:pic>
    </p:spTree>
    <p:extLst>
      <p:ext uri="{BB962C8B-B14F-4D97-AF65-F5344CB8AC3E}">
        <p14:creationId xmlns:p14="http://schemas.microsoft.com/office/powerpoint/2010/main" val="4125601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380BAD-0654-45B3-8CE5-D29D8641F476}"/>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5EB590EC-42E5-4FF4-96C7-B5E2F190F8DF}"/>
              </a:ext>
            </a:extLst>
          </p:cNvPr>
          <p:cNvSpPr>
            <a:spLocks noGrp="1"/>
          </p:cNvSpPr>
          <p:nvPr>
            <p:ph idx="1"/>
          </p:nvPr>
        </p:nvSpPr>
        <p:spPr/>
        <p:txBody>
          <a:bodyPr>
            <a:normAutofit/>
          </a:bodyPr>
          <a:lstStyle/>
          <a:p>
            <a:pPr marL="1828800" lvl="4" indent="0">
              <a:buNone/>
            </a:pPr>
            <a:endParaRPr lang="da-DK" sz="4000"/>
          </a:p>
          <a:p>
            <a:pPr marL="1828800" lvl="4" indent="0">
              <a:buNone/>
            </a:pPr>
            <a:r>
              <a:rPr lang="da-DK" sz="4000" u="sng"/>
              <a:t>1. Maj 2021</a:t>
            </a:r>
          </a:p>
          <a:p>
            <a:pPr marL="1828800" lvl="4" indent="0">
              <a:buNone/>
            </a:pPr>
            <a:r>
              <a:rPr lang="da-DK" sz="4000"/>
              <a:t>Christina Pedersen kommunikationskonsulent</a:t>
            </a:r>
          </a:p>
          <a:p>
            <a:pPr marL="1828800" lvl="4" indent="0">
              <a:buNone/>
            </a:pPr>
            <a:endParaRPr lang="da-DK" sz="4000"/>
          </a:p>
          <a:p>
            <a:pPr marL="1828800" lvl="4" indent="0">
              <a:buNone/>
            </a:pPr>
            <a:r>
              <a:rPr lang="da-DK" sz="4000"/>
              <a:t>Eylem Ünüvar administrationschef</a:t>
            </a:r>
          </a:p>
        </p:txBody>
      </p:sp>
    </p:spTree>
    <p:extLst>
      <p:ext uri="{BB962C8B-B14F-4D97-AF65-F5344CB8AC3E}">
        <p14:creationId xmlns:p14="http://schemas.microsoft.com/office/powerpoint/2010/main" val="29053549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0EBF6E-B744-454C-932D-79AE587E164B}"/>
              </a:ext>
            </a:extLst>
          </p:cNvPr>
          <p:cNvSpPr>
            <a:spLocks noGrp="1"/>
          </p:cNvSpPr>
          <p:nvPr>
            <p:ph type="title"/>
          </p:nvPr>
        </p:nvSpPr>
        <p:spPr>
          <a:xfrm>
            <a:off x="1136428" y="627564"/>
            <a:ext cx="7474172" cy="1325563"/>
          </a:xfrm>
        </p:spPr>
        <p:txBody>
          <a:bodyPr>
            <a:normAutofit/>
          </a:bodyPr>
          <a:lstStyle/>
          <a:p>
            <a:r>
              <a:rPr lang="da-DK" b="1">
                <a:solidFill>
                  <a:srgbClr val="000000"/>
                </a:solidFill>
              </a:rPr>
              <a:t>4. Undervisernes kvalifikationer</a:t>
            </a:r>
            <a:endParaRPr lang="da-DK" b="1"/>
          </a:p>
        </p:txBody>
      </p:sp>
      <p:sp>
        <p:nvSpPr>
          <p:cNvPr id="3" name="Pladsholder til indhold 2">
            <a:extLst>
              <a:ext uri="{FF2B5EF4-FFF2-40B4-BE49-F238E27FC236}">
                <a16:creationId xmlns:a16="http://schemas.microsoft.com/office/drawing/2014/main" id="{DD1A0064-C67D-4C6E-9F74-72C68520BD53}"/>
              </a:ext>
            </a:extLst>
          </p:cNvPr>
          <p:cNvSpPr>
            <a:spLocks noGrp="1"/>
          </p:cNvSpPr>
          <p:nvPr>
            <p:ph idx="1"/>
          </p:nvPr>
        </p:nvSpPr>
        <p:spPr>
          <a:xfrm>
            <a:off x="1136429" y="2278173"/>
            <a:ext cx="6467867" cy="3450613"/>
          </a:xfrm>
        </p:spPr>
        <p:txBody>
          <a:bodyPr anchor="ctr">
            <a:normAutofit/>
          </a:bodyPr>
          <a:lstStyle/>
          <a:p>
            <a:pPr marL="0" indent="0">
              <a:buNone/>
            </a:pPr>
            <a:r>
              <a:rPr lang="da-DK"/>
              <a:t>Udfærdiget IKV/RKV? – opfyldt?</a:t>
            </a:r>
          </a:p>
          <a:p>
            <a:pPr marL="0" indent="0">
              <a:buNone/>
            </a:pPr>
            <a:r>
              <a:rPr lang="da-DK"/>
              <a:t>Efteruddannelse samt vedligehold af erhvervserfaring er en udfordring</a:t>
            </a:r>
          </a:p>
        </p:txBody>
      </p:sp>
      <p:sp>
        <p:nvSpPr>
          <p:cNvPr id="9" name="Rectangle 8">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0364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illede 3">
            <a:extLst>
              <a:ext uri="{FF2B5EF4-FFF2-40B4-BE49-F238E27FC236}">
                <a16:creationId xmlns:a16="http://schemas.microsoft.com/office/drawing/2014/main" id="{109E25E5-EB9B-4E34-A3D5-BBB65BDC6A6B}"/>
              </a:ext>
            </a:extLst>
          </p:cNvPr>
          <p:cNvPicPr>
            <a:picLocks noChangeAspect="1"/>
          </p:cNvPicPr>
          <p:nvPr/>
        </p:nvPicPr>
        <p:blipFill>
          <a:blip r:embed="rId2"/>
          <a:stretch>
            <a:fillRect/>
          </a:stretch>
        </p:blipFill>
        <p:spPr>
          <a:xfrm>
            <a:off x="9254442" y="3191411"/>
            <a:ext cx="1462088" cy="475178"/>
          </a:xfrm>
          <a:prstGeom prst="rect">
            <a:avLst/>
          </a:prstGeom>
        </p:spPr>
      </p:pic>
    </p:spTree>
    <p:extLst>
      <p:ext uri="{BB962C8B-B14F-4D97-AF65-F5344CB8AC3E}">
        <p14:creationId xmlns:p14="http://schemas.microsoft.com/office/powerpoint/2010/main" val="111864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0501B7-05B1-EB48-BE5B-565EC3870DAF}"/>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Forlag</a:t>
            </a:r>
            <a:endParaRPr lang="da-DK"/>
          </a:p>
        </p:txBody>
      </p:sp>
      <p:sp>
        <p:nvSpPr>
          <p:cNvPr id="3" name="Undertitel 2">
            <a:extLst>
              <a:ext uri="{FF2B5EF4-FFF2-40B4-BE49-F238E27FC236}">
                <a16:creationId xmlns:a16="http://schemas.microsoft.com/office/drawing/2014/main" id="{0FE0D338-2E42-1548-933D-084E0FF86136}"/>
              </a:ext>
            </a:extLst>
          </p:cNvPr>
          <p:cNvSpPr>
            <a:spLocks noGrp="1"/>
          </p:cNvSpPr>
          <p:nvPr>
            <p:ph type="subTitle" idx="1"/>
          </p:nvPr>
        </p:nvSpPr>
        <p:spPr/>
        <p:txBody>
          <a:bodyPr/>
          <a:lstStyle/>
          <a:p>
            <a:r>
              <a:rPr lang="da-DK">
                <a:cs typeface="Calibri"/>
              </a:rPr>
              <a:t>V. Annette Klubien</a:t>
            </a:r>
            <a:endParaRPr lang="da-DK"/>
          </a:p>
        </p:txBody>
      </p:sp>
    </p:spTree>
    <p:extLst>
      <p:ext uri="{BB962C8B-B14F-4D97-AF65-F5344CB8AC3E}">
        <p14:creationId xmlns:p14="http://schemas.microsoft.com/office/powerpoint/2010/main" val="26434939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Kurser		</a:t>
            </a:r>
          </a:p>
        </p:txBody>
      </p:sp>
      <p:sp>
        <p:nvSpPr>
          <p:cNvPr id="3" name="Pladsholder til indhold 2"/>
          <p:cNvSpPr>
            <a:spLocks noGrp="1"/>
          </p:cNvSpPr>
          <p:nvPr>
            <p:ph idx="1"/>
          </p:nvPr>
        </p:nvSpPr>
        <p:spPr/>
        <p:txBody>
          <a:bodyPr/>
          <a:lstStyle/>
          <a:p>
            <a:pPr marL="0" indent="0">
              <a:buNone/>
            </a:pPr>
            <a:endParaRPr lang="da-DK" b="1"/>
          </a:p>
          <a:p>
            <a:r>
              <a:rPr lang="da-DK" b="1"/>
              <a:t>Certifikat til truck</a:t>
            </a:r>
          </a:p>
          <a:p>
            <a:endParaRPr lang="da-DK"/>
          </a:p>
          <a:p>
            <a:r>
              <a:rPr lang="da-DK" b="1"/>
              <a:t>Mobile kraner</a:t>
            </a:r>
          </a:p>
          <a:p>
            <a:endParaRPr lang="da-DK" b="1"/>
          </a:p>
          <a:p>
            <a:r>
              <a:rPr lang="da-DK" b="1"/>
              <a:t>Lærerværelset</a:t>
            </a:r>
          </a:p>
          <a:p>
            <a:pPr marL="0" indent="0">
              <a:buNone/>
            </a:pPr>
            <a:endParaRPr lang="da-DK"/>
          </a:p>
        </p:txBody>
      </p:sp>
    </p:spTree>
    <p:extLst>
      <p:ext uri="{BB962C8B-B14F-4D97-AF65-F5344CB8AC3E}">
        <p14:creationId xmlns:p14="http://schemas.microsoft.com/office/powerpoint/2010/main" val="26743472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Billede 1">
            <a:extLst>
              <a:ext uri="{FF2B5EF4-FFF2-40B4-BE49-F238E27FC236}">
                <a16:creationId xmlns:a16="http://schemas.microsoft.com/office/drawing/2014/main" id="{5C178F8E-1DAF-4FD6-BBAB-4B0938F065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926" y="2326066"/>
            <a:ext cx="8593913" cy="399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a:extLst>
              <a:ext uri="{FF2B5EF4-FFF2-40B4-BE49-F238E27FC236}">
                <a16:creationId xmlns:a16="http://schemas.microsoft.com/office/drawing/2014/main" id="{210787B0-F0A3-4971-BEB1-BB0CFDF9F064}"/>
              </a:ext>
            </a:extLst>
          </p:cNvPr>
          <p:cNvSpPr>
            <a:spLocks noGrp="1"/>
          </p:cNvSpPr>
          <p:nvPr>
            <p:ph type="title"/>
          </p:nvPr>
        </p:nvSpPr>
        <p:spPr/>
        <p:txBody>
          <a:bodyPr/>
          <a:lstStyle/>
          <a:p>
            <a:r>
              <a:rPr lang="da-DK"/>
              <a:t>VR Bak</a:t>
            </a:r>
          </a:p>
        </p:txBody>
      </p:sp>
      <p:sp>
        <p:nvSpPr>
          <p:cNvPr id="3" name="Pladsholder til indhold 2">
            <a:extLst>
              <a:ext uri="{FF2B5EF4-FFF2-40B4-BE49-F238E27FC236}">
                <a16:creationId xmlns:a16="http://schemas.microsoft.com/office/drawing/2014/main" id="{BF8C639D-E3CA-4DA3-9209-EE6853092DBB}"/>
              </a:ext>
            </a:extLst>
          </p:cNvPr>
          <p:cNvSpPr>
            <a:spLocks noGrp="1"/>
          </p:cNvSpPr>
          <p:nvPr>
            <p:ph idx="1"/>
          </p:nvPr>
        </p:nvSpPr>
        <p:spPr/>
        <p:txBody>
          <a:bodyPr/>
          <a:lstStyle/>
          <a:p>
            <a:r>
              <a:rPr lang="da-DK"/>
              <a:t>VR Bak </a:t>
            </a:r>
            <a:r>
              <a:rPr lang="da-DK" err="1"/>
              <a:t>app’en</a:t>
            </a:r>
            <a:r>
              <a:rPr lang="da-DK"/>
              <a:t> startes i test til august.</a:t>
            </a:r>
          </a:p>
          <a:p>
            <a:pPr marL="0" indent="0">
              <a:buNone/>
            </a:pPr>
            <a:endParaRPr lang="da-DK"/>
          </a:p>
        </p:txBody>
      </p:sp>
    </p:spTree>
    <p:extLst>
      <p:ext uri="{BB962C8B-B14F-4D97-AF65-F5344CB8AC3E}">
        <p14:creationId xmlns:p14="http://schemas.microsoft.com/office/powerpoint/2010/main" val="26742214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68A7C-5A72-4046-B8FA-0C7ADD5D52B0}"/>
              </a:ext>
            </a:extLst>
          </p:cNvPr>
          <p:cNvSpPr>
            <a:spLocks noGrp="1"/>
          </p:cNvSpPr>
          <p:nvPr>
            <p:ph type="title"/>
          </p:nvPr>
        </p:nvSpPr>
        <p:spPr/>
        <p:txBody>
          <a:bodyPr/>
          <a:lstStyle/>
          <a:p>
            <a:r>
              <a:rPr lang="da-DK"/>
              <a:t>Diverse titler</a:t>
            </a:r>
          </a:p>
        </p:txBody>
      </p:sp>
      <p:sp>
        <p:nvSpPr>
          <p:cNvPr id="3" name="Pladsholder til indhold 2">
            <a:extLst>
              <a:ext uri="{FF2B5EF4-FFF2-40B4-BE49-F238E27FC236}">
                <a16:creationId xmlns:a16="http://schemas.microsoft.com/office/drawing/2014/main" id="{28047A1F-1C7F-41F7-92BD-CA6608CC841A}"/>
              </a:ext>
            </a:extLst>
          </p:cNvPr>
          <p:cNvSpPr>
            <a:spLocks noGrp="1"/>
          </p:cNvSpPr>
          <p:nvPr>
            <p:ph idx="1"/>
          </p:nvPr>
        </p:nvSpPr>
        <p:spPr/>
        <p:txBody>
          <a:bodyPr/>
          <a:lstStyle/>
          <a:p>
            <a:pPr marL="0" indent="0">
              <a:buNone/>
            </a:pPr>
            <a:endParaRPr lang="da-DK" b="1"/>
          </a:p>
          <a:p>
            <a:r>
              <a:rPr lang="da-DK" b="1"/>
              <a:t>Sundhed for chauffører</a:t>
            </a:r>
          </a:p>
          <a:p>
            <a:endParaRPr lang="da-DK" b="1"/>
          </a:p>
          <a:p>
            <a:r>
              <a:rPr lang="da-DK" b="1"/>
              <a:t>Få gennemslagskraft som underviser</a:t>
            </a:r>
          </a:p>
          <a:p>
            <a:endParaRPr lang="da-DK"/>
          </a:p>
        </p:txBody>
      </p:sp>
    </p:spTree>
    <p:extLst>
      <p:ext uri="{BB962C8B-B14F-4D97-AF65-F5344CB8AC3E}">
        <p14:creationId xmlns:p14="http://schemas.microsoft.com/office/powerpoint/2010/main" val="6625671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568A7C-5A72-4046-B8FA-0C7ADD5D52B0}"/>
              </a:ext>
            </a:extLst>
          </p:cNvPr>
          <p:cNvSpPr>
            <a:spLocks noGrp="1"/>
          </p:cNvSpPr>
          <p:nvPr>
            <p:ph type="title"/>
          </p:nvPr>
        </p:nvSpPr>
        <p:spPr/>
        <p:txBody>
          <a:bodyPr/>
          <a:lstStyle/>
          <a:p>
            <a:r>
              <a:rPr lang="da-DK" err="1"/>
              <a:t>iBøger</a:t>
            </a:r>
            <a:endParaRPr lang="da-DK"/>
          </a:p>
        </p:txBody>
      </p:sp>
      <p:sp>
        <p:nvSpPr>
          <p:cNvPr id="3" name="Pladsholder til indhold 2">
            <a:extLst>
              <a:ext uri="{FF2B5EF4-FFF2-40B4-BE49-F238E27FC236}">
                <a16:creationId xmlns:a16="http://schemas.microsoft.com/office/drawing/2014/main" id="{28047A1F-1C7F-41F7-92BD-CA6608CC841A}"/>
              </a:ext>
            </a:extLst>
          </p:cNvPr>
          <p:cNvSpPr>
            <a:spLocks noGrp="1"/>
          </p:cNvSpPr>
          <p:nvPr>
            <p:ph idx="1"/>
          </p:nvPr>
        </p:nvSpPr>
        <p:spPr/>
        <p:txBody>
          <a:bodyPr>
            <a:normAutofit fontScale="92500" lnSpcReduction="10000"/>
          </a:bodyPr>
          <a:lstStyle/>
          <a:p>
            <a:pPr marL="0" indent="0">
              <a:buNone/>
            </a:pPr>
            <a:r>
              <a:rPr lang="da-DK" b="1"/>
              <a:t>Skoler får mulighed for selv at generere koder til </a:t>
            </a:r>
            <a:r>
              <a:rPr lang="da-DK" b="1" err="1"/>
              <a:t>iBøgerne</a:t>
            </a:r>
            <a:r>
              <a:rPr lang="da-DK" b="1"/>
              <a:t>:</a:t>
            </a:r>
          </a:p>
          <a:p>
            <a:r>
              <a:rPr lang="da-DK"/>
              <a:t>Håndbogen i førstehjælp</a:t>
            </a:r>
          </a:p>
          <a:p>
            <a:r>
              <a:rPr lang="da-DK"/>
              <a:t>Færdselsrelateret førstehjælp</a:t>
            </a:r>
          </a:p>
          <a:p>
            <a:pPr marL="0" indent="0">
              <a:buNone/>
            </a:pPr>
            <a:endParaRPr lang="da-DK"/>
          </a:p>
          <a:p>
            <a:pPr marL="0" indent="0">
              <a:buNone/>
            </a:pPr>
            <a:r>
              <a:rPr lang="da-DK" b="1"/>
              <a:t>Ny iBog undervejs:</a:t>
            </a:r>
          </a:p>
          <a:p>
            <a:r>
              <a:rPr lang="da-DK"/>
              <a:t>Lager og intern transport – Det praktiske lagerarbejde. </a:t>
            </a:r>
          </a:p>
          <a:p>
            <a:endParaRPr lang="da-DK" b="1"/>
          </a:p>
          <a:p>
            <a:pPr marL="0" indent="0">
              <a:buNone/>
            </a:pPr>
            <a:r>
              <a:rPr lang="da-DK" b="1" err="1"/>
              <a:t>iBøger</a:t>
            </a:r>
            <a:r>
              <a:rPr lang="da-DK" b="1"/>
              <a:t> til trykte bøger:</a:t>
            </a:r>
          </a:p>
          <a:p>
            <a:r>
              <a:rPr lang="da-DK"/>
              <a:t>Godstransport med lastbil</a:t>
            </a:r>
          </a:p>
          <a:p>
            <a:r>
              <a:rPr lang="da-DK"/>
              <a:t>Køretøjets opbygning</a:t>
            </a:r>
          </a:p>
          <a:p>
            <a:endParaRPr lang="da-DK"/>
          </a:p>
        </p:txBody>
      </p:sp>
    </p:spTree>
    <p:extLst>
      <p:ext uri="{BB962C8B-B14F-4D97-AF65-F5344CB8AC3E}">
        <p14:creationId xmlns:p14="http://schemas.microsoft.com/office/powerpoint/2010/main" val="13345582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a:t>
            </a:r>
            <a:br>
              <a:rPr lang="da-DK">
                <a:latin typeface="Tahoma" panose="020B0604030504040204" pitchFamily="34" charset="0"/>
                <a:ea typeface="Tahoma" panose="020B0604030504040204" pitchFamily="34" charset="0"/>
                <a:cs typeface="Tahoma" panose="020B0604030504040204" pitchFamily="34" charset="0"/>
              </a:rPr>
            </a:br>
            <a:r>
              <a:rPr lang="da-DK">
                <a:latin typeface="Tahoma" panose="020B0604030504040204" pitchFamily="34" charset="0"/>
                <a:ea typeface="Tahoma" panose="020B0604030504040204" pitchFamily="34" charset="0"/>
                <a:cs typeface="Tahoma" panose="020B0604030504040204" pitchFamily="34" charset="0"/>
              </a:rPr>
              <a:t>TUR faglæreruddannelse</a:t>
            </a:r>
          </a:p>
        </p:txBody>
      </p:sp>
      <p:sp>
        <p:nvSpPr>
          <p:cNvPr id="3" name="Undertitel 2">
            <a:extLst>
              <a:ext uri="{FF2B5EF4-FFF2-40B4-BE49-F238E27FC236}">
                <a16:creationId xmlns:a16="http://schemas.microsoft.com/office/drawing/2014/main" id="{811FE82A-EE01-4643-A746-2D1451A82789}"/>
              </a:ext>
            </a:extLst>
          </p:cNvPr>
          <p:cNvSpPr>
            <a:spLocks noGrp="1"/>
          </p:cNvSpPr>
          <p:nvPr>
            <p:ph type="subTitle" idx="1"/>
          </p:nvPr>
        </p:nvSpPr>
        <p:spPr/>
        <p:txBody>
          <a:bodyPr/>
          <a:lstStyle/>
          <a:p>
            <a:r>
              <a:rPr lang="da-DK"/>
              <a:t>V. Johnny Bengtson</a:t>
            </a:r>
          </a:p>
        </p:txBody>
      </p:sp>
    </p:spTree>
    <p:extLst>
      <p:ext uri="{BB962C8B-B14F-4D97-AF65-F5344CB8AC3E}">
        <p14:creationId xmlns:p14="http://schemas.microsoft.com/office/powerpoint/2010/main" val="4164811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Status TUR faglærerkurser</a:t>
            </a:r>
          </a:p>
        </p:txBody>
      </p:sp>
      <p:sp>
        <p:nvSpPr>
          <p:cNvPr id="3" name="Pladsholder til indhold 2"/>
          <p:cNvSpPr>
            <a:spLocks noGrp="1"/>
          </p:cNvSpPr>
          <p:nvPr>
            <p:ph idx="1"/>
          </p:nvPr>
        </p:nvSpPr>
        <p:spPr>
          <a:xfrm>
            <a:off x="320984" y="1681540"/>
            <a:ext cx="11550032" cy="4176335"/>
          </a:xfrm>
        </p:spPr>
        <p:txBody>
          <a:bodyPr>
            <a:normAutofit lnSpcReduction="10000"/>
          </a:bodyPr>
          <a:lstStyle/>
          <a:p>
            <a:pPr lvl="0">
              <a:buFont typeface="Arial" panose="020B0604020202020204" pitchFamily="34" charset="0"/>
              <a:buChar char="•"/>
            </a:pPr>
            <a:r>
              <a:rPr lang="da-DK" sz="1800">
                <a:solidFill>
                  <a:prstClr val="black"/>
                </a:solidFill>
                <a:latin typeface="Calibri" panose="020F0502020204030204" pitchFamily="34" charset="0"/>
                <a:ea typeface="Calibri" panose="020F0502020204030204" pitchFamily="34" charset="0"/>
                <a:cs typeface="Times New Roman" panose="02020603050405020304" pitchFamily="18" charset="0"/>
              </a:rPr>
              <a:t>Programmet fra 2020 er store træk gentaget i 2021. </a:t>
            </a:r>
          </a:p>
          <a:p>
            <a:pPr lvl="1">
              <a:buFont typeface="Arial" panose="020B0604020202020204" pitchFamily="34" charset="0"/>
              <a:buChar char="•"/>
            </a:pPr>
            <a:r>
              <a:rPr lang="da-DK" sz="1800">
                <a:solidFill>
                  <a:prstClr val="black"/>
                </a:solidFill>
                <a:latin typeface="Calibri" panose="020F0502020204030204" pitchFamily="34" charset="0"/>
                <a:ea typeface="Calibri" panose="020F0502020204030204" pitchFamily="34" charset="0"/>
                <a:cs typeface="Times New Roman" panose="02020603050405020304" pitchFamily="18" charset="0"/>
              </a:rPr>
              <a:t>Det har ikke været muligt at afholde planlægningsseminar pga. forsamlingsforbud. </a:t>
            </a:r>
          </a:p>
          <a:p>
            <a:pPr lvl="0">
              <a:buFont typeface="Arial" panose="020B0604020202020204" pitchFamily="34" charset="0"/>
              <a:buChar char="•"/>
            </a:pPr>
            <a:r>
              <a:rPr lang="da-DK" sz="1800">
                <a:solidFill>
                  <a:prstClr val="black"/>
                </a:solidFill>
                <a:latin typeface="Calibri" panose="020F0502020204030204" pitchFamily="34" charset="0"/>
                <a:ea typeface="Calibri" panose="020F0502020204030204" pitchFamily="34" charset="0"/>
                <a:cs typeface="Times New Roman" panose="02020603050405020304" pitchFamily="18" charset="0"/>
              </a:rPr>
              <a:t>I 2021 er der planlagt 33 kurser og 5 konferencer. </a:t>
            </a:r>
          </a:p>
          <a:p>
            <a:pPr lvl="0">
              <a:buFont typeface="Arial" panose="020B0604020202020204" pitchFamily="34" charset="0"/>
              <a:buChar char="•"/>
            </a:pPr>
            <a:r>
              <a:rPr lang="da-DK" sz="1800">
                <a:solidFill>
                  <a:prstClr val="black"/>
                </a:solidFill>
                <a:latin typeface="Calibri" panose="020F0502020204030204" pitchFamily="34" charset="0"/>
                <a:ea typeface="Calibri" panose="020F0502020204030204" pitchFamily="34" charset="0"/>
                <a:cs typeface="Times New Roman" panose="02020603050405020304" pitchFamily="18" charset="0"/>
              </a:rPr>
              <a:t>Grundet Covid-19 også i 2021 er der på nuværende tidspunkt flyttet kurser til et senere tidspunkt i år. </a:t>
            </a:r>
          </a:p>
          <a:p>
            <a:pPr lvl="0">
              <a:buFont typeface="Arial" panose="020B0604020202020204" pitchFamily="34" charset="0"/>
              <a:buChar char="•"/>
            </a:pPr>
            <a:r>
              <a:rPr lang="da-DK" sz="1800">
                <a:solidFill>
                  <a:prstClr val="black"/>
                </a:solidFill>
                <a:latin typeface="Calibri" panose="020F0502020204030204" pitchFamily="34" charset="0"/>
                <a:ea typeface="Calibri" panose="020F0502020204030204" pitchFamily="34" charset="0"/>
                <a:cs typeface="Times New Roman" panose="02020603050405020304" pitchFamily="18" charset="0"/>
              </a:rPr>
              <a:t>Nye datoer er undervejs for følgende kurser:</a:t>
            </a:r>
          </a:p>
          <a:p>
            <a:pPr lvl="1">
              <a:lnSpc>
                <a:spcPct val="107000"/>
              </a:lnSpc>
              <a:spcAft>
                <a:spcPts val="800"/>
              </a:spcAft>
              <a:buFont typeface="Arial" panose="020B0604020202020204" pitchFamily="34" charset="0"/>
              <a:buChar char="•"/>
            </a:pPr>
            <a:r>
              <a:rPr lang="da-DK" sz="1400">
                <a:solidFill>
                  <a:prstClr val="black"/>
                </a:solidFill>
                <a:latin typeface="Calibri" panose="020F0502020204030204" pitchFamily="34" charset="0"/>
                <a:ea typeface="Calibri" panose="020F0502020204030204" pitchFamily="34" charset="0"/>
                <a:cs typeface="Times New Roman" panose="02020603050405020304" pitchFamily="18" charset="0"/>
              </a:rPr>
              <a:t>ERFA BUS</a:t>
            </a:r>
          </a:p>
          <a:p>
            <a:pPr lvl="1">
              <a:lnSpc>
                <a:spcPct val="107000"/>
              </a:lnSpc>
              <a:spcAft>
                <a:spcPts val="800"/>
              </a:spcAft>
              <a:buFont typeface="Arial" panose="020B0604020202020204" pitchFamily="34" charset="0"/>
              <a:buChar char="•"/>
            </a:pPr>
            <a:r>
              <a:rPr lang="da-DK" sz="1400">
                <a:solidFill>
                  <a:prstClr val="black"/>
                </a:solidFill>
                <a:latin typeface="Calibri" panose="020F0502020204030204" pitchFamily="34" charset="0"/>
                <a:ea typeface="Calibri" panose="020F0502020204030204" pitchFamily="34" charset="0"/>
                <a:cs typeface="Times New Roman" panose="02020603050405020304" pitchFamily="18" charset="0"/>
              </a:rPr>
              <a:t>ERFA Taxi</a:t>
            </a:r>
          </a:p>
          <a:p>
            <a:pPr lvl="1">
              <a:lnSpc>
                <a:spcPct val="107000"/>
              </a:lnSpc>
              <a:spcAft>
                <a:spcPts val="800"/>
              </a:spcAft>
              <a:buFont typeface="Arial" panose="020B0604020202020204" pitchFamily="34" charset="0"/>
              <a:buChar char="•"/>
            </a:pPr>
            <a:r>
              <a:rPr lang="da-DK" sz="1400">
                <a:solidFill>
                  <a:prstClr val="black"/>
                </a:solidFill>
                <a:latin typeface="Calibri" panose="020F0502020204030204" pitchFamily="34" charset="0"/>
                <a:ea typeface="Calibri" panose="020F0502020204030204" pitchFamily="34" charset="0"/>
                <a:cs typeface="Times New Roman" panose="02020603050405020304" pitchFamily="18" charset="0"/>
              </a:rPr>
              <a:t>Temadag – grundforløb 2</a:t>
            </a:r>
          </a:p>
          <a:p>
            <a:pPr lvl="1">
              <a:buFont typeface="Arial" panose="020B0604020202020204" pitchFamily="34" charset="0"/>
              <a:buChar char="•"/>
            </a:pPr>
            <a:r>
              <a:rPr lang="da-DK" sz="1400">
                <a:solidFill>
                  <a:prstClr val="black"/>
                </a:solidFill>
                <a:latin typeface="Calibri" panose="020F0502020204030204" pitchFamily="34" charset="0"/>
                <a:ea typeface="Calibri" panose="020F0502020204030204" pitchFamily="34" charset="0"/>
                <a:cs typeface="Times New Roman" panose="02020603050405020304" pitchFamily="18" charset="0"/>
              </a:rPr>
              <a:t>ERFA Lagerkonference</a:t>
            </a:r>
          </a:p>
          <a:p>
            <a:pPr lvl="0">
              <a:buFont typeface="Arial" panose="020B0604020202020204" pitchFamily="34" charset="0"/>
              <a:buChar char="•"/>
            </a:pPr>
            <a:r>
              <a:rPr lang="da-DK" sz="1800">
                <a:solidFill>
                  <a:prstClr val="black"/>
                </a:solidFill>
                <a:latin typeface="Calibri" panose="020F0502020204030204" pitchFamily="34" charset="0"/>
                <a:cs typeface="Times New Roman" panose="02020603050405020304" pitchFamily="18" charset="0"/>
              </a:rPr>
              <a:t>Flytning af konferencer</a:t>
            </a:r>
          </a:p>
          <a:p>
            <a:pPr lvl="1">
              <a:lnSpc>
                <a:spcPct val="107000"/>
              </a:lnSpc>
              <a:spcAft>
                <a:spcPts val="800"/>
              </a:spcAft>
              <a:buFont typeface="Arial" panose="020B0604020202020204" pitchFamily="34" charset="0"/>
              <a:buChar char="•"/>
            </a:pPr>
            <a:r>
              <a:rPr lang="da-DK" sz="1400">
                <a:solidFill>
                  <a:prstClr val="black"/>
                </a:solidFill>
                <a:latin typeface="Calibri" panose="020F0502020204030204" pitchFamily="34" charset="0"/>
                <a:cs typeface="Times New Roman" panose="02020603050405020304" pitchFamily="18" charset="0"/>
              </a:rPr>
              <a:t>Chauffør- og administrative konference er blevet flyttet til 30. juni – 1. juli</a:t>
            </a:r>
          </a:p>
          <a:p>
            <a:pPr lvl="1">
              <a:lnSpc>
                <a:spcPct val="107000"/>
              </a:lnSpc>
              <a:spcAft>
                <a:spcPts val="800"/>
              </a:spcAft>
              <a:buFont typeface="Arial" panose="020B0604020202020204" pitchFamily="34" charset="0"/>
              <a:buChar char="•"/>
            </a:pPr>
            <a:r>
              <a:rPr lang="da-DK" sz="1400">
                <a:solidFill>
                  <a:prstClr val="black"/>
                </a:solidFill>
                <a:latin typeface="Calibri" panose="020F0502020204030204" pitchFamily="34" charset="0"/>
                <a:cs typeface="Times New Roman" panose="02020603050405020304" pitchFamily="18" charset="0"/>
              </a:rPr>
              <a:t>Kran konference er flyttet til 18.-19. august</a:t>
            </a:r>
          </a:p>
          <a:p>
            <a:pPr marL="0" indent="0">
              <a:buNone/>
            </a:pPr>
            <a:endParaRPr lang="da-DK" b="1"/>
          </a:p>
        </p:txBody>
      </p:sp>
    </p:spTree>
    <p:extLst>
      <p:ext uri="{BB962C8B-B14F-4D97-AF65-F5344CB8AC3E}">
        <p14:creationId xmlns:p14="http://schemas.microsoft.com/office/powerpoint/2010/main" val="160414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CD5D3B-55CA-4841-8E8B-82FCABFA5E91}"/>
              </a:ext>
            </a:extLst>
          </p:cNvPr>
          <p:cNvSpPr>
            <a:spLocks noGrp="1"/>
          </p:cNvSpPr>
          <p:nvPr>
            <p:ph type="title"/>
          </p:nvPr>
        </p:nvSpPr>
        <p:spPr/>
        <p:txBody>
          <a:bodyPr/>
          <a:lstStyle/>
          <a:p>
            <a:r>
              <a:rPr lang="da-DK"/>
              <a:t>Covid-19 forholdsregler</a:t>
            </a:r>
          </a:p>
        </p:txBody>
      </p:sp>
      <p:sp>
        <p:nvSpPr>
          <p:cNvPr id="3" name="Pladsholder til indhold 2">
            <a:extLst>
              <a:ext uri="{FF2B5EF4-FFF2-40B4-BE49-F238E27FC236}">
                <a16:creationId xmlns:a16="http://schemas.microsoft.com/office/drawing/2014/main" id="{50753125-134D-473D-BA0A-C7BBB6086FBA}"/>
              </a:ext>
            </a:extLst>
          </p:cNvPr>
          <p:cNvSpPr>
            <a:spLocks noGrp="1"/>
          </p:cNvSpPr>
          <p:nvPr>
            <p:ph idx="1"/>
          </p:nvPr>
        </p:nvSpPr>
        <p:spPr>
          <a:xfrm>
            <a:off x="320984" y="1821281"/>
            <a:ext cx="11550032" cy="3931338"/>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0" i="0" u="none" strike="noStrike" kern="1200" cap="none" spc="0" normalizeH="0" baseline="0" noProof="0">
                <a:ln>
                  <a:noFill/>
                </a:ln>
                <a:solidFill>
                  <a:prstClr val="black"/>
                </a:solidFill>
                <a:effectLst/>
                <a:uLnTx/>
                <a:uFillTx/>
                <a:latin typeface="Calibri" panose="020F0502020204030204"/>
                <a:ea typeface="+mn-ea"/>
                <a:cs typeface="+mn-cs"/>
              </a:rPr>
              <a:t>TUR Faglæreruddannelser følger de til enhver tid gældende Covid-19 retningslinjer, herunder reglerne om gyldigt Coronapas eller fremvisning af negativ Coronatest (pt. max 72 timer gammel ved afslutning af faglæreruddannelsen), i forbindelse med fysisk fremmøde.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a-DK" sz="2800" b="0" i="0" u="none" strike="noStrike" kern="1200" cap="none" spc="0" normalizeH="0" baseline="0" noProof="0">
                <a:ln>
                  <a:noFill/>
                </a:ln>
                <a:solidFill>
                  <a:prstClr val="black"/>
                </a:solidFill>
                <a:effectLst/>
                <a:uLnTx/>
                <a:uFillTx/>
                <a:latin typeface="Calibri" panose="020F0502020204030204"/>
                <a:ea typeface="+mn-ea"/>
                <a:cs typeface="+mn-cs"/>
              </a:rPr>
              <a:t>Da der kan forekomme lokale afvigelser fra de generelle regler, herunder også særlige regler på afholdelsesstedet, vil TUR Faglæreruddannelse i forbindelse med den enkelte uddannelse, give besked til de tilmeldte deltagere, oplægsholdere m.m. om de præcise Covid-19 regler, der gælder for denne faglæreruddannelse.</a:t>
            </a:r>
          </a:p>
          <a:p>
            <a:pPr marL="0" indent="0">
              <a:buNone/>
            </a:pPr>
            <a:endParaRPr lang="da-DK"/>
          </a:p>
        </p:txBody>
      </p:sp>
    </p:spTree>
    <p:extLst>
      <p:ext uri="{BB962C8B-B14F-4D97-AF65-F5344CB8AC3E}">
        <p14:creationId xmlns:p14="http://schemas.microsoft.com/office/powerpoint/2010/main" val="4135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2D49FDA-6E87-4182-889C-8A8DD071EDB4}"/>
              </a:ext>
            </a:extLst>
          </p:cNvPr>
          <p:cNvSpPr>
            <a:spLocks noGrp="1"/>
          </p:cNvSpPr>
          <p:nvPr>
            <p:ph type="ctrTitle"/>
          </p:nvPr>
        </p:nvSpPr>
        <p:spPr/>
        <p:txBody>
          <a:bodyPr/>
          <a:lstStyle/>
          <a:p>
            <a:r>
              <a:rPr lang="da-DK">
                <a:latin typeface="Tahoma" panose="020B0604030504040204" pitchFamily="34" charset="0"/>
                <a:ea typeface="Tahoma" panose="020B0604030504040204" pitchFamily="34" charset="0"/>
                <a:cs typeface="Tahoma" panose="020B0604030504040204" pitchFamily="34" charset="0"/>
              </a:rPr>
              <a:t>Nyt fra skolerne </a:t>
            </a:r>
          </a:p>
        </p:txBody>
      </p:sp>
      <p:sp>
        <p:nvSpPr>
          <p:cNvPr id="5" name="Undertitel 4">
            <a:extLst>
              <a:ext uri="{FF2B5EF4-FFF2-40B4-BE49-F238E27FC236}">
                <a16:creationId xmlns:a16="http://schemas.microsoft.com/office/drawing/2014/main" id="{2C4819D8-5907-48BD-BD94-F1481CD4DB9F}"/>
              </a:ext>
            </a:extLst>
          </p:cNvPr>
          <p:cNvSpPr>
            <a:spLocks noGrp="1"/>
          </p:cNvSpPr>
          <p:nvPr>
            <p:ph type="subTitle" idx="1"/>
          </p:nvPr>
        </p:nvSpPr>
        <p:spPr/>
        <p:txBody>
          <a:bodyPr/>
          <a:lstStyle/>
          <a:p>
            <a:endParaRPr lang="da-DK"/>
          </a:p>
        </p:txBody>
      </p:sp>
    </p:spTree>
    <p:extLst>
      <p:ext uri="{BB962C8B-B14F-4D97-AF65-F5344CB8AC3E}">
        <p14:creationId xmlns:p14="http://schemas.microsoft.com/office/powerpoint/2010/main" val="2427021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Et billede, der indeholder clipart&#10;&#10;Automatisk genereret beskrivelse">
            <a:extLst>
              <a:ext uri="{FF2B5EF4-FFF2-40B4-BE49-F238E27FC236}">
                <a16:creationId xmlns:a16="http://schemas.microsoft.com/office/drawing/2014/main" id="{A3FE7B49-12D6-4B4C-BDF5-FA627597D13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69558" y="2369030"/>
            <a:ext cx="4073463" cy="4000706"/>
          </a:xfrm>
          <a:prstGeom prst="rect">
            <a:avLst/>
          </a:prstGeom>
        </p:spPr>
      </p:pic>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C1A3F84-EFD2-4584-8EB5-DDAAC467F110}"/>
              </a:ext>
            </a:extLst>
          </p:cNvPr>
          <p:cNvSpPr>
            <a:spLocks noGrp="1"/>
          </p:cNvSpPr>
          <p:nvPr>
            <p:ph idx="1"/>
          </p:nvPr>
        </p:nvSpPr>
        <p:spPr/>
        <p:txBody>
          <a:bodyPr/>
          <a:lstStyle/>
          <a:p>
            <a:pPr marL="2286000" lvl="5" indent="0">
              <a:buNone/>
            </a:pPr>
            <a:endParaRPr lang="da-DK" sz="4000"/>
          </a:p>
          <a:p>
            <a:pPr marL="2286000" lvl="5" indent="0">
              <a:buNone/>
            </a:pPr>
            <a:endParaRPr lang="da-DK" sz="4000"/>
          </a:p>
          <a:p>
            <a:pPr marL="2286000" lvl="5" indent="0">
              <a:buNone/>
            </a:pPr>
            <a:endParaRPr lang="da-DK" sz="4000"/>
          </a:p>
          <a:p>
            <a:pPr marL="2286000" lvl="5" indent="0">
              <a:buNone/>
            </a:pPr>
            <a:endParaRPr lang="da-DK" sz="4000"/>
          </a:p>
          <a:p>
            <a:pPr marL="2286000" lvl="5" indent="0">
              <a:buNone/>
            </a:pPr>
            <a:endParaRPr lang="da-DK" sz="4000"/>
          </a:p>
          <a:p>
            <a:pPr marL="2286000" lvl="5" indent="0">
              <a:buNone/>
            </a:pPr>
            <a:endParaRPr lang="da-DK" sz="4000"/>
          </a:p>
          <a:p>
            <a:pPr marL="2286000" lvl="5" indent="0">
              <a:buNone/>
            </a:pPr>
            <a:r>
              <a:rPr lang="da-DK" sz="4000"/>
              <a:t>Personalesituationen i TUR</a:t>
            </a:r>
          </a:p>
        </p:txBody>
      </p:sp>
    </p:spTree>
    <p:extLst>
      <p:ext uri="{BB962C8B-B14F-4D97-AF65-F5344CB8AC3E}">
        <p14:creationId xmlns:p14="http://schemas.microsoft.com/office/powerpoint/2010/main" val="1955783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3B76A5-32C3-499B-802F-398B8D796BF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9DD6CAC-0FD1-455C-B67A-E677BFB35E4F}"/>
              </a:ext>
            </a:extLst>
          </p:cNvPr>
          <p:cNvSpPr>
            <a:spLocks noGrp="1"/>
          </p:cNvSpPr>
          <p:nvPr>
            <p:ph idx="1"/>
          </p:nvPr>
        </p:nvSpPr>
        <p:spPr/>
        <p:txBody>
          <a:bodyPr>
            <a:normAutofit/>
          </a:bodyPr>
          <a:lstStyle/>
          <a:p>
            <a:pPr marL="0" indent="0" algn="ctr">
              <a:buNone/>
            </a:pPr>
            <a:endParaRPr lang="da-DK" sz="5400" b="1">
              <a:latin typeface="Tahoma" panose="020B0604030504040204" pitchFamily="34" charset="0"/>
              <a:ea typeface="Tahoma" panose="020B0604030504040204" pitchFamily="34" charset="0"/>
              <a:cs typeface="Tahoma" panose="020B0604030504040204" pitchFamily="34" charset="0"/>
            </a:endParaRPr>
          </a:p>
          <a:p>
            <a:pPr marL="0" indent="0" algn="ctr">
              <a:buNone/>
            </a:pPr>
            <a:r>
              <a:rPr lang="da-DK" sz="5400" b="1">
                <a:latin typeface="Tahoma" panose="020B0604030504040204" pitchFamily="34" charset="0"/>
                <a:ea typeface="Tahoma" panose="020B0604030504040204" pitchFamily="34" charset="0"/>
                <a:cs typeface="Tahoma" panose="020B0604030504040204" pitchFamily="34" charset="0"/>
              </a:rPr>
              <a:t>Andet af fælles interesse? </a:t>
            </a:r>
          </a:p>
        </p:txBody>
      </p:sp>
    </p:spTree>
    <p:extLst>
      <p:ext uri="{BB962C8B-B14F-4D97-AF65-F5344CB8AC3E}">
        <p14:creationId xmlns:p14="http://schemas.microsoft.com/office/powerpoint/2010/main" val="9937480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C3DD33F-4DDF-49C3-B07B-28F433DD5B41}"/>
              </a:ext>
            </a:extLst>
          </p:cNvPr>
          <p:cNvSpPr>
            <a:spLocks noGrp="1"/>
          </p:cNvSpPr>
          <p:nvPr>
            <p:ph type="ctrTitle"/>
          </p:nvPr>
        </p:nvSpPr>
        <p:spPr/>
        <p:txBody>
          <a:bodyPr>
            <a:normAutofit/>
          </a:bodyPr>
          <a:lstStyle/>
          <a:p>
            <a:r>
              <a:rPr lang="da-DK" sz="4400" b="0">
                <a:latin typeface="Tahoma" panose="020B0604030504040204" pitchFamily="34" charset="0"/>
                <a:ea typeface="Tahoma" panose="020B0604030504040204" pitchFamily="34" charset="0"/>
                <a:cs typeface="Tahoma" panose="020B0604030504040204" pitchFamily="34" charset="0"/>
              </a:rPr>
              <a:t>Næste dialogmøde:</a:t>
            </a:r>
            <a:br>
              <a:rPr lang="da-DK" sz="4400" b="0">
                <a:latin typeface="Tahoma" panose="020B0604030504040204" pitchFamily="34" charset="0"/>
                <a:ea typeface="Tahoma" panose="020B0604030504040204" pitchFamily="34" charset="0"/>
                <a:cs typeface="Tahoma" panose="020B0604030504040204" pitchFamily="34" charset="0"/>
              </a:rPr>
            </a:br>
            <a:r>
              <a:rPr lang="da-DK" sz="4400" b="0">
                <a:latin typeface="Tahoma" panose="020B0604030504040204" pitchFamily="34" charset="0"/>
                <a:ea typeface="Tahoma" panose="020B0604030504040204" pitchFamily="34" charset="0"/>
                <a:cs typeface="Tahoma" panose="020B0604030504040204" pitchFamily="34" charset="0"/>
              </a:rPr>
              <a:t>17. august 2021</a:t>
            </a:r>
            <a:br>
              <a:rPr lang="da-DK" sz="4400" b="0">
                <a:latin typeface="Tahoma" panose="020B0604030504040204" pitchFamily="34" charset="0"/>
                <a:ea typeface="Tahoma" panose="020B0604030504040204" pitchFamily="34" charset="0"/>
                <a:cs typeface="Tahoma" panose="020B0604030504040204" pitchFamily="34" charset="0"/>
              </a:rPr>
            </a:br>
            <a:r>
              <a:rPr lang="da-DK" sz="4400" b="0">
                <a:latin typeface="Tahoma" panose="020B0604030504040204" pitchFamily="34" charset="0"/>
                <a:ea typeface="Tahoma" panose="020B0604030504040204" pitchFamily="34" charset="0"/>
                <a:cs typeface="Tahoma" panose="020B0604030504040204" pitchFamily="34" charset="0"/>
              </a:rPr>
              <a:t>Aarhus TECH</a:t>
            </a:r>
            <a:br>
              <a:rPr lang="da-DK">
                <a:latin typeface="Tahoma" panose="020B0604030504040204" pitchFamily="34" charset="0"/>
                <a:ea typeface="Tahoma" panose="020B0604030504040204" pitchFamily="34" charset="0"/>
                <a:cs typeface="Tahoma" panose="020B0604030504040204" pitchFamily="34" charset="0"/>
              </a:rPr>
            </a:br>
            <a:endParaRPr lang="da-DK">
              <a:latin typeface="Tahoma" panose="020B0604030504040204" pitchFamily="34" charset="0"/>
              <a:ea typeface="Tahoma" panose="020B0604030504040204" pitchFamily="34" charset="0"/>
              <a:cs typeface="Tahoma" panose="020B0604030504040204" pitchFamily="34" charset="0"/>
            </a:endParaRPr>
          </a:p>
        </p:txBody>
      </p:sp>
      <p:sp>
        <p:nvSpPr>
          <p:cNvPr id="2" name="Undertitel 1">
            <a:extLst>
              <a:ext uri="{FF2B5EF4-FFF2-40B4-BE49-F238E27FC236}">
                <a16:creationId xmlns:a16="http://schemas.microsoft.com/office/drawing/2014/main" id="{664E11C6-552C-4D66-A02D-BD7C5687098F}"/>
              </a:ext>
            </a:extLst>
          </p:cNvPr>
          <p:cNvSpPr>
            <a:spLocks noGrp="1"/>
          </p:cNvSpPr>
          <p:nvPr>
            <p:ph type="subTitle" idx="1"/>
          </p:nvPr>
        </p:nvSpPr>
        <p:spPr>
          <a:xfrm>
            <a:off x="425505" y="5027196"/>
            <a:ext cx="7706441" cy="1455938"/>
          </a:xfrm>
        </p:spPr>
        <p:txBody>
          <a:bodyPr>
            <a:normAutofit/>
          </a:bodyPr>
          <a:lstStyle/>
          <a:p>
            <a:endParaRPr lang="da-DK"/>
          </a:p>
        </p:txBody>
      </p:sp>
    </p:spTree>
    <p:extLst>
      <p:ext uri="{BB962C8B-B14F-4D97-AF65-F5344CB8AC3E}">
        <p14:creationId xmlns:p14="http://schemas.microsoft.com/office/powerpoint/2010/main" val="32645762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841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r>
              <a:rPr lang="da-DK"/>
              <a:t> </a:t>
            </a:r>
          </a:p>
        </p:txBody>
      </p:sp>
      <p:sp>
        <p:nvSpPr>
          <p:cNvPr id="3" name="Pladsholder til indhold 2">
            <a:extLst>
              <a:ext uri="{FF2B5EF4-FFF2-40B4-BE49-F238E27FC236}">
                <a16:creationId xmlns:a16="http://schemas.microsoft.com/office/drawing/2014/main" id="{CC1A3F84-EFD2-4584-8EB5-DDAAC467F110}"/>
              </a:ext>
            </a:extLst>
          </p:cNvPr>
          <p:cNvSpPr>
            <a:spLocks noGrp="1"/>
          </p:cNvSpPr>
          <p:nvPr>
            <p:ph idx="1"/>
          </p:nvPr>
        </p:nvSpPr>
        <p:spPr/>
        <p:txBody>
          <a:bodyPr/>
          <a:lstStyle/>
          <a:p>
            <a:pPr marL="0" indent="0">
              <a:buNone/>
            </a:pPr>
            <a:endParaRPr lang="da-DK"/>
          </a:p>
          <a:p>
            <a:pPr marL="0" indent="0">
              <a:buNone/>
            </a:pPr>
            <a:r>
              <a:rPr lang="da-DK" sz="4000"/>
              <a:t>”Trepartsaftale om flere lærepladser og entydigt ansvar” -November 2020</a:t>
            </a:r>
          </a:p>
          <a:p>
            <a:pPr marL="0" indent="0">
              <a:buNone/>
            </a:pPr>
            <a:endParaRPr lang="da-DK"/>
          </a:p>
        </p:txBody>
      </p:sp>
    </p:spTree>
    <p:extLst>
      <p:ext uri="{BB962C8B-B14F-4D97-AF65-F5344CB8AC3E}">
        <p14:creationId xmlns:p14="http://schemas.microsoft.com/office/powerpoint/2010/main" val="3885390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C1A3F84-EFD2-4584-8EB5-DDAAC467F110}"/>
              </a:ext>
            </a:extLst>
          </p:cNvPr>
          <p:cNvSpPr>
            <a:spLocks noGrp="1"/>
          </p:cNvSpPr>
          <p:nvPr>
            <p:ph idx="1"/>
          </p:nvPr>
        </p:nvSpPr>
        <p:spPr/>
        <p:txBody>
          <a:bodyPr>
            <a:normAutofit/>
          </a:bodyPr>
          <a:lstStyle/>
          <a:p>
            <a:pPr marL="0" indent="0">
              <a:buNone/>
            </a:pPr>
            <a:r>
              <a:rPr lang="da-DK"/>
              <a:t>Analyse ”Anvendelse af simulatorer i undervisningen”</a:t>
            </a:r>
          </a:p>
          <a:p>
            <a:pPr marL="0" indent="0">
              <a:buNone/>
            </a:pPr>
            <a:endParaRPr lang="da-DK"/>
          </a:p>
          <a:p>
            <a:pPr marL="0" indent="0">
              <a:buNone/>
            </a:pPr>
            <a:r>
              <a:rPr lang="da-DK"/>
              <a:t>Status:</a:t>
            </a:r>
          </a:p>
          <a:p>
            <a:pPr marL="0" indent="0">
              <a:buNone/>
            </a:pPr>
            <a:r>
              <a:rPr lang="da-DK"/>
              <a:t>• der er lavet en spørgeskemaundersøgelse på skolerne, her har skolerne indrapporteret deres brug af simulatorer.</a:t>
            </a:r>
          </a:p>
          <a:p>
            <a:pPr marL="0" indent="0">
              <a:buNone/>
            </a:pPr>
            <a:endParaRPr lang="da-DK"/>
          </a:p>
          <a:p>
            <a:pPr marL="0" indent="0">
              <a:buNone/>
            </a:pPr>
            <a:r>
              <a:rPr lang="da-DK"/>
              <a:t>• på baggrund af spørgeskemaerne er der udvalgt nogle skoler, hvor der er blevet lavet uddybende interviews med lærerne i forhold til erfaringer og brugssituationer.</a:t>
            </a:r>
          </a:p>
          <a:p>
            <a:pPr marL="0" indent="0">
              <a:buNone/>
            </a:pPr>
            <a:endParaRPr lang="da-DK"/>
          </a:p>
          <a:p>
            <a:pPr marL="0" indent="0">
              <a:buNone/>
            </a:pPr>
            <a:endParaRPr lang="da-DK"/>
          </a:p>
        </p:txBody>
      </p:sp>
    </p:spTree>
    <p:extLst>
      <p:ext uri="{BB962C8B-B14F-4D97-AF65-F5344CB8AC3E}">
        <p14:creationId xmlns:p14="http://schemas.microsoft.com/office/powerpoint/2010/main" val="3336483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AF0574-4AF7-4D13-9F7F-4A6385151CCD}"/>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CC1A3F84-EFD2-4584-8EB5-DDAAC467F110}"/>
              </a:ext>
            </a:extLst>
          </p:cNvPr>
          <p:cNvSpPr>
            <a:spLocks noGrp="1"/>
          </p:cNvSpPr>
          <p:nvPr>
            <p:ph idx="1"/>
          </p:nvPr>
        </p:nvSpPr>
        <p:spPr/>
        <p:txBody>
          <a:bodyPr>
            <a:normAutofit lnSpcReduction="10000"/>
          </a:bodyPr>
          <a:lstStyle/>
          <a:p>
            <a:pPr marL="0" indent="0">
              <a:buNone/>
            </a:pPr>
            <a:r>
              <a:rPr lang="da-DK"/>
              <a:t>Analyse ”Anvendelse af simulatorer i undervisningen”</a:t>
            </a:r>
          </a:p>
          <a:p>
            <a:pPr marL="0" indent="0">
              <a:buNone/>
            </a:pPr>
            <a:endParaRPr lang="da-DK"/>
          </a:p>
          <a:p>
            <a:pPr marL="0" indent="0">
              <a:buNone/>
            </a:pPr>
            <a:r>
              <a:rPr lang="da-DK"/>
              <a:t>• Der er udvalgt 5 skoler, der hver især bidrager med 2 undervisere i det videre forløb. underviserne er udvalgt så lastbil/bus, gaffeltruck og kranområderne er dækket ind</a:t>
            </a:r>
          </a:p>
          <a:p>
            <a:pPr marL="0" indent="0">
              <a:buNone/>
            </a:pPr>
            <a:endParaRPr lang="da-DK"/>
          </a:p>
          <a:p>
            <a:pPr marL="0" indent="0">
              <a:buNone/>
            </a:pPr>
            <a:r>
              <a:rPr lang="da-DK"/>
              <a:t>• De fem skoler er: TEC, AMU Fyn, EUC Lillebælt, </a:t>
            </a:r>
            <a:r>
              <a:rPr lang="da-DK" err="1"/>
              <a:t>Dekra</a:t>
            </a:r>
            <a:r>
              <a:rPr lang="da-DK"/>
              <a:t> og EUC Nordvest</a:t>
            </a:r>
          </a:p>
          <a:p>
            <a:pPr marL="0" indent="0">
              <a:buNone/>
            </a:pPr>
            <a:endParaRPr lang="da-DK"/>
          </a:p>
          <a:p>
            <a:pPr>
              <a:buFont typeface="Arial" panose="020B0604020202020204" pitchFamily="34" charset="0"/>
              <a:buChar char="•"/>
            </a:pPr>
            <a:r>
              <a:rPr lang="da-DK"/>
              <a:t>Workshop 2 i september, hvor der igen er erfaringsudveksling og afrapportering.</a:t>
            </a:r>
          </a:p>
        </p:txBody>
      </p:sp>
    </p:spTree>
    <p:extLst>
      <p:ext uri="{BB962C8B-B14F-4D97-AF65-F5344CB8AC3E}">
        <p14:creationId xmlns:p14="http://schemas.microsoft.com/office/powerpoint/2010/main" val="38877332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UBGRID]" val="[SubGrid]"/>
</p:tagLst>
</file>

<file path=ppt/tags/tag10.xml><?xml version="1.0" encoding="utf-8"?>
<p:tagLst xmlns:a="http://schemas.openxmlformats.org/drawingml/2006/main" xmlns:r="http://schemas.openxmlformats.org/officeDocument/2006/relationships" xmlns:p="http://schemas.openxmlformats.org/presentationml/2006/main">
  <p:tag name="[SUBGRID]" val="[SubGrid]"/>
</p:tagLst>
</file>

<file path=ppt/tags/tag11.xml><?xml version="1.0" encoding="utf-8"?>
<p:tagLst xmlns:a="http://schemas.openxmlformats.org/drawingml/2006/main" xmlns:r="http://schemas.openxmlformats.org/officeDocument/2006/relationships" xmlns:p="http://schemas.openxmlformats.org/presentationml/2006/main">
  <p:tag name="[SUBGRID]" val="[SubGrid]"/>
</p:tagLst>
</file>

<file path=ppt/tags/tag12.xml><?xml version="1.0" encoding="utf-8"?>
<p:tagLst xmlns:a="http://schemas.openxmlformats.org/drawingml/2006/main" xmlns:r="http://schemas.openxmlformats.org/officeDocument/2006/relationships" xmlns:p="http://schemas.openxmlformats.org/presentationml/2006/main">
  <p:tag name="[SUBGRID]" val="[SubGrid]"/>
</p:tagLst>
</file>

<file path=ppt/tags/tag2.xml><?xml version="1.0" encoding="utf-8"?>
<p:tagLst xmlns:a="http://schemas.openxmlformats.org/drawingml/2006/main" xmlns:r="http://schemas.openxmlformats.org/officeDocument/2006/relationships" xmlns:p="http://schemas.openxmlformats.org/presentationml/2006/main">
  <p:tag name="[SUBGRID]" val="[SubGrid]"/>
</p:tagLst>
</file>

<file path=ppt/tags/tag3.xml><?xml version="1.0" encoding="utf-8"?>
<p:tagLst xmlns:a="http://schemas.openxmlformats.org/drawingml/2006/main" xmlns:r="http://schemas.openxmlformats.org/officeDocument/2006/relationships" xmlns:p="http://schemas.openxmlformats.org/presentationml/2006/main">
  <p:tag name="[SUBGRID]" val="[SubGrid]"/>
</p:tagLst>
</file>

<file path=ppt/tags/tag4.xml><?xml version="1.0" encoding="utf-8"?>
<p:tagLst xmlns:a="http://schemas.openxmlformats.org/drawingml/2006/main" xmlns:r="http://schemas.openxmlformats.org/officeDocument/2006/relationships" xmlns:p="http://schemas.openxmlformats.org/presentationml/2006/main">
  <p:tag name="[SUBGRID]" val="[SubGrid]"/>
</p:tagLst>
</file>

<file path=ppt/tags/tag5.xml><?xml version="1.0" encoding="utf-8"?>
<p:tagLst xmlns:a="http://schemas.openxmlformats.org/drawingml/2006/main" xmlns:r="http://schemas.openxmlformats.org/officeDocument/2006/relationships" xmlns:p="http://schemas.openxmlformats.org/presentationml/2006/main">
  <p:tag name="[SUBGRID]" val="[SubGrid]"/>
</p:tagLst>
</file>

<file path=ppt/tags/tag6.xml><?xml version="1.0" encoding="utf-8"?>
<p:tagLst xmlns:a="http://schemas.openxmlformats.org/drawingml/2006/main" xmlns:r="http://schemas.openxmlformats.org/officeDocument/2006/relationships" xmlns:p="http://schemas.openxmlformats.org/presentationml/2006/main">
  <p:tag name="[SUBGRID]" val="[SubGrid]"/>
</p:tagLst>
</file>

<file path=ppt/tags/tag7.xml><?xml version="1.0" encoding="utf-8"?>
<p:tagLst xmlns:a="http://schemas.openxmlformats.org/drawingml/2006/main" xmlns:r="http://schemas.openxmlformats.org/officeDocument/2006/relationships" xmlns:p="http://schemas.openxmlformats.org/presentationml/2006/main">
  <p:tag name="[SUBGRID]" val="[SubGrid]"/>
</p:tagLst>
</file>

<file path=ppt/tags/tag8.xml><?xml version="1.0" encoding="utf-8"?>
<p:tagLst xmlns:a="http://schemas.openxmlformats.org/drawingml/2006/main" xmlns:r="http://schemas.openxmlformats.org/officeDocument/2006/relationships" xmlns:p="http://schemas.openxmlformats.org/presentationml/2006/main">
  <p:tag name="[SUBGRID]" val="[SubGrid]"/>
</p:tagLst>
</file>

<file path=ppt/tags/tag9.xml><?xml version="1.0" encoding="utf-8"?>
<p:tagLst xmlns:a="http://schemas.openxmlformats.org/drawingml/2006/main" xmlns:r="http://schemas.openxmlformats.org/officeDocument/2006/relationships" xmlns:p="http://schemas.openxmlformats.org/presentationml/2006/main">
  <p:tag name="[SUBGRID]" val="[SubGrid]"/>
</p:tagLst>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 id="{A7DF1DF7-E0CB-2F4B-A5E1-1E533AF0D5DD}" vid="{E9C9DDDC-28C8-E54B-B4AD-5D26FF1DE8CC}"/>
    </a:ext>
  </a:extLst>
</a:theme>
</file>

<file path=ppt/theme/theme2.xml><?xml version="1.0" encoding="utf-8"?>
<a:theme xmlns:a="http://schemas.openxmlformats.org/drawingml/2006/main" name="1_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ur-faglaerer" id="{6951B9DD-F351-8A4F-82D2-47E301174850}" vid="{1FE2AB0B-685A-674F-AA33-5B5FD73F2074}"/>
    </a:ext>
  </a:extLst>
</a:theme>
</file>

<file path=ppt/theme/theme3.xml><?xml version="1.0" encoding="utf-8"?>
<a:theme xmlns:a="http://schemas.openxmlformats.org/drawingml/2006/main" name="UVM">
  <a:themeElements>
    <a:clrScheme name="Undervisningsministeriet">
      <a:dk1>
        <a:srgbClr val="161616"/>
      </a:dk1>
      <a:lt1>
        <a:srgbClr val="FFFFFF"/>
      </a:lt1>
      <a:dk2>
        <a:srgbClr val="404042"/>
      </a:dk2>
      <a:lt2>
        <a:srgbClr val="E5F1F4"/>
      </a:lt2>
      <a:accent1>
        <a:srgbClr val="007A98"/>
      </a:accent1>
      <a:accent2>
        <a:srgbClr val="99CAD6"/>
      </a:accent2>
      <a:accent3>
        <a:srgbClr val="33786D"/>
      </a:accent3>
      <a:accent4>
        <a:srgbClr val="C31F59"/>
      </a:accent4>
      <a:accent5>
        <a:srgbClr val="69226A"/>
      </a:accent5>
      <a:accent6>
        <a:srgbClr val="EA8145"/>
      </a:accent6>
      <a:hlink>
        <a:srgbClr val="007A98"/>
      </a:hlink>
      <a:folHlink>
        <a:srgbClr val="99CAD6"/>
      </a:folHlink>
    </a:clrScheme>
    <a:fontScheme name="UVM">
      <a:majorFont>
        <a:latin typeface="Georgi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custClrLst>
    <a:custClr name="UVM 100%">
      <a:srgbClr val="007A98"/>
    </a:custClr>
    <a:custClr name="STIL 100%">
      <a:srgbClr val="33786D"/>
    </a:custClr>
    <a:custClr name="STUK 100%">
      <a:srgbClr val="736E6A"/>
    </a:custClr>
    <a:custClr name="DARK BLUE 100%">
      <a:srgbClr val="343953"/>
    </a:custClr>
    <a:custClr name="PINK 100%">
      <a:srgbClr val="C31F59"/>
    </a:custClr>
    <a:custClr name="PURPLE 100%">
      <a:srgbClr val="69226A"/>
    </a:custClr>
    <a:custClr name="ORANGE 100%">
      <a:srgbClr val="EA8145"/>
    </a:custClr>
    <a:custClr name="YELLOW 100%">
      <a:srgbClr val="EABD2E"/>
    </a:custClr>
    <a:custClr name="BLUE 100%">
      <a:srgbClr val="332D8C"/>
    </a:custClr>
    <a:custClr name="SAND">
      <a:srgbClr val="F9F5E3"/>
    </a:custClr>
    <a:custClr name="UVM 80%">
      <a:srgbClr val="4595AE"/>
    </a:custClr>
    <a:custClr name="STIL 80%">
      <a:srgbClr val="5C938A"/>
    </a:custClr>
    <a:custClr name="STUK 80%">
      <a:srgbClr val="8F8B87"/>
    </a:custClr>
    <a:custClr name="DARK BLUE 80%">
      <a:srgbClr val="5D6175"/>
    </a:custClr>
    <a:custClr name="PINK 80%">
      <a:srgbClr val="CF4C7A"/>
    </a:custClr>
    <a:custClr name="PURPLE 80%">
      <a:srgbClr val="874E88"/>
    </a:custClr>
    <a:custClr name="ORANGE 80%">
      <a:srgbClr val="EE9A6A"/>
    </a:custClr>
    <a:custClr name="YELLOW 80%">
      <a:srgbClr val="EECA58"/>
    </a:custClr>
    <a:custClr name="BLUE 80%">
      <a:srgbClr val="5C57A3"/>
    </a:custClr>
    <a:custClr name="WHITE">
      <a:srgbClr val="FFFFFF"/>
    </a:custClr>
    <a:custClr name="UVM 40%">
      <a:srgbClr val="99CAD6"/>
    </a:custClr>
    <a:custClr name="STIL 40%">
      <a:srgbClr val="ADC9C5"/>
    </a:custClr>
    <a:custClr name="STUK 40%">
      <a:srgbClr val="C7C5C3"/>
    </a:custClr>
    <a:custClr name="DARK BLUE 40%">
      <a:srgbClr val="AEB0BA"/>
    </a:custClr>
    <a:custClr name="PINK 40%">
      <a:srgbClr val="E7A5BD"/>
    </a:custClr>
    <a:custClr name="PURPLE 40%">
      <a:srgbClr val="C3A7C3"/>
    </a:custClr>
    <a:custClr name="ORANGE 40%">
      <a:srgbClr val="F7CDB5"/>
    </a:custClr>
    <a:custClr name="YELLOW 40%">
      <a:srgbClr val="F7E5AB"/>
    </a:custClr>
    <a:custClr name="BLUE 40%">
      <a:srgbClr val="ADABD1"/>
    </a:custClr>
    <a:custClr name="WHITE">
      <a:srgbClr val="FFFFFF"/>
    </a:custClr>
    <a:custClr name="UVM 20%">
      <a:srgbClr val="CCE4EA"/>
    </a:custClr>
    <a:custClr name="STIL 20%">
      <a:srgbClr val="D6E4E2"/>
    </a:custClr>
    <a:custClr name="STUK 20%">
      <a:srgbClr val="E3E2E1"/>
    </a:custClr>
    <a:custClr name="DARK BLUE 20%">
      <a:srgbClr val="D6D7DD"/>
    </a:custClr>
    <a:custClr name="PINK 20%">
      <a:srgbClr val="F3D2DE"/>
    </a:custClr>
    <a:custClr name="PURPLE 20%">
      <a:srgbClr val="E1D3E1"/>
    </a:custClr>
    <a:custClr name="ORANGE 20%">
      <a:srgbClr val="FBE6DA"/>
    </a:custClr>
    <a:custClr name="YELLOW 20%">
      <a:srgbClr val="FBF2D5"/>
    </a:custClr>
    <a:custClr name="BLUE 20%">
      <a:srgbClr val="D6D5E8"/>
    </a:custClr>
    <a:custClr name="WHITE">
      <a:srgbClr val="FFFFFF"/>
    </a:custClr>
  </a:custClrLst>
  <a:extLst>
    <a:ext uri="{05A4C25C-085E-4340-85A3-A5531E510DB2}">
      <thm15:themeFamily xmlns:thm15="http://schemas.microsoft.com/office/thememl/2012/main" name="Blank.potx" id="{7B5B84D5-A520-4060-84DC-056D7B13DB11}" vid="{D567C7F5-CE46-4E14-8AB4-EFFA31538308}"/>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6624E3CD10854468FCCE94CAABFFAEB" ma:contentTypeVersion="13" ma:contentTypeDescription="Opret et nyt dokument." ma:contentTypeScope="" ma:versionID="8ca82aa1260165561a7059f95a10e39a">
  <xsd:schema xmlns:xsd="http://www.w3.org/2001/XMLSchema" xmlns:xs="http://www.w3.org/2001/XMLSchema" xmlns:p="http://schemas.microsoft.com/office/2006/metadata/properties" xmlns:ns2="e5a614a0-e390-4758-987e-00508b2d8f32" xmlns:ns3="8e01ca8f-5ef1-4f69-bef7-0923966b1c21" targetNamespace="http://schemas.microsoft.com/office/2006/metadata/properties" ma:root="true" ma:fieldsID="530eb5992b71b99da4cb49c0d5bad74f" ns2:_="" ns3:_="">
    <xsd:import namespace="e5a614a0-e390-4758-987e-00508b2d8f32"/>
    <xsd:import namespace="8e01ca8f-5ef1-4f69-bef7-0923966b1c2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Dato"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a614a0-e390-4758-987e-00508b2d8f32"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Dato" ma:index="12" nillable="true" ma:displayName="Dato" ma:format="DateOnly" ma:internalName="Dato">
      <xsd:simpleType>
        <xsd:restriction base="dms:DateTime"/>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Location" ma:index="14"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e01ca8f-5ef1-4f69-bef7-0923966b1c21" elementFormDefault="qualified">
    <xsd:import namespace="http://schemas.microsoft.com/office/2006/documentManagement/types"/>
    <xsd:import namespace="http://schemas.microsoft.com/office/infopath/2007/PartnerControls"/>
    <xsd:element name="SharedWithUsers" ma:index="15"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o xmlns="e5a614a0-e390-4758-987e-00508b2d8f32" xsi:nil="true"/>
    <SharedWithUsers xmlns="8e01ca8f-5ef1-4f69-bef7-0923966b1c21">
      <UserInfo>
        <DisplayName>Johnny Bendix Bengtson</DisplayName>
        <AccountId>67</AccountId>
        <AccountType/>
      </UserInfo>
      <UserInfo>
        <DisplayName>Jørgen Jæger</DisplayName>
        <AccountId>13</AccountId>
        <AccountType/>
      </UserInfo>
      <UserInfo>
        <DisplayName>Michael Ørum Henriksen</DisplayName>
        <AccountId>122</AccountId>
        <AccountType/>
      </UserInfo>
      <UserInfo>
        <DisplayName>Anne Kolbye</DisplayName>
        <AccountId>6</AccountId>
        <AccountType/>
      </UserInfo>
    </SharedWithUsers>
  </documentManagement>
</p:properties>
</file>

<file path=customXml/itemProps1.xml><?xml version="1.0" encoding="utf-8"?>
<ds:datastoreItem xmlns:ds="http://schemas.openxmlformats.org/officeDocument/2006/customXml" ds:itemID="{9B04E8FE-305A-49BC-8FBB-A838144102C3}">
  <ds:schemaRefs>
    <ds:schemaRef ds:uri="8e01ca8f-5ef1-4f69-bef7-0923966b1c21"/>
    <ds:schemaRef ds:uri="e5a614a0-e390-4758-987e-00508b2d8f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FED68B-C5CC-4AA0-8D80-4415A279B476}">
  <ds:schemaRefs>
    <ds:schemaRef ds:uri="http://schemas.microsoft.com/sharepoint/v3/contenttype/forms"/>
  </ds:schemaRefs>
</ds:datastoreItem>
</file>

<file path=customXml/itemProps3.xml><?xml version="1.0" encoding="utf-8"?>
<ds:datastoreItem xmlns:ds="http://schemas.openxmlformats.org/officeDocument/2006/customXml" ds:itemID="{857E3530-7D83-4A83-8D7B-0519F17888EC}">
  <ds:schemaRefs>
    <ds:schemaRef ds:uri="8e01ca8f-5ef1-4f69-bef7-0923966b1c21"/>
    <ds:schemaRef ds:uri="e5a614a0-e390-4758-987e-00508b2d8f3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TUR præsentation (1)</Template>
  <TotalTime>0</TotalTime>
  <Words>2808</Words>
  <Application>Microsoft Office PowerPoint</Application>
  <PresentationFormat>Widescreen</PresentationFormat>
  <Paragraphs>362</Paragraphs>
  <Slides>62</Slides>
  <Notes>8</Notes>
  <HiddenSlides>0</HiddenSlides>
  <MMClips>1</MMClips>
  <ScaleCrop>false</ScaleCrop>
  <HeadingPairs>
    <vt:vector size="6" baseType="variant">
      <vt:variant>
        <vt:lpstr>Benyttede skrifttyper</vt:lpstr>
      </vt:variant>
      <vt:variant>
        <vt:i4>9</vt:i4>
      </vt:variant>
      <vt:variant>
        <vt:lpstr>Tema</vt:lpstr>
      </vt:variant>
      <vt:variant>
        <vt:i4>4</vt:i4>
      </vt:variant>
      <vt:variant>
        <vt:lpstr>Slidetitler</vt:lpstr>
      </vt:variant>
      <vt:variant>
        <vt:i4>62</vt:i4>
      </vt:variant>
    </vt:vector>
  </HeadingPairs>
  <TitlesOfParts>
    <vt:vector size="75" baseType="lpstr">
      <vt:lpstr>Arial</vt:lpstr>
      <vt:lpstr>Arial Black</vt:lpstr>
      <vt:lpstr>Calibri</vt:lpstr>
      <vt:lpstr>Calibri Light</vt:lpstr>
      <vt:lpstr>Georgia</vt:lpstr>
      <vt:lpstr>Symbol</vt:lpstr>
      <vt:lpstr>Tahoma</vt:lpstr>
      <vt:lpstr>Tw Cen MT</vt:lpstr>
      <vt:lpstr>Verdana</vt:lpstr>
      <vt:lpstr>Kontortema</vt:lpstr>
      <vt:lpstr>1_Kontortema</vt:lpstr>
      <vt:lpstr>UVM</vt:lpstr>
      <vt:lpstr>Office-tema</vt:lpstr>
      <vt:lpstr>PowerPoint-præsentation</vt:lpstr>
      <vt:lpstr>Dagsorden </vt:lpstr>
      <vt:lpstr>Nyt fra TUR</vt:lpstr>
      <vt:lpstr>PowerPoint-præsentation</vt:lpstr>
      <vt:lpstr>PowerPoint-præsentation</vt:lpstr>
      <vt:lpstr>PowerPoint-præsentation</vt:lpstr>
      <vt:lpstr> </vt:lpstr>
      <vt:lpstr>PowerPoint-præsentation</vt:lpstr>
      <vt:lpstr>PowerPoint-præsentation</vt:lpstr>
      <vt:lpstr>Transportbranchen i en ny tid</vt:lpstr>
      <vt:lpstr>Formål</vt:lpstr>
      <vt:lpstr>Tidslinje og produktion</vt:lpstr>
      <vt:lpstr>PowerPoint-præsentation</vt:lpstr>
      <vt:lpstr>PowerPoint-præsentation</vt:lpstr>
      <vt:lpstr>PowerPoint-præsentation</vt:lpstr>
      <vt:lpstr>Prøver i AMU </vt:lpstr>
      <vt:lpstr>Prøver i AMU </vt:lpstr>
      <vt:lpstr>Fremadrettet</vt:lpstr>
      <vt:lpstr>Corona Up-date</vt:lpstr>
      <vt:lpstr>Corona Up-date </vt:lpstr>
      <vt:lpstr>Corona Up-date</vt:lpstr>
      <vt:lpstr>Corona Up-date</vt:lpstr>
      <vt:lpstr>EUD/AMU kran og GT konferencer opsamling Nye prøvevejledninger</vt:lpstr>
      <vt:lpstr>Kran og GT</vt:lpstr>
      <vt:lpstr>Kran og GT</vt:lpstr>
      <vt:lpstr>Kran og GT</vt:lpstr>
      <vt:lpstr>Kran og GT</vt:lpstr>
      <vt:lpstr>Kran og GT</vt:lpstr>
      <vt:lpstr>Kran og GT</vt:lpstr>
      <vt:lpstr>Kran og GT</vt:lpstr>
      <vt:lpstr>Kran og GT</vt:lpstr>
      <vt:lpstr>Kran og GT</vt:lpstr>
      <vt:lpstr>Nyt fra Personbefordring</vt:lpstr>
      <vt:lpstr>Personbefordring</vt:lpstr>
      <vt:lpstr>Nyt fra Lager, havn og terminal </vt:lpstr>
      <vt:lpstr>Lager, Havn og Terminal</vt:lpstr>
      <vt:lpstr>Lager, Havn og Terminal</vt:lpstr>
      <vt:lpstr>Lager, Havn og Terminal</vt:lpstr>
      <vt:lpstr>Lager, Havn og Terminal</vt:lpstr>
      <vt:lpstr>Nyt fra Vejgods</vt:lpstr>
      <vt:lpstr>Revision af mål</vt:lpstr>
      <vt:lpstr>Revision af mål</vt:lpstr>
      <vt:lpstr>Revision af mål </vt:lpstr>
      <vt:lpstr>Analyse</vt:lpstr>
      <vt:lpstr> Pause  Nyt fra Færdselsstyrelsen </vt:lpstr>
      <vt:lpstr> Status resort   Covid 19 tiltag  Taxi - prøver  Undervisernes kvalifikationer</vt:lpstr>
      <vt:lpstr>1. Status overdragelse af politiets opgaver</vt:lpstr>
      <vt:lpstr>2. Covid-19 tiltag</vt:lpstr>
      <vt:lpstr>3. Taxiuddannelse - prøver</vt:lpstr>
      <vt:lpstr>4. Undervisernes kvalifikationer</vt:lpstr>
      <vt:lpstr>Nyt fra TUR Forlag</vt:lpstr>
      <vt:lpstr>Kurser  </vt:lpstr>
      <vt:lpstr>VR Bak</vt:lpstr>
      <vt:lpstr>Diverse titler</vt:lpstr>
      <vt:lpstr>iBøger</vt:lpstr>
      <vt:lpstr>Nyt fra TUR faglæreruddannelse</vt:lpstr>
      <vt:lpstr>Status TUR faglærerkurser</vt:lpstr>
      <vt:lpstr>Covid-19 forholdsregler</vt:lpstr>
      <vt:lpstr>Nyt fra skolerne </vt:lpstr>
      <vt:lpstr>PowerPoint-præsentation</vt:lpstr>
      <vt:lpstr>Næste dialogmøde: 17. august 2021 Aarhus TECH </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Mogens Ellgaard-Cramer</dc:creator>
  <cp:lastModifiedBy>Michael Ørum Henriksen</cp:lastModifiedBy>
  <cp:revision>1</cp:revision>
  <cp:lastPrinted>2021-05-06T06:26:02Z</cp:lastPrinted>
  <dcterms:created xsi:type="dcterms:W3CDTF">2020-09-14T11:33:43Z</dcterms:created>
  <dcterms:modified xsi:type="dcterms:W3CDTF">2021-08-04T12:54:23Z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0x010100D6624E3CD10854468FCCE94CAABFFAEB</vt:lpwstr>
  </property>
</Properties>
</file>