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7" r:id="rId2"/>
    <p:sldId id="504" r:id="rId3"/>
    <p:sldId id="510" r:id="rId4"/>
    <p:sldId id="509" r:id="rId5"/>
    <p:sldId id="513" r:id="rId6"/>
    <p:sldId id="511" r:id="rId7"/>
    <p:sldId id="505" r:id="rId8"/>
    <p:sldId id="520" r:id="rId9"/>
    <p:sldId id="522" r:id="rId10"/>
    <p:sldId id="506" r:id="rId11"/>
    <p:sldId id="508" r:id="rId12"/>
    <p:sldId id="312" r:id="rId13"/>
    <p:sldId id="507" r:id="rId14"/>
    <p:sldId id="514" r:id="rId15"/>
    <p:sldId id="515" r:id="rId16"/>
    <p:sldId id="518" r:id="rId17"/>
    <p:sldId id="519" r:id="rId18"/>
    <p:sldId id="517" r:id="rId19"/>
    <p:sldId id="481" r:id="rId20"/>
    <p:sldId id="523" r:id="rId21"/>
    <p:sldId id="524" r:id="rId22"/>
    <p:sldId id="526" r:id="rId23"/>
  </p:sldIdLst>
  <p:sldSz cx="9144000" cy="6858000" type="screen4x3"/>
  <p:notesSz cx="6735763" cy="9866313"/>
  <p:defaultTextStyle>
    <a:defPPr>
      <a:defRPr lang="da-D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D2D"/>
    <a:srgbClr val="99DBCE"/>
    <a:srgbClr val="F6A96A"/>
    <a:srgbClr val="FFD961"/>
    <a:srgbClr val="85DDEF"/>
    <a:srgbClr val="2DBD97"/>
    <a:srgbClr val="808080"/>
    <a:srgbClr val="000000"/>
  </p:clrMru>
</p:presentationPr>
</file>

<file path=ppt/tableStyles.xml><?xml version="1.0" encoding="utf-8"?>
<a:tblStyleLst xmlns:a="http://schemas.openxmlformats.org/drawingml/2006/main" def="{5C22544A-7EE6-4342-B048-85BDC9FD1C3A}">
  <a:tblStyle styleId="{8799B23B-EC83-4686-B30A-512413B5E67A}" styleName="Lyst layout 3 - Marker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0" autoAdjust="0"/>
    <p:restoredTop sz="94643" autoAdjust="0"/>
  </p:normalViewPr>
  <p:slideViewPr>
    <p:cSldViewPr>
      <p:cViewPr varScale="1">
        <p:scale>
          <a:sx n="106" d="100"/>
          <a:sy n="106" d="100"/>
        </p:scale>
        <p:origin x="-111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19565" cy="493868"/>
          </a:xfrm>
          <a:prstGeom prst="rect">
            <a:avLst/>
          </a:prstGeom>
        </p:spPr>
        <p:txBody>
          <a:bodyPr vert="horz" lIns="90763" tIns="45382" rIns="90763" bIns="45382" rtlCol="0"/>
          <a:lstStyle>
            <a:lvl1pPr algn="l">
              <a:defRPr sz="1200">
                <a:latin typeface="Arial" charset="0"/>
              </a:defRPr>
            </a:lvl1pPr>
          </a:lstStyle>
          <a:p>
            <a:pPr>
              <a:defRPr/>
            </a:pPr>
            <a:endParaRPr lang="da-DK"/>
          </a:p>
        </p:txBody>
      </p:sp>
      <p:sp>
        <p:nvSpPr>
          <p:cNvPr id="3" name="Pladsholder til dato 2"/>
          <p:cNvSpPr>
            <a:spLocks noGrp="1"/>
          </p:cNvSpPr>
          <p:nvPr>
            <p:ph type="dt" sz="quarter" idx="1"/>
          </p:nvPr>
        </p:nvSpPr>
        <p:spPr>
          <a:xfrm>
            <a:off x="3814626" y="0"/>
            <a:ext cx="2919565" cy="493868"/>
          </a:xfrm>
          <a:prstGeom prst="rect">
            <a:avLst/>
          </a:prstGeom>
        </p:spPr>
        <p:txBody>
          <a:bodyPr vert="horz" lIns="90763" tIns="45382" rIns="90763" bIns="45382" rtlCol="0"/>
          <a:lstStyle>
            <a:lvl1pPr algn="r">
              <a:defRPr sz="1200">
                <a:latin typeface="Arial" charset="0"/>
              </a:defRPr>
            </a:lvl1pPr>
          </a:lstStyle>
          <a:p>
            <a:pPr>
              <a:defRPr/>
            </a:pPr>
            <a:fld id="{8A0082E3-6D55-453A-A5B3-9F87BCF07535}" type="datetimeFigureOut">
              <a:rPr lang="da-DK"/>
              <a:pPr>
                <a:defRPr/>
              </a:pPr>
              <a:t>04-04-2014</a:t>
            </a:fld>
            <a:endParaRPr lang="da-DK"/>
          </a:p>
        </p:txBody>
      </p:sp>
      <p:sp>
        <p:nvSpPr>
          <p:cNvPr id="4" name="Pladsholder til sidefod 3"/>
          <p:cNvSpPr>
            <a:spLocks noGrp="1"/>
          </p:cNvSpPr>
          <p:nvPr>
            <p:ph type="ftr" sz="quarter" idx="2"/>
          </p:nvPr>
        </p:nvSpPr>
        <p:spPr>
          <a:xfrm>
            <a:off x="0" y="9370868"/>
            <a:ext cx="2919565" cy="493867"/>
          </a:xfrm>
          <a:prstGeom prst="rect">
            <a:avLst/>
          </a:prstGeom>
        </p:spPr>
        <p:txBody>
          <a:bodyPr vert="horz" lIns="90763" tIns="45382" rIns="90763" bIns="45382" rtlCol="0" anchor="b"/>
          <a:lstStyle>
            <a:lvl1pPr algn="l">
              <a:defRPr sz="1200">
                <a:latin typeface="Arial" charset="0"/>
              </a:defRPr>
            </a:lvl1pPr>
          </a:lstStyle>
          <a:p>
            <a:pPr>
              <a:defRPr/>
            </a:pPr>
            <a:endParaRPr lang="da-DK"/>
          </a:p>
        </p:txBody>
      </p:sp>
      <p:sp>
        <p:nvSpPr>
          <p:cNvPr id="5" name="Pladsholder til diasnummer 4"/>
          <p:cNvSpPr>
            <a:spLocks noGrp="1"/>
          </p:cNvSpPr>
          <p:nvPr>
            <p:ph type="sldNum" sz="quarter" idx="3"/>
          </p:nvPr>
        </p:nvSpPr>
        <p:spPr>
          <a:xfrm>
            <a:off x="3814626" y="9370868"/>
            <a:ext cx="2919565" cy="493867"/>
          </a:xfrm>
          <a:prstGeom prst="rect">
            <a:avLst/>
          </a:prstGeom>
        </p:spPr>
        <p:txBody>
          <a:bodyPr vert="horz" lIns="90763" tIns="45382" rIns="90763" bIns="45382" rtlCol="0" anchor="b"/>
          <a:lstStyle>
            <a:lvl1pPr algn="r">
              <a:defRPr sz="1200">
                <a:latin typeface="Arial" charset="0"/>
              </a:defRPr>
            </a:lvl1pPr>
          </a:lstStyle>
          <a:p>
            <a:pPr>
              <a:defRPr/>
            </a:pPr>
            <a:fld id="{680FF7EC-CE4D-4F0F-A410-B4D9008E7158}" type="slidenum">
              <a:rPr lang="da-DK"/>
              <a:pPr>
                <a:defRPr/>
              </a:pPr>
              <a:t>‹nr.›</a:t>
            </a:fld>
            <a:endParaRPr lang="da-DK"/>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19565" cy="493868"/>
          </a:xfrm>
          <a:prstGeom prst="rect">
            <a:avLst/>
          </a:prstGeom>
        </p:spPr>
        <p:txBody>
          <a:bodyPr vert="horz" lIns="90763" tIns="45382" rIns="90763" bIns="45382" rtlCol="0"/>
          <a:lstStyle>
            <a:lvl1pPr algn="l" fontAlgn="auto">
              <a:spcBef>
                <a:spcPts val="0"/>
              </a:spcBef>
              <a:spcAft>
                <a:spcPts val="0"/>
              </a:spcAft>
              <a:defRPr sz="1200">
                <a:latin typeface="+mn-lt"/>
              </a:defRPr>
            </a:lvl1pPr>
          </a:lstStyle>
          <a:p>
            <a:pPr>
              <a:defRPr/>
            </a:pPr>
            <a:endParaRPr lang="da-DK"/>
          </a:p>
        </p:txBody>
      </p:sp>
      <p:sp>
        <p:nvSpPr>
          <p:cNvPr id="3" name="Pladsholder til dato 2"/>
          <p:cNvSpPr>
            <a:spLocks noGrp="1"/>
          </p:cNvSpPr>
          <p:nvPr>
            <p:ph type="dt" idx="1"/>
          </p:nvPr>
        </p:nvSpPr>
        <p:spPr>
          <a:xfrm>
            <a:off x="3814626" y="0"/>
            <a:ext cx="2919565" cy="493868"/>
          </a:xfrm>
          <a:prstGeom prst="rect">
            <a:avLst/>
          </a:prstGeom>
        </p:spPr>
        <p:txBody>
          <a:bodyPr vert="horz" lIns="90763" tIns="45382" rIns="90763" bIns="45382" rtlCol="0"/>
          <a:lstStyle>
            <a:lvl1pPr algn="r" fontAlgn="auto">
              <a:spcBef>
                <a:spcPts val="0"/>
              </a:spcBef>
              <a:spcAft>
                <a:spcPts val="0"/>
              </a:spcAft>
              <a:defRPr sz="1200">
                <a:latin typeface="+mn-lt"/>
              </a:defRPr>
            </a:lvl1pPr>
          </a:lstStyle>
          <a:p>
            <a:pPr>
              <a:defRPr/>
            </a:pPr>
            <a:fld id="{BA6B6FA5-F912-4E65-AF9A-5960FB4A438F}" type="datetimeFigureOut">
              <a:rPr lang="da-DK"/>
              <a:pPr>
                <a:defRPr/>
              </a:pPr>
              <a:t>04-04-2014</a:t>
            </a:fld>
            <a:endParaRPr lang="da-DK"/>
          </a:p>
        </p:txBody>
      </p:sp>
      <p:sp>
        <p:nvSpPr>
          <p:cNvPr id="4" name="Pladsholder til diasbillede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0763" tIns="45382" rIns="90763" bIns="45382" rtlCol="0" anchor="ctr"/>
          <a:lstStyle/>
          <a:p>
            <a:pPr lvl="0"/>
            <a:endParaRPr lang="da-DK" noProof="0"/>
          </a:p>
        </p:txBody>
      </p:sp>
      <p:sp>
        <p:nvSpPr>
          <p:cNvPr id="5" name="Pladsholder til noter 4"/>
          <p:cNvSpPr>
            <a:spLocks noGrp="1"/>
          </p:cNvSpPr>
          <p:nvPr>
            <p:ph type="body" sz="quarter" idx="3"/>
          </p:nvPr>
        </p:nvSpPr>
        <p:spPr>
          <a:xfrm>
            <a:off x="673262" y="4686223"/>
            <a:ext cx="5389240" cy="4440077"/>
          </a:xfrm>
          <a:prstGeom prst="rect">
            <a:avLst/>
          </a:prstGeom>
        </p:spPr>
        <p:txBody>
          <a:bodyPr vert="horz" lIns="90763" tIns="45382" rIns="90763" bIns="45382" rtlCol="0">
            <a:normAutofit/>
          </a:bodyPr>
          <a:lstStyle/>
          <a:p>
            <a:pPr lvl="0"/>
            <a:r>
              <a:rPr lang="da-DK" noProof="0" smtClean="0"/>
              <a:t>Klik for at redigere typografi i masteren</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endParaRPr lang="da-DK" noProof="0"/>
          </a:p>
        </p:txBody>
      </p:sp>
      <p:sp>
        <p:nvSpPr>
          <p:cNvPr id="6" name="Pladsholder til sidefod 5"/>
          <p:cNvSpPr>
            <a:spLocks noGrp="1"/>
          </p:cNvSpPr>
          <p:nvPr>
            <p:ph type="ftr" sz="quarter" idx="4"/>
          </p:nvPr>
        </p:nvSpPr>
        <p:spPr>
          <a:xfrm>
            <a:off x="0" y="9370868"/>
            <a:ext cx="2919565" cy="493867"/>
          </a:xfrm>
          <a:prstGeom prst="rect">
            <a:avLst/>
          </a:prstGeom>
        </p:spPr>
        <p:txBody>
          <a:bodyPr vert="horz" lIns="90763" tIns="45382" rIns="90763" bIns="45382" rtlCol="0" anchor="b"/>
          <a:lstStyle>
            <a:lvl1pPr algn="l" fontAlgn="auto">
              <a:spcBef>
                <a:spcPts val="0"/>
              </a:spcBef>
              <a:spcAft>
                <a:spcPts val="0"/>
              </a:spcAft>
              <a:defRPr sz="1200">
                <a:latin typeface="+mn-lt"/>
              </a:defRPr>
            </a:lvl1pPr>
          </a:lstStyle>
          <a:p>
            <a:pPr>
              <a:defRPr/>
            </a:pPr>
            <a:endParaRPr lang="da-DK"/>
          </a:p>
        </p:txBody>
      </p:sp>
      <p:sp>
        <p:nvSpPr>
          <p:cNvPr id="7" name="Pladsholder til diasnummer 6"/>
          <p:cNvSpPr>
            <a:spLocks noGrp="1"/>
          </p:cNvSpPr>
          <p:nvPr>
            <p:ph type="sldNum" sz="quarter" idx="5"/>
          </p:nvPr>
        </p:nvSpPr>
        <p:spPr>
          <a:xfrm>
            <a:off x="3814626" y="9370868"/>
            <a:ext cx="2919565" cy="493867"/>
          </a:xfrm>
          <a:prstGeom prst="rect">
            <a:avLst/>
          </a:prstGeom>
        </p:spPr>
        <p:txBody>
          <a:bodyPr vert="horz" lIns="90763" tIns="45382" rIns="90763" bIns="45382" rtlCol="0" anchor="b"/>
          <a:lstStyle>
            <a:lvl1pPr algn="r" fontAlgn="auto">
              <a:spcBef>
                <a:spcPts val="0"/>
              </a:spcBef>
              <a:spcAft>
                <a:spcPts val="0"/>
              </a:spcAft>
              <a:defRPr sz="1200">
                <a:latin typeface="+mn-lt"/>
              </a:defRPr>
            </a:lvl1pPr>
          </a:lstStyle>
          <a:p>
            <a:pPr>
              <a:defRPr/>
            </a:pPr>
            <a:fld id="{7BDCDD78-FD05-4323-9339-A76804B2E4A4}" type="slidenum">
              <a:rPr lang="da-DK"/>
              <a:pPr>
                <a:defRPr/>
              </a:pPr>
              <a:t>‹nr.›</a:t>
            </a:fld>
            <a:endParaRPr lang="da-D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F6FAE6-EC52-4666-9729-A2F98CF962F6}" type="slidenum">
              <a:rPr lang="da-DK" smtClean="0"/>
              <a:pPr fontAlgn="base">
                <a:spcBef>
                  <a:spcPct val="0"/>
                </a:spcBef>
                <a:spcAft>
                  <a:spcPct val="0"/>
                </a:spcAft>
                <a:defRPr/>
              </a:pPr>
              <a:t>1</a:t>
            </a:fld>
            <a:endParaRPr lang="da-DK" smtClean="0"/>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D1D0EA-2910-4C96-8BEE-4FE2E8E78FA1}" type="slidenum">
              <a:rPr lang="da-DK" smtClean="0"/>
              <a:pPr fontAlgn="base">
                <a:spcBef>
                  <a:spcPct val="0"/>
                </a:spcBef>
                <a:spcAft>
                  <a:spcPct val="0"/>
                </a:spcAft>
                <a:defRPr/>
              </a:pPr>
              <a:t>10</a:t>
            </a:fld>
            <a:endParaRPr lang="da-DK"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D1D0EA-2910-4C96-8BEE-4FE2E8E78FA1}" type="slidenum">
              <a:rPr lang="da-DK" smtClean="0"/>
              <a:pPr fontAlgn="base">
                <a:spcBef>
                  <a:spcPct val="0"/>
                </a:spcBef>
                <a:spcAft>
                  <a:spcPct val="0"/>
                </a:spcAft>
                <a:defRPr/>
              </a:pPr>
              <a:t>11</a:t>
            </a:fld>
            <a:endParaRPr lang="da-DK"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EC8FCD-9520-41D4-BC8A-CAFF60F03FB1}" type="slidenum">
              <a:rPr lang="da-DK" smtClean="0"/>
              <a:pPr fontAlgn="base">
                <a:spcBef>
                  <a:spcPct val="0"/>
                </a:spcBef>
                <a:spcAft>
                  <a:spcPct val="0"/>
                </a:spcAft>
                <a:defRPr/>
              </a:pPr>
              <a:t>12</a:t>
            </a:fld>
            <a:endParaRPr lang="da-DK" smtClean="0"/>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D1D0EA-2910-4C96-8BEE-4FE2E8E78FA1}" type="slidenum">
              <a:rPr lang="da-DK" smtClean="0"/>
              <a:pPr fontAlgn="base">
                <a:spcBef>
                  <a:spcPct val="0"/>
                </a:spcBef>
                <a:spcAft>
                  <a:spcPct val="0"/>
                </a:spcAft>
                <a:defRPr/>
              </a:pPr>
              <a:t>13</a:t>
            </a:fld>
            <a:endParaRPr lang="da-DK"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D1D0EA-2910-4C96-8BEE-4FE2E8E78FA1}" type="slidenum">
              <a:rPr lang="da-DK" smtClean="0"/>
              <a:pPr fontAlgn="base">
                <a:spcBef>
                  <a:spcPct val="0"/>
                </a:spcBef>
                <a:spcAft>
                  <a:spcPct val="0"/>
                </a:spcAft>
                <a:defRPr/>
              </a:pPr>
              <a:t>14</a:t>
            </a:fld>
            <a:endParaRPr lang="da-DK"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D1D0EA-2910-4C96-8BEE-4FE2E8E78FA1}" type="slidenum">
              <a:rPr lang="da-DK" smtClean="0"/>
              <a:pPr fontAlgn="base">
                <a:spcBef>
                  <a:spcPct val="0"/>
                </a:spcBef>
                <a:spcAft>
                  <a:spcPct val="0"/>
                </a:spcAft>
                <a:defRPr/>
              </a:pPr>
              <a:t>15</a:t>
            </a:fld>
            <a:endParaRPr lang="da-DK"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D1D0EA-2910-4C96-8BEE-4FE2E8E78FA1}" type="slidenum">
              <a:rPr lang="da-DK" smtClean="0"/>
              <a:pPr fontAlgn="base">
                <a:spcBef>
                  <a:spcPct val="0"/>
                </a:spcBef>
                <a:spcAft>
                  <a:spcPct val="0"/>
                </a:spcAft>
                <a:defRPr/>
              </a:pPr>
              <a:t>16</a:t>
            </a:fld>
            <a:endParaRPr lang="da-DK"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D1D0EA-2910-4C96-8BEE-4FE2E8E78FA1}" type="slidenum">
              <a:rPr lang="da-DK" smtClean="0"/>
              <a:pPr fontAlgn="base">
                <a:spcBef>
                  <a:spcPct val="0"/>
                </a:spcBef>
                <a:spcAft>
                  <a:spcPct val="0"/>
                </a:spcAft>
                <a:defRPr/>
              </a:pPr>
              <a:t>17</a:t>
            </a:fld>
            <a:endParaRPr lang="da-DK"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D1D0EA-2910-4C96-8BEE-4FE2E8E78FA1}" type="slidenum">
              <a:rPr lang="da-DK" smtClean="0"/>
              <a:pPr fontAlgn="base">
                <a:spcBef>
                  <a:spcPct val="0"/>
                </a:spcBef>
                <a:spcAft>
                  <a:spcPct val="0"/>
                </a:spcAft>
                <a:defRPr/>
              </a:pPr>
              <a:t>18</a:t>
            </a:fld>
            <a:endParaRPr lang="da-DK"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2E8E34-D773-4BB4-871B-53DC8174104F}" type="slidenum">
              <a:rPr lang="da-DK" smtClean="0"/>
              <a:pPr fontAlgn="base">
                <a:spcBef>
                  <a:spcPct val="0"/>
                </a:spcBef>
                <a:spcAft>
                  <a:spcPct val="0"/>
                </a:spcAft>
                <a:defRPr/>
              </a:pPr>
              <a:t>19</a:t>
            </a:fld>
            <a:endParaRPr lang="da-DK" smtClean="0"/>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dirty="0" smtClean="0"/>
              <a:t>Præsentationsbillede – tændt ved start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BD5136-FCEF-475D-BF54-FAF16F86A66E}" type="slidenum">
              <a:rPr lang="da-DK" smtClean="0"/>
              <a:pPr fontAlgn="base">
                <a:spcBef>
                  <a:spcPct val="0"/>
                </a:spcBef>
                <a:spcAft>
                  <a:spcPct val="0"/>
                </a:spcAft>
                <a:defRPr/>
              </a:pPr>
              <a:t>2</a:t>
            </a:fld>
            <a:endParaRPr lang="da-DK" smtClean="0"/>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D1D0EA-2910-4C96-8BEE-4FE2E8E78FA1}" type="slidenum">
              <a:rPr lang="da-DK" smtClean="0"/>
              <a:pPr fontAlgn="base">
                <a:spcBef>
                  <a:spcPct val="0"/>
                </a:spcBef>
                <a:spcAft>
                  <a:spcPct val="0"/>
                </a:spcAft>
                <a:defRPr/>
              </a:pPr>
              <a:t>20</a:t>
            </a:fld>
            <a:endParaRPr lang="da-DK"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D52F63-6CF5-45C3-B3E4-678E0C04A50D}" type="slidenum">
              <a:rPr lang="da-DK" smtClean="0"/>
              <a:pPr fontAlgn="base">
                <a:spcBef>
                  <a:spcPct val="0"/>
                </a:spcBef>
                <a:spcAft>
                  <a:spcPct val="0"/>
                </a:spcAft>
                <a:defRPr/>
              </a:pPr>
              <a:t>21</a:t>
            </a:fld>
            <a:endParaRPr lang="da-DK" smtClean="0"/>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D52F63-6CF5-45C3-B3E4-678E0C04A50D}" type="slidenum">
              <a:rPr lang="da-DK" smtClean="0"/>
              <a:pPr fontAlgn="base">
                <a:spcBef>
                  <a:spcPct val="0"/>
                </a:spcBef>
                <a:spcAft>
                  <a:spcPct val="0"/>
                </a:spcAft>
                <a:defRPr/>
              </a:pPr>
              <a:t>22</a:t>
            </a:fld>
            <a:endParaRPr lang="da-DK" smtClean="0"/>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D52F63-6CF5-45C3-B3E4-678E0C04A50D}" type="slidenum">
              <a:rPr lang="da-DK" smtClean="0"/>
              <a:pPr fontAlgn="base">
                <a:spcBef>
                  <a:spcPct val="0"/>
                </a:spcBef>
                <a:spcAft>
                  <a:spcPct val="0"/>
                </a:spcAft>
                <a:defRPr/>
              </a:pPr>
              <a:t>3</a:t>
            </a:fld>
            <a:endParaRPr lang="da-DK" smtClean="0"/>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BD5136-FCEF-475D-BF54-FAF16F86A66E}" type="slidenum">
              <a:rPr lang="da-DK" smtClean="0"/>
              <a:pPr fontAlgn="base">
                <a:spcBef>
                  <a:spcPct val="0"/>
                </a:spcBef>
                <a:spcAft>
                  <a:spcPct val="0"/>
                </a:spcAft>
                <a:defRPr/>
              </a:pPr>
              <a:t>4</a:t>
            </a:fld>
            <a:endParaRPr lang="da-DK" smtClean="0"/>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49C303-CC01-40D2-A313-FCAE32563CF2}" type="slidenum">
              <a:rPr lang="da-DK" smtClean="0"/>
              <a:pPr fontAlgn="base">
                <a:spcBef>
                  <a:spcPct val="0"/>
                </a:spcBef>
                <a:spcAft>
                  <a:spcPct val="0"/>
                </a:spcAft>
                <a:defRPr/>
              </a:pPr>
              <a:t>5</a:t>
            </a:fld>
            <a:endParaRPr lang="da-DK" smtClean="0"/>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49C303-CC01-40D2-A313-FCAE32563CF2}" type="slidenum">
              <a:rPr lang="da-DK" smtClean="0"/>
              <a:pPr fontAlgn="base">
                <a:spcBef>
                  <a:spcPct val="0"/>
                </a:spcBef>
                <a:spcAft>
                  <a:spcPct val="0"/>
                </a:spcAft>
                <a:defRPr/>
              </a:pPr>
              <a:t>6</a:t>
            </a:fld>
            <a:endParaRPr lang="da-DK" smtClean="0"/>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D52F63-6CF5-45C3-B3E4-678E0C04A50D}" type="slidenum">
              <a:rPr lang="da-DK" smtClean="0"/>
              <a:pPr fontAlgn="base">
                <a:spcBef>
                  <a:spcPct val="0"/>
                </a:spcBef>
                <a:spcAft>
                  <a:spcPct val="0"/>
                </a:spcAft>
                <a:defRPr/>
              </a:pPr>
              <a:t>7</a:t>
            </a:fld>
            <a:endParaRPr lang="da-DK" smtClean="0"/>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D52F63-6CF5-45C3-B3E4-678E0C04A50D}" type="slidenum">
              <a:rPr lang="da-DK" smtClean="0"/>
              <a:pPr fontAlgn="base">
                <a:spcBef>
                  <a:spcPct val="0"/>
                </a:spcBef>
                <a:spcAft>
                  <a:spcPct val="0"/>
                </a:spcAft>
                <a:defRPr/>
              </a:pPr>
              <a:t>8</a:t>
            </a:fld>
            <a:endParaRPr lang="da-DK" smtClean="0"/>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D52F63-6CF5-45C3-B3E4-678E0C04A50D}" type="slidenum">
              <a:rPr lang="da-DK" smtClean="0"/>
              <a:pPr fontAlgn="base">
                <a:spcBef>
                  <a:spcPct val="0"/>
                </a:spcBef>
                <a:spcAft>
                  <a:spcPct val="0"/>
                </a:spcAft>
                <a:defRPr/>
              </a:pPr>
              <a:t>9</a:t>
            </a:fld>
            <a:endParaRPr lang="da-DK" smtClean="0"/>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a-DK" smtClean="0"/>
              <a:t>Præsentationsbillede – tændt ved start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lvl1pPr>
              <a:defRPr/>
            </a:lvl1pPr>
          </a:lstStyle>
          <a:p>
            <a:pPr>
              <a:defRPr/>
            </a:pPr>
            <a:fld id="{45622DE3-FA8B-44DC-9EEF-5A3CD74454C5}" type="datetimeFigureOut">
              <a:rPr lang="da-DK"/>
              <a:pPr>
                <a:defRPr/>
              </a:pPr>
              <a:t>04-04-2014</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D69E3E0E-32E4-470F-97AF-7919EB22F9C3}" type="slidenum">
              <a:rPr lang="da-DK"/>
              <a:pPr>
                <a:defRPr/>
              </a:pPr>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pPr>
              <a:defRPr/>
            </a:pPr>
            <a:fld id="{06412758-7D62-4B3A-A20F-DEB95A40B21D}" type="datetimeFigureOut">
              <a:rPr lang="da-DK"/>
              <a:pPr>
                <a:defRPr/>
              </a:pPr>
              <a:t>04-04-2014</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945DCA03-14E2-4A88-847D-2515F0890A85}" type="slidenum">
              <a:rPr lang="da-DK"/>
              <a:pPr>
                <a:defRPr/>
              </a:pPr>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pPr>
              <a:defRPr/>
            </a:pPr>
            <a:fld id="{010949A5-51F4-423C-826B-3E13D552B432}" type="datetimeFigureOut">
              <a:rPr lang="da-DK"/>
              <a:pPr>
                <a:defRPr/>
              </a:pPr>
              <a:t>04-04-2014</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E192FDB9-2C03-48CF-A324-E2B7BCF8F4E7}" type="slidenum">
              <a:rPr lang="da-DK"/>
              <a:pPr>
                <a:defRPr/>
              </a:pPr>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pPr>
              <a:defRPr/>
            </a:pPr>
            <a:fld id="{0FE0C1E4-4040-49A6-B179-181670787D10}" type="datetimeFigureOut">
              <a:rPr lang="da-DK"/>
              <a:pPr>
                <a:defRPr/>
              </a:pPr>
              <a:t>04-04-2014</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F57FBAFC-2B05-4291-A50C-0ABD72F0B717}" type="slidenum">
              <a:rPr lang="da-DK"/>
              <a:pPr>
                <a:defRPr/>
              </a:pPr>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typografi i masteren</a:t>
            </a:r>
          </a:p>
        </p:txBody>
      </p:sp>
      <p:sp>
        <p:nvSpPr>
          <p:cNvPr id="4" name="Pladsholder til dato 3"/>
          <p:cNvSpPr>
            <a:spLocks noGrp="1"/>
          </p:cNvSpPr>
          <p:nvPr>
            <p:ph type="dt" sz="half" idx="10"/>
          </p:nvPr>
        </p:nvSpPr>
        <p:spPr/>
        <p:txBody>
          <a:bodyPr/>
          <a:lstStyle>
            <a:lvl1pPr>
              <a:defRPr/>
            </a:lvl1pPr>
          </a:lstStyle>
          <a:p>
            <a:pPr>
              <a:defRPr/>
            </a:pPr>
            <a:fld id="{9DC4C83F-3701-497E-B8F9-1904B557EC96}" type="datetimeFigureOut">
              <a:rPr lang="da-DK"/>
              <a:pPr>
                <a:defRPr/>
              </a:pPr>
              <a:t>04-04-2014</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94E84D1C-F57E-4AAD-BAB9-DA0A5F5F920E}" type="slidenum">
              <a:rPr lang="da-DK"/>
              <a:pPr>
                <a:defRPr/>
              </a:pPr>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3"/>
          <p:cNvSpPr>
            <a:spLocks noGrp="1"/>
          </p:cNvSpPr>
          <p:nvPr>
            <p:ph type="dt" sz="half" idx="10"/>
          </p:nvPr>
        </p:nvSpPr>
        <p:spPr/>
        <p:txBody>
          <a:bodyPr/>
          <a:lstStyle>
            <a:lvl1pPr>
              <a:defRPr/>
            </a:lvl1pPr>
          </a:lstStyle>
          <a:p>
            <a:pPr>
              <a:defRPr/>
            </a:pPr>
            <a:fld id="{4CBEC970-79F3-4FF6-9E15-08C78EAFDD03}" type="datetimeFigureOut">
              <a:rPr lang="da-DK"/>
              <a:pPr>
                <a:defRPr/>
              </a:pPr>
              <a:t>04-04-2014</a:t>
            </a:fld>
            <a:endParaRPr lang="da-DK"/>
          </a:p>
        </p:txBody>
      </p:sp>
      <p:sp>
        <p:nvSpPr>
          <p:cNvPr id="6" name="Pladsholder til sidefod 4"/>
          <p:cNvSpPr>
            <a:spLocks noGrp="1"/>
          </p:cNvSpPr>
          <p:nvPr>
            <p:ph type="ftr" sz="quarter" idx="11"/>
          </p:nvPr>
        </p:nvSpPr>
        <p:spPr/>
        <p:txBody>
          <a:bodyPr/>
          <a:lstStyle>
            <a:lvl1pPr>
              <a:defRPr/>
            </a:lvl1pPr>
          </a:lstStyle>
          <a:p>
            <a:pPr>
              <a:defRPr/>
            </a:pPr>
            <a:endParaRPr lang="da-DK"/>
          </a:p>
        </p:txBody>
      </p:sp>
      <p:sp>
        <p:nvSpPr>
          <p:cNvPr id="7" name="Pladsholder til diasnummer 5"/>
          <p:cNvSpPr>
            <a:spLocks noGrp="1"/>
          </p:cNvSpPr>
          <p:nvPr>
            <p:ph type="sldNum" sz="quarter" idx="12"/>
          </p:nvPr>
        </p:nvSpPr>
        <p:spPr/>
        <p:txBody>
          <a:bodyPr/>
          <a:lstStyle>
            <a:lvl1pPr>
              <a:defRPr/>
            </a:lvl1pPr>
          </a:lstStyle>
          <a:p>
            <a:pPr>
              <a:defRPr/>
            </a:pPr>
            <a:fld id="{100EA819-46E8-4689-9F63-4385E1642B5F}" type="slidenum">
              <a:rPr lang="da-DK"/>
              <a:pPr>
                <a:defRPr/>
              </a:pPr>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3"/>
          <p:cNvSpPr>
            <a:spLocks noGrp="1"/>
          </p:cNvSpPr>
          <p:nvPr>
            <p:ph type="dt" sz="half" idx="10"/>
          </p:nvPr>
        </p:nvSpPr>
        <p:spPr/>
        <p:txBody>
          <a:bodyPr/>
          <a:lstStyle>
            <a:lvl1pPr>
              <a:defRPr/>
            </a:lvl1pPr>
          </a:lstStyle>
          <a:p>
            <a:pPr>
              <a:defRPr/>
            </a:pPr>
            <a:fld id="{3BDF1507-E953-4261-888F-6AD228CE208B}" type="datetimeFigureOut">
              <a:rPr lang="da-DK"/>
              <a:pPr>
                <a:defRPr/>
              </a:pPr>
              <a:t>04-04-2014</a:t>
            </a:fld>
            <a:endParaRPr lang="da-DK"/>
          </a:p>
        </p:txBody>
      </p:sp>
      <p:sp>
        <p:nvSpPr>
          <p:cNvPr id="8" name="Pladsholder til sidefod 4"/>
          <p:cNvSpPr>
            <a:spLocks noGrp="1"/>
          </p:cNvSpPr>
          <p:nvPr>
            <p:ph type="ftr" sz="quarter" idx="11"/>
          </p:nvPr>
        </p:nvSpPr>
        <p:spPr/>
        <p:txBody>
          <a:bodyPr/>
          <a:lstStyle>
            <a:lvl1pPr>
              <a:defRPr/>
            </a:lvl1pPr>
          </a:lstStyle>
          <a:p>
            <a:pPr>
              <a:defRPr/>
            </a:pPr>
            <a:endParaRPr lang="da-DK"/>
          </a:p>
        </p:txBody>
      </p:sp>
      <p:sp>
        <p:nvSpPr>
          <p:cNvPr id="9" name="Pladsholder til diasnummer 5"/>
          <p:cNvSpPr>
            <a:spLocks noGrp="1"/>
          </p:cNvSpPr>
          <p:nvPr>
            <p:ph type="sldNum" sz="quarter" idx="12"/>
          </p:nvPr>
        </p:nvSpPr>
        <p:spPr/>
        <p:txBody>
          <a:bodyPr/>
          <a:lstStyle>
            <a:lvl1pPr>
              <a:defRPr/>
            </a:lvl1pPr>
          </a:lstStyle>
          <a:p>
            <a:pPr>
              <a:defRPr/>
            </a:pPr>
            <a:fld id="{70409E7C-63BC-4530-B4A9-1ABC58C3D304}" type="slidenum">
              <a:rPr lang="da-DK"/>
              <a:pPr>
                <a:defRPr/>
              </a:pPr>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dato 3"/>
          <p:cNvSpPr>
            <a:spLocks noGrp="1"/>
          </p:cNvSpPr>
          <p:nvPr>
            <p:ph type="dt" sz="half" idx="10"/>
          </p:nvPr>
        </p:nvSpPr>
        <p:spPr/>
        <p:txBody>
          <a:bodyPr/>
          <a:lstStyle>
            <a:lvl1pPr>
              <a:defRPr/>
            </a:lvl1pPr>
          </a:lstStyle>
          <a:p>
            <a:pPr>
              <a:defRPr/>
            </a:pPr>
            <a:fld id="{A600DF0C-585A-4B67-89BB-E56A8AB83587}" type="datetimeFigureOut">
              <a:rPr lang="da-DK"/>
              <a:pPr>
                <a:defRPr/>
              </a:pPr>
              <a:t>04-04-2014</a:t>
            </a:fld>
            <a:endParaRPr lang="da-DK"/>
          </a:p>
        </p:txBody>
      </p:sp>
      <p:sp>
        <p:nvSpPr>
          <p:cNvPr id="4" name="Pladsholder til sidefod 4"/>
          <p:cNvSpPr>
            <a:spLocks noGrp="1"/>
          </p:cNvSpPr>
          <p:nvPr>
            <p:ph type="ftr" sz="quarter" idx="11"/>
          </p:nvPr>
        </p:nvSpPr>
        <p:spPr/>
        <p:txBody>
          <a:bodyPr/>
          <a:lstStyle>
            <a:lvl1pPr>
              <a:defRPr/>
            </a:lvl1pPr>
          </a:lstStyle>
          <a:p>
            <a:pPr>
              <a:defRPr/>
            </a:pPr>
            <a:endParaRPr lang="da-DK"/>
          </a:p>
        </p:txBody>
      </p:sp>
      <p:sp>
        <p:nvSpPr>
          <p:cNvPr id="5" name="Pladsholder til diasnummer 5"/>
          <p:cNvSpPr>
            <a:spLocks noGrp="1"/>
          </p:cNvSpPr>
          <p:nvPr>
            <p:ph type="sldNum" sz="quarter" idx="12"/>
          </p:nvPr>
        </p:nvSpPr>
        <p:spPr/>
        <p:txBody>
          <a:bodyPr/>
          <a:lstStyle>
            <a:lvl1pPr>
              <a:defRPr/>
            </a:lvl1pPr>
          </a:lstStyle>
          <a:p>
            <a:pPr>
              <a:defRPr/>
            </a:pPr>
            <a:fld id="{F7D03DAE-B6D6-4890-B606-4D06113D35C4}" type="slidenum">
              <a:rPr lang="da-DK"/>
              <a:pPr>
                <a:defRPr/>
              </a:pPr>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p:txBody>
          <a:bodyPr/>
          <a:lstStyle>
            <a:lvl1pPr>
              <a:defRPr/>
            </a:lvl1pPr>
          </a:lstStyle>
          <a:p>
            <a:pPr>
              <a:defRPr/>
            </a:pPr>
            <a:fld id="{506AF7EC-F80F-4520-B5E1-5EDA3E922AF5}" type="datetimeFigureOut">
              <a:rPr lang="da-DK"/>
              <a:pPr>
                <a:defRPr/>
              </a:pPr>
              <a:t>04-04-2014</a:t>
            </a:fld>
            <a:endParaRPr lang="da-DK"/>
          </a:p>
        </p:txBody>
      </p:sp>
      <p:sp>
        <p:nvSpPr>
          <p:cNvPr id="3" name="Pladsholder til sidefod 4"/>
          <p:cNvSpPr>
            <a:spLocks noGrp="1"/>
          </p:cNvSpPr>
          <p:nvPr>
            <p:ph type="ftr" sz="quarter" idx="11"/>
          </p:nvPr>
        </p:nvSpPr>
        <p:spPr/>
        <p:txBody>
          <a:bodyPr/>
          <a:lstStyle>
            <a:lvl1pPr>
              <a:defRPr/>
            </a:lvl1pPr>
          </a:lstStyle>
          <a:p>
            <a:pPr>
              <a:defRPr/>
            </a:pPr>
            <a:endParaRPr lang="da-DK"/>
          </a:p>
        </p:txBody>
      </p:sp>
      <p:sp>
        <p:nvSpPr>
          <p:cNvPr id="4" name="Pladsholder til diasnummer 5"/>
          <p:cNvSpPr>
            <a:spLocks noGrp="1"/>
          </p:cNvSpPr>
          <p:nvPr>
            <p:ph type="sldNum" sz="quarter" idx="12"/>
          </p:nvPr>
        </p:nvSpPr>
        <p:spPr/>
        <p:txBody>
          <a:bodyPr/>
          <a:lstStyle>
            <a:lvl1pPr>
              <a:defRPr/>
            </a:lvl1pPr>
          </a:lstStyle>
          <a:p>
            <a:pPr>
              <a:defRPr/>
            </a:pPr>
            <a:fld id="{D74D3FD4-6175-4366-8E61-4B70DA98BAB7}" type="slidenum">
              <a:rPr lang="da-DK"/>
              <a:pPr>
                <a:defRPr/>
              </a:pPr>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3"/>
          <p:cNvSpPr>
            <a:spLocks noGrp="1"/>
          </p:cNvSpPr>
          <p:nvPr>
            <p:ph type="dt" sz="half" idx="10"/>
          </p:nvPr>
        </p:nvSpPr>
        <p:spPr/>
        <p:txBody>
          <a:bodyPr/>
          <a:lstStyle>
            <a:lvl1pPr>
              <a:defRPr/>
            </a:lvl1pPr>
          </a:lstStyle>
          <a:p>
            <a:pPr>
              <a:defRPr/>
            </a:pPr>
            <a:fld id="{7FE4E63F-F883-4C17-A518-B7B5B00F77CD}" type="datetimeFigureOut">
              <a:rPr lang="da-DK"/>
              <a:pPr>
                <a:defRPr/>
              </a:pPr>
              <a:t>04-04-2014</a:t>
            </a:fld>
            <a:endParaRPr lang="da-DK"/>
          </a:p>
        </p:txBody>
      </p:sp>
      <p:sp>
        <p:nvSpPr>
          <p:cNvPr id="6" name="Pladsholder til sidefod 4"/>
          <p:cNvSpPr>
            <a:spLocks noGrp="1"/>
          </p:cNvSpPr>
          <p:nvPr>
            <p:ph type="ftr" sz="quarter" idx="11"/>
          </p:nvPr>
        </p:nvSpPr>
        <p:spPr/>
        <p:txBody>
          <a:bodyPr/>
          <a:lstStyle>
            <a:lvl1pPr>
              <a:defRPr/>
            </a:lvl1pPr>
          </a:lstStyle>
          <a:p>
            <a:pPr>
              <a:defRPr/>
            </a:pPr>
            <a:endParaRPr lang="da-DK"/>
          </a:p>
        </p:txBody>
      </p:sp>
      <p:sp>
        <p:nvSpPr>
          <p:cNvPr id="7" name="Pladsholder til diasnummer 5"/>
          <p:cNvSpPr>
            <a:spLocks noGrp="1"/>
          </p:cNvSpPr>
          <p:nvPr>
            <p:ph type="sldNum" sz="quarter" idx="12"/>
          </p:nvPr>
        </p:nvSpPr>
        <p:spPr/>
        <p:txBody>
          <a:bodyPr/>
          <a:lstStyle>
            <a:lvl1pPr>
              <a:defRPr/>
            </a:lvl1pPr>
          </a:lstStyle>
          <a:p>
            <a:pPr>
              <a:defRPr/>
            </a:pPr>
            <a:fld id="{4BAD9702-55ED-495B-A786-F88FD153A834}" type="slidenum">
              <a:rPr lang="da-DK"/>
              <a:pPr>
                <a:defRPr/>
              </a:pPr>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3"/>
          <p:cNvSpPr>
            <a:spLocks noGrp="1"/>
          </p:cNvSpPr>
          <p:nvPr>
            <p:ph type="dt" sz="half" idx="10"/>
          </p:nvPr>
        </p:nvSpPr>
        <p:spPr/>
        <p:txBody>
          <a:bodyPr/>
          <a:lstStyle>
            <a:lvl1pPr>
              <a:defRPr/>
            </a:lvl1pPr>
          </a:lstStyle>
          <a:p>
            <a:pPr>
              <a:defRPr/>
            </a:pPr>
            <a:fld id="{92CDE45A-A2DE-49E4-BA02-BAE06C4CC6C6}" type="datetimeFigureOut">
              <a:rPr lang="da-DK"/>
              <a:pPr>
                <a:defRPr/>
              </a:pPr>
              <a:t>04-04-2014</a:t>
            </a:fld>
            <a:endParaRPr lang="da-DK"/>
          </a:p>
        </p:txBody>
      </p:sp>
      <p:sp>
        <p:nvSpPr>
          <p:cNvPr id="6" name="Pladsholder til sidefod 4"/>
          <p:cNvSpPr>
            <a:spLocks noGrp="1"/>
          </p:cNvSpPr>
          <p:nvPr>
            <p:ph type="ftr" sz="quarter" idx="11"/>
          </p:nvPr>
        </p:nvSpPr>
        <p:spPr/>
        <p:txBody>
          <a:bodyPr/>
          <a:lstStyle>
            <a:lvl1pPr>
              <a:defRPr/>
            </a:lvl1pPr>
          </a:lstStyle>
          <a:p>
            <a:pPr>
              <a:defRPr/>
            </a:pPr>
            <a:endParaRPr lang="da-DK"/>
          </a:p>
        </p:txBody>
      </p:sp>
      <p:sp>
        <p:nvSpPr>
          <p:cNvPr id="7" name="Pladsholder til diasnummer 5"/>
          <p:cNvSpPr>
            <a:spLocks noGrp="1"/>
          </p:cNvSpPr>
          <p:nvPr>
            <p:ph type="sldNum" sz="quarter" idx="12"/>
          </p:nvPr>
        </p:nvSpPr>
        <p:spPr/>
        <p:txBody>
          <a:bodyPr/>
          <a:lstStyle>
            <a:lvl1pPr>
              <a:defRPr/>
            </a:lvl1pPr>
          </a:lstStyle>
          <a:p>
            <a:pPr>
              <a:defRPr/>
            </a:pPr>
            <a:fld id="{2C08C5F1-4D44-4E61-A234-D7FCC6862D74}" type="slidenum">
              <a:rPr lang="da-DK"/>
              <a:pPr>
                <a:defRPr/>
              </a:pPr>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a-DK" smtClean="0"/>
              <a:t>Klik for at redigere titeltypografi i masteren</a:t>
            </a:r>
          </a:p>
        </p:txBody>
      </p:sp>
      <p:sp>
        <p:nvSpPr>
          <p:cNvPr id="1027" name="Pladsholder til teks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BD7D027-09EB-45F7-A771-0F839442FECD}" type="datetimeFigureOut">
              <a:rPr lang="da-DK"/>
              <a:pPr>
                <a:defRPr/>
              </a:pPr>
              <a:t>04-04-2014</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B6A1400-30DF-4804-83BA-5A8337BAFE87}" type="slidenum">
              <a:rPr lang="da-DK"/>
              <a:pPr>
                <a:defRPr/>
              </a:pPr>
              <a:t>‹nr.›</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klinten.dk/forsid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klinten.dk/forsid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klinten.dk/forsid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klinten.dk/forsid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klinten.dk/forside/"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http://www.klinten.dk/forside/"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hyperlink" Target="http://www.klinten.dk/forside/"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hyperlink" Target="http://www.klinten.dk/forside/"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hyperlink" Target="http://www.klinten.dk/forside/"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hyperlink" Target="http://www.klinten.dk/forside/"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www.klinten.dk/forside/"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www.klinten.dk/forsid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www.klinten.dk/forside/"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klinten.dk/forsid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klinten.dk/forsid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klinten.dk/forsid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klinten.dk/forside/" TargetMode="External"/><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www.klinten.dk/forsid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hyperlink" Target="http://www.klinten.dk/forsid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klinten.dk/forsid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klinten.dk/forsid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klinten.dk/forside/"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C:\Users\hc\Dropbox\Finals\Ekstra\HIGH.res\IMG_3123.tif"/>
          <p:cNvPicPr>
            <a:picLocks noChangeAspect="1" noChangeArrowheads="1"/>
          </p:cNvPicPr>
          <p:nvPr/>
        </p:nvPicPr>
        <p:blipFill>
          <a:blip r:embed="rId3" cstate="print">
            <a:lum bright="40000" contrast="-40000"/>
          </a:blip>
          <a:srcRect/>
          <a:stretch>
            <a:fillRect/>
          </a:stretch>
        </p:blipFill>
        <p:spPr bwMode="auto">
          <a:xfrm>
            <a:off x="0" y="260648"/>
            <a:ext cx="9144000" cy="6095283"/>
          </a:xfrm>
          <a:prstGeom prst="rect">
            <a:avLst/>
          </a:prstGeom>
          <a:ln>
            <a:noFill/>
          </a:ln>
          <a:effectLst>
            <a:softEdge rad="112500"/>
          </a:effectLst>
        </p:spPr>
      </p:pic>
      <p:pic>
        <p:nvPicPr>
          <p:cNvPr id="2052" name="Picture 575" descr="ghost">
            <a:hlinkClick r:id="rId4"/>
          </p:cNvPr>
          <p:cNvPicPr>
            <a:picLocks noChangeAspect="1" noChangeArrowheads="1"/>
          </p:cNvPicPr>
          <p:nvPr/>
        </p:nvPicPr>
        <p:blipFill>
          <a:blip r:embed="rId5"/>
          <a:srcRect/>
          <a:stretch>
            <a:fillRect/>
          </a:stretch>
        </p:blipFill>
        <p:spPr bwMode="auto">
          <a:xfrm>
            <a:off x="3635896" y="3284984"/>
            <a:ext cx="1981200" cy="952500"/>
          </a:xfrm>
          <a:prstGeom prst="rect">
            <a:avLst/>
          </a:prstGeom>
          <a:noFill/>
          <a:ln w="9525">
            <a:noFill/>
            <a:miter lim="800000"/>
            <a:headEnd/>
            <a:tailEnd/>
          </a:ln>
        </p:spPr>
      </p:pic>
      <p:sp>
        <p:nvSpPr>
          <p:cNvPr id="2053"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pic>
        <p:nvPicPr>
          <p:cNvPr id="2056" name="Picture 10" descr="TUR_logo_revideret_august2011"/>
          <p:cNvPicPr>
            <a:picLocks noChangeAspect="1" noChangeArrowheads="1"/>
          </p:cNvPicPr>
          <p:nvPr/>
        </p:nvPicPr>
        <p:blipFill>
          <a:blip r:embed="rId6" cstate="print"/>
          <a:srcRect/>
          <a:stretch>
            <a:fillRect/>
          </a:stretch>
        </p:blipFill>
        <p:spPr bwMode="auto">
          <a:xfrm>
            <a:off x="5795963" y="6453188"/>
            <a:ext cx="3143250" cy="228600"/>
          </a:xfrm>
          <a:prstGeom prst="rect">
            <a:avLst/>
          </a:prstGeom>
          <a:noFill/>
          <a:ln w="9525">
            <a:noFill/>
            <a:miter lim="800000"/>
            <a:headEnd/>
            <a:tailEnd/>
          </a:ln>
        </p:spPr>
      </p:pic>
      <p:sp>
        <p:nvSpPr>
          <p:cNvPr id="9" name="Rektangel 12"/>
          <p:cNvSpPr>
            <a:spLocks noChangeArrowheads="1"/>
          </p:cNvSpPr>
          <p:nvPr/>
        </p:nvSpPr>
        <p:spPr bwMode="auto">
          <a:xfrm>
            <a:off x="1804988" y="836613"/>
            <a:ext cx="6100762" cy="4708525"/>
          </a:xfrm>
          <a:prstGeom prst="rect">
            <a:avLst/>
          </a:prstGeom>
          <a:noFill/>
          <a:ln w="9525">
            <a:noFill/>
            <a:miter lim="800000"/>
            <a:headEnd/>
            <a:tailEnd/>
          </a:ln>
        </p:spPr>
        <p:txBody>
          <a:bodyPr wrap="none">
            <a:spAutoFit/>
          </a:bodyPr>
          <a:lstStyle/>
          <a:p>
            <a:pPr marL="228600" indent="-228600" algn="ctr"/>
            <a:r>
              <a:rPr lang="da-DK" sz="6000" dirty="0">
                <a:latin typeface="Arial Black" pitchFamily="34" charset="0"/>
              </a:rPr>
              <a:t>TUR</a:t>
            </a:r>
          </a:p>
          <a:p>
            <a:pPr marL="228600" indent="-228600" algn="ctr"/>
            <a:endParaRPr lang="da-DK" sz="6000" dirty="0">
              <a:latin typeface="Arial Black" pitchFamily="34" charset="0"/>
            </a:endParaRPr>
          </a:p>
          <a:p>
            <a:pPr marL="228600" indent="-228600" algn="ctr"/>
            <a:r>
              <a:rPr lang="da-DK" sz="6000" dirty="0">
                <a:latin typeface="Arial Black" pitchFamily="34" charset="0"/>
              </a:rPr>
              <a:t>STRATEGI-</a:t>
            </a:r>
          </a:p>
          <a:p>
            <a:pPr marL="228600" indent="-228600" algn="ctr"/>
            <a:r>
              <a:rPr lang="da-DK" sz="6000" dirty="0">
                <a:latin typeface="Arial Black" pitchFamily="34" charset="0"/>
              </a:rPr>
              <a:t>KONFERENCE</a:t>
            </a:r>
          </a:p>
          <a:p>
            <a:pPr marL="228600" indent="-228600" algn="ctr"/>
            <a:endParaRPr lang="da-DK" sz="6000" dirty="0">
              <a:latin typeface="Rockwell Extra Bold" pitchFamily="18" charset="0"/>
            </a:endParaRPr>
          </a:p>
        </p:txBody>
      </p:sp>
      <p:sp>
        <p:nvSpPr>
          <p:cNvPr id="10" name="Rektangel 13"/>
          <p:cNvSpPr>
            <a:spLocks noChangeArrowheads="1"/>
          </p:cNvSpPr>
          <p:nvPr/>
        </p:nvSpPr>
        <p:spPr bwMode="auto">
          <a:xfrm>
            <a:off x="3583919" y="5300663"/>
            <a:ext cx="2236511" cy="1015663"/>
          </a:xfrm>
          <a:prstGeom prst="rect">
            <a:avLst/>
          </a:prstGeom>
          <a:noFill/>
          <a:ln w="9525">
            <a:noFill/>
            <a:miter lim="800000"/>
            <a:headEnd/>
            <a:tailEnd/>
          </a:ln>
        </p:spPr>
        <p:txBody>
          <a:bodyPr wrap="none">
            <a:spAutoFit/>
          </a:bodyPr>
          <a:lstStyle/>
          <a:p>
            <a:pPr marL="228600" indent="-228600" algn="ctr"/>
            <a:r>
              <a:rPr lang="da-DK" sz="6000" dirty="0" smtClean="0">
                <a:solidFill>
                  <a:srgbClr val="FF0000"/>
                </a:solidFill>
                <a:latin typeface="Arial Black" pitchFamily="34" charset="0"/>
              </a:rPr>
              <a:t>2014</a:t>
            </a:r>
            <a:endParaRPr lang="da-DK" sz="6000" dirty="0">
              <a:solidFill>
                <a:srgbClr val="FF0000"/>
              </a:solidFill>
              <a:latin typeface="Arial Black" pitchFamily="34" charset="0"/>
            </a:endParaRPr>
          </a:p>
        </p:txBody>
      </p:sp>
      <p:sp>
        <p:nvSpPr>
          <p:cNvPr id="11"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descr="C:\Users\hc\Dropbox\Finals\Sealandia\High.res\IMG_3130.tif"/>
          <p:cNvPicPr>
            <a:picLocks noChangeAspect="1" noChangeArrowheads="1"/>
          </p:cNvPicPr>
          <p:nvPr/>
        </p:nvPicPr>
        <p:blipFill>
          <a:blip r:embed="rId3" cstate="screen">
            <a:lum bright="70000" contrast="-70000"/>
          </a:blip>
          <a:srcRect/>
          <a:stretch>
            <a:fillRect/>
          </a:stretch>
        </p:blipFill>
        <p:spPr bwMode="auto">
          <a:xfrm>
            <a:off x="0" y="381358"/>
            <a:ext cx="9144000" cy="6095283"/>
          </a:xfrm>
          <a:prstGeom prst="rect">
            <a:avLst/>
          </a:prstGeom>
          <a:noFill/>
        </p:spPr>
      </p:pic>
      <p:pic>
        <p:nvPicPr>
          <p:cNvPr id="7170" name="Picture 575" descr="ghost">
            <a:hlinkClick r:id="rId4"/>
          </p:cNvPr>
          <p:cNvPicPr>
            <a:picLocks noChangeAspect="1" noChangeArrowheads="1"/>
          </p:cNvPicPr>
          <p:nvPr/>
        </p:nvPicPr>
        <p:blipFill>
          <a:blip r:embed="rId5"/>
          <a:srcRect/>
          <a:stretch>
            <a:fillRect/>
          </a:stretch>
        </p:blipFill>
        <p:spPr bwMode="auto">
          <a:xfrm>
            <a:off x="3581400" y="3571875"/>
            <a:ext cx="1981200" cy="952500"/>
          </a:xfrm>
          <a:prstGeom prst="rect">
            <a:avLst/>
          </a:prstGeom>
          <a:noFill/>
          <a:ln w="9525">
            <a:noFill/>
            <a:miter lim="800000"/>
            <a:headEnd/>
            <a:tailEnd/>
          </a:ln>
        </p:spPr>
      </p:pic>
      <p:sp>
        <p:nvSpPr>
          <p:cNvPr id="7171"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pic>
        <p:nvPicPr>
          <p:cNvPr id="7175" name="Picture 9" descr="TUR_logo_revideret_august2011"/>
          <p:cNvPicPr>
            <a:picLocks noChangeAspect="1" noChangeArrowheads="1"/>
          </p:cNvPicPr>
          <p:nvPr/>
        </p:nvPicPr>
        <p:blipFill>
          <a:blip r:embed="rId6" cstate="screen"/>
          <a:srcRect/>
          <a:stretch>
            <a:fillRect/>
          </a:stretch>
        </p:blipFill>
        <p:spPr bwMode="auto">
          <a:xfrm>
            <a:off x="5795963" y="260350"/>
            <a:ext cx="3143250" cy="228600"/>
          </a:xfrm>
          <a:prstGeom prst="rect">
            <a:avLst/>
          </a:prstGeom>
          <a:noFill/>
          <a:ln w="9525">
            <a:noFill/>
            <a:miter lim="800000"/>
            <a:headEnd/>
            <a:tailEnd/>
          </a:ln>
        </p:spPr>
      </p:pic>
      <p:sp>
        <p:nvSpPr>
          <p:cNvPr id="10" name="Rektangel 9"/>
          <p:cNvSpPr/>
          <p:nvPr/>
        </p:nvSpPr>
        <p:spPr>
          <a:xfrm>
            <a:off x="1331640" y="1412776"/>
            <a:ext cx="6696744" cy="3539430"/>
          </a:xfrm>
          <a:prstGeom prst="rect">
            <a:avLst/>
          </a:prstGeom>
        </p:spPr>
        <p:txBody>
          <a:bodyPr wrap="square">
            <a:spAutoFit/>
          </a:bodyPr>
          <a:lstStyle/>
          <a:p>
            <a:pPr algn="ctr"/>
            <a:r>
              <a:rPr lang="da-DK" sz="4800" b="1" dirty="0" smtClean="0">
                <a:latin typeface="Tahoma" pitchFamily="34" charset="0"/>
                <a:cs typeface="Tahoma" pitchFamily="34" charset="0"/>
              </a:rPr>
              <a:t>Serviceeftersyn af AMU</a:t>
            </a:r>
          </a:p>
          <a:p>
            <a:pPr algn="ctr"/>
            <a:endParaRPr lang="da-DK" sz="4800" b="1" dirty="0" smtClean="0"/>
          </a:p>
          <a:p>
            <a:pPr algn="ctr"/>
            <a:r>
              <a:rPr lang="da-DK" sz="2800" b="1" dirty="0" smtClean="0">
                <a:latin typeface="Tahoma" pitchFamily="34" charset="0"/>
                <a:cs typeface="Tahoma" pitchFamily="34" charset="0"/>
              </a:rPr>
              <a:t>Kjeld Møller Pedersen</a:t>
            </a:r>
          </a:p>
          <a:p>
            <a:pPr algn="ctr"/>
            <a:r>
              <a:rPr lang="da-DK" sz="2400" b="1" dirty="0" smtClean="0">
                <a:latin typeface="Tahoma" pitchFamily="34" charset="0"/>
                <a:cs typeface="Tahoma" pitchFamily="34" charset="0"/>
              </a:rPr>
              <a:t>Formand for </a:t>
            </a:r>
            <a:r>
              <a:rPr lang="da-DK" sz="2400" b="1" dirty="0" err="1" smtClean="0">
                <a:latin typeface="Tahoma" pitchFamily="34" charset="0"/>
                <a:cs typeface="Tahoma" pitchFamily="34" charset="0"/>
              </a:rPr>
              <a:t>VEU-rådet</a:t>
            </a:r>
            <a:endParaRPr lang="da-DK" sz="2400" b="1" dirty="0" smtClean="0">
              <a:latin typeface="Tahoma" pitchFamily="34" charset="0"/>
              <a:cs typeface="Tahoma" pitchFamily="34" charset="0"/>
            </a:endParaRPr>
          </a:p>
          <a:p>
            <a:endParaRPr lang="da-DK" sz="2800" dirty="0">
              <a:latin typeface="Tahoma" pitchFamily="34" charset="0"/>
              <a:cs typeface="Tahoma" pitchFamily="34" charset="0"/>
            </a:endParaRPr>
          </a:p>
        </p:txBody>
      </p:sp>
      <p:sp>
        <p:nvSpPr>
          <p:cNvPr id="8"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C:\Users\hc\Dropbox\Finals\Sealandia\High.res\IMG_3456.tif"/>
          <p:cNvPicPr>
            <a:picLocks noChangeAspect="1" noChangeArrowheads="1"/>
          </p:cNvPicPr>
          <p:nvPr/>
        </p:nvPicPr>
        <p:blipFill>
          <a:blip r:embed="rId3" cstate="screen">
            <a:lum bright="70000" contrast="-70000"/>
          </a:blip>
          <a:srcRect/>
          <a:stretch>
            <a:fillRect/>
          </a:stretch>
        </p:blipFill>
        <p:spPr bwMode="auto">
          <a:xfrm>
            <a:off x="0" y="620688"/>
            <a:ext cx="9144000" cy="5855953"/>
          </a:xfrm>
          <a:prstGeom prst="rect">
            <a:avLst/>
          </a:prstGeom>
          <a:noFill/>
        </p:spPr>
      </p:pic>
      <p:pic>
        <p:nvPicPr>
          <p:cNvPr id="7170" name="Picture 575" descr="ghost">
            <a:hlinkClick r:id="rId4"/>
          </p:cNvPr>
          <p:cNvPicPr>
            <a:picLocks noChangeAspect="1" noChangeArrowheads="1"/>
          </p:cNvPicPr>
          <p:nvPr/>
        </p:nvPicPr>
        <p:blipFill>
          <a:blip r:embed="rId5"/>
          <a:srcRect/>
          <a:stretch>
            <a:fillRect/>
          </a:stretch>
        </p:blipFill>
        <p:spPr bwMode="auto">
          <a:xfrm>
            <a:off x="3581400" y="3571875"/>
            <a:ext cx="1981200" cy="952500"/>
          </a:xfrm>
          <a:prstGeom prst="rect">
            <a:avLst/>
          </a:prstGeom>
          <a:noFill/>
          <a:ln w="9525">
            <a:noFill/>
            <a:miter lim="800000"/>
            <a:headEnd/>
            <a:tailEnd/>
          </a:ln>
        </p:spPr>
      </p:pic>
      <p:sp>
        <p:nvSpPr>
          <p:cNvPr id="7171"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pic>
        <p:nvPicPr>
          <p:cNvPr id="7175" name="Picture 9" descr="TUR_logo_revideret_august2011"/>
          <p:cNvPicPr>
            <a:picLocks noChangeAspect="1" noChangeArrowheads="1"/>
          </p:cNvPicPr>
          <p:nvPr/>
        </p:nvPicPr>
        <p:blipFill>
          <a:blip r:embed="rId6" cstate="screen"/>
          <a:srcRect/>
          <a:stretch>
            <a:fillRect/>
          </a:stretch>
        </p:blipFill>
        <p:spPr bwMode="auto">
          <a:xfrm>
            <a:off x="5795963" y="260350"/>
            <a:ext cx="3143250" cy="228600"/>
          </a:xfrm>
          <a:prstGeom prst="rect">
            <a:avLst/>
          </a:prstGeom>
          <a:noFill/>
          <a:ln w="9525">
            <a:noFill/>
            <a:miter lim="800000"/>
            <a:headEnd/>
            <a:tailEnd/>
          </a:ln>
        </p:spPr>
      </p:pic>
      <p:sp>
        <p:nvSpPr>
          <p:cNvPr id="10" name="Rektangel 9"/>
          <p:cNvSpPr/>
          <p:nvPr/>
        </p:nvSpPr>
        <p:spPr>
          <a:xfrm>
            <a:off x="971600" y="548680"/>
            <a:ext cx="7344816" cy="2800767"/>
          </a:xfrm>
          <a:prstGeom prst="rect">
            <a:avLst/>
          </a:prstGeom>
        </p:spPr>
        <p:txBody>
          <a:bodyPr wrap="square">
            <a:spAutoFit/>
          </a:bodyPr>
          <a:lstStyle/>
          <a:p>
            <a:endParaRPr lang="da-DK" sz="4400" b="1" dirty="0" smtClean="0"/>
          </a:p>
          <a:p>
            <a:pPr algn="ctr"/>
            <a:r>
              <a:rPr lang="da-DK" sz="4400" b="1" dirty="0" smtClean="0">
                <a:latin typeface="Tahoma" pitchFamily="34" charset="0"/>
                <a:cs typeface="Tahoma" pitchFamily="34" charset="0"/>
              </a:rPr>
              <a:t>EUD</a:t>
            </a:r>
          </a:p>
          <a:p>
            <a:pPr algn="ctr"/>
            <a:r>
              <a:rPr lang="da-DK" sz="4400" b="1" dirty="0" smtClean="0">
                <a:latin typeface="Tahoma" pitchFamily="34" charset="0"/>
                <a:cs typeface="Tahoma" pitchFamily="34" charset="0"/>
              </a:rPr>
              <a:t>	Erhvervsuddannelses-reformen</a:t>
            </a:r>
            <a:endParaRPr lang="da-DK" sz="4400" b="1" dirty="0">
              <a:latin typeface="Tahoma" pitchFamily="34" charset="0"/>
              <a:cs typeface="Tahoma" pitchFamily="34" charset="0"/>
            </a:endParaRPr>
          </a:p>
        </p:txBody>
      </p:sp>
      <p:sp>
        <p:nvSpPr>
          <p:cNvPr id="8" name="Tekstboks 7"/>
          <p:cNvSpPr txBox="1"/>
          <p:nvPr/>
        </p:nvSpPr>
        <p:spPr>
          <a:xfrm>
            <a:off x="1115616" y="3645024"/>
            <a:ext cx="7560840" cy="2831544"/>
          </a:xfrm>
          <a:prstGeom prst="rect">
            <a:avLst/>
          </a:prstGeom>
          <a:noFill/>
        </p:spPr>
        <p:txBody>
          <a:bodyPr wrap="square" rtlCol="0">
            <a:spAutoFit/>
          </a:bodyPr>
          <a:lstStyle/>
          <a:p>
            <a:pPr lvl="0"/>
            <a:r>
              <a:rPr lang="da-DK" sz="2800" b="1" dirty="0" smtClean="0">
                <a:latin typeface="Tahoma" pitchFamily="34" charset="0"/>
                <a:cs typeface="Tahoma" pitchFamily="34" charset="0"/>
              </a:rPr>
              <a:t>Folketingsmedlem Ane </a:t>
            </a:r>
            <a:r>
              <a:rPr lang="da-DK" sz="2800" b="1" dirty="0" err="1" smtClean="0">
                <a:latin typeface="Tahoma" pitchFamily="34" charset="0"/>
                <a:cs typeface="Tahoma" pitchFamily="34" charset="0"/>
              </a:rPr>
              <a:t>Halsboe-Jørgensen</a:t>
            </a:r>
            <a:r>
              <a:rPr lang="da-DK" sz="2800" b="1" dirty="0" smtClean="0">
                <a:latin typeface="Tahoma" pitchFamily="34" charset="0"/>
                <a:cs typeface="Tahoma" pitchFamily="34" charset="0"/>
              </a:rPr>
              <a:t> (Socialdemokraterne)</a:t>
            </a:r>
            <a:r>
              <a:rPr lang="da-DK" dirty="0" smtClean="0">
                <a:latin typeface="Tahoma" pitchFamily="34" charset="0"/>
                <a:cs typeface="Tahoma" pitchFamily="34" charset="0"/>
              </a:rPr>
              <a:t> </a:t>
            </a:r>
            <a:r>
              <a:rPr lang="da-DK" sz="2400" dirty="0" smtClean="0">
                <a:latin typeface="Tahoma" pitchFamily="34" charset="0"/>
                <a:cs typeface="Tahoma" pitchFamily="34" charset="0"/>
              </a:rPr>
              <a:t>– medlem af Folketingets Børne- og Undervisningsudvalg</a:t>
            </a:r>
          </a:p>
          <a:p>
            <a:pPr lvl="0"/>
            <a:endParaRPr lang="da-DK" dirty="0" smtClean="0">
              <a:latin typeface="Tahoma" pitchFamily="34" charset="0"/>
              <a:cs typeface="Tahoma" pitchFamily="34" charset="0"/>
            </a:endParaRPr>
          </a:p>
          <a:p>
            <a:pPr lvl="0"/>
            <a:r>
              <a:rPr lang="da-DK" sz="2800" b="1" dirty="0" smtClean="0">
                <a:latin typeface="Tahoma" pitchFamily="34" charset="0"/>
                <a:cs typeface="Tahoma" pitchFamily="34" charset="0"/>
              </a:rPr>
              <a:t>Folketingsmedlem Peter Juel Jensen (Venstre)</a:t>
            </a:r>
            <a:r>
              <a:rPr lang="da-DK" dirty="0" smtClean="0">
                <a:latin typeface="Tahoma" pitchFamily="34" charset="0"/>
                <a:cs typeface="Tahoma" pitchFamily="34" charset="0"/>
              </a:rPr>
              <a:t> </a:t>
            </a:r>
            <a:r>
              <a:rPr lang="da-DK" sz="2400" dirty="0" smtClean="0">
                <a:latin typeface="Tahoma" pitchFamily="34" charset="0"/>
                <a:cs typeface="Tahoma" pitchFamily="34" charset="0"/>
              </a:rPr>
              <a:t>– undervisningsordfører og medlem af Folketingets Børne- og Undervisningsudvalg</a:t>
            </a:r>
            <a:endParaRPr lang="da-DK" sz="2400" dirty="0">
              <a:latin typeface="Tahoma" pitchFamily="34" charset="0"/>
              <a:cs typeface="Tahoma" pitchFamily="34" charset="0"/>
            </a:endParaRPr>
          </a:p>
        </p:txBody>
      </p:sp>
      <p:sp>
        <p:nvSpPr>
          <p:cNvPr id="9"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Billede 9" descr="yellow_truck_jpg_991094733.jpg"/>
          <p:cNvPicPr>
            <a:picLocks noChangeAspect="1"/>
          </p:cNvPicPr>
          <p:nvPr/>
        </p:nvPicPr>
        <p:blipFill>
          <a:blip r:embed="rId3" cstate="print">
            <a:lum bright="40000" contrast="-40000"/>
          </a:blip>
          <a:stretch>
            <a:fillRect/>
          </a:stretch>
        </p:blipFill>
        <p:spPr>
          <a:xfrm>
            <a:off x="971599" y="2276872"/>
            <a:ext cx="7726035" cy="1728192"/>
          </a:xfrm>
          <a:prstGeom prst="rect">
            <a:avLst/>
          </a:prstGeom>
        </p:spPr>
      </p:pic>
      <p:pic>
        <p:nvPicPr>
          <p:cNvPr id="6146" name="Picture 575" descr="ghost">
            <a:hlinkClick r:id="rId4"/>
          </p:cNvPr>
          <p:cNvPicPr>
            <a:picLocks noChangeAspect="1" noChangeArrowheads="1"/>
          </p:cNvPicPr>
          <p:nvPr/>
        </p:nvPicPr>
        <p:blipFill>
          <a:blip r:embed="rId5"/>
          <a:srcRect/>
          <a:stretch>
            <a:fillRect/>
          </a:stretch>
        </p:blipFill>
        <p:spPr bwMode="auto">
          <a:xfrm>
            <a:off x="3581400" y="3571875"/>
            <a:ext cx="1981200" cy="952500"/>
          </a:xfrm>
          <a:prstGeom prst="rect">
            <a:avLst/>
          </a:prstGeom>
          <a:noFill/>
          <a:ln w="9525">
            <a:noFill/>
            <a:miter lim="800000"/>
            <a:headEnd/>
            <a:tailEnd/>
          </a:ln>
        </p:spPr>
      </p:pic>
      <p:sp>
        <p:nvSpPr>
          <p:cNvPr id="6147"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sp>
        <p:nvSpPr>
          <p:cNvPr id="6148" name="Rektangel 12"/>
          <p:cNvSpPr>
            <a:spLocks noChangeArrowheads="1"/>
          </p:cNvSpPr>
          <p:nvPr/>
        </p:nvSpPr>
        <p:spPr bwMode="auto">
          <a:xfrm>
            <a:off x="642955" y="1340768"/>
            <a:ext cx="8501045" cy="4462760"/>
          </a:xfrm>
          <a:prstGeom prst="rect">
            <a:avLst/>
          </a:prstGeom>
          <a:noFill/>
          <a:ln w="9525">
            <a:noFill/>
            <a:miter lim="800000"/>
            <a:headEnd/>
            <a:tailEnd/>
          </a:ln>
        </p:spPr>
        <p:txBody>
          <a:bodyPr wrap="none">
            <a:spAutoFit/>
          </a:bodyPr>
          <a:lstStyle/>
          <a:p>
            <a:pPr marL="228600" indent="-228600" algn="ctr"/>
            <a:r>
              <a:rPr lang="da-DK" sz="4400" b="1" dirty="0" smtClean="0">
                <a:latin typeface="Tahoma" pitchFamily="34" charset="0"/>
                <a:cs typeface="Tahoma" pitchFamily="34" charset="0"/>
              </a:rPr>
              <a:t>Gruppedrøftelser</a:t>
            </a:r>
            <a:r>
              <a:rPr lang="da-DK" sz="3600" b="1" dirty="0" smtClean="0">
                <a:latin typeface="Tahoma" pitchFamily="34" charset="0"/>
                <a:cs typeface="Tahoma" pitchFamily="34" charset="0"/>
              </a:rPr>
              <a:t> </a:t>
            </a:r>
          </a:p>
          <a:p>
            <a:pPr marL="228600" indent="-228600" algn="ctr"/>
            <a:endParaRPr lang="da-DK" sz="3600" b="1" dirty="0" smtClean="0">
              <a:latin typeface="Tahoma" pitchFamily="34" charset="0"/>
              <a:cs typeface="Tahoma" pitchFamily="34" charset="0"/>
            </a:endParaRPr>
          </a:p>
          <a:p>
            <a:pPr marL="228600" indent="-228600" algn="ctr"/>
            <a:r>
              <a:rPr lang="da-DK" sz="3600" b="1" dirty="0" smtClean="0">
                <a:latin typeface="Tahoma" pitchFamily="34" charset="0"/>
                <a:cs typeface="Tahoma" pitchFamily="34" charset="0"/>
              </a:rPr>
              <a:t>med særlig vægt på </a:t>
            </a:r>
          </a:p>
          <a:p>
            <a:pPr marL="228600" indent="-228600" algn="ctr"/>
            <a:r>
              <a:rPr lang="da-DK" sz="3600" b="1" dirty="0" smtClean="0">
                <a:latin typeface="Tahoma" pitchFamily="34" charset="0"/>
                <a:cs typeface="Tahoma" pitchFamily="34" charset="0"/>
              </a:rPr>
              <a:t>det faglige udvalgs </a:t>
            </a:r>
          </a:p>
          <a:p>
            <a:pPr marL="228600" indent="-228600" algn="ctr"/>
            <a:r>
              <a:rPr lang="da-DK" sz="3600" b="1" dirty="0" smtClean="0">
                <a:latin typeface="Tahoma" pitchFamily="34" charset="0"/>
                <a:cs typeface="Tahoma" pitchFamily="34" charset="0"/>
              </a:rPr>
              <a:t> krav til overgangen fra grundforløb</a:t>
            </a:r>
          </a:p>
          <a:p>
            <a:pPr marL="228600" indent="-228600" algn="ctr"/>
            <a:r>
              <a:rPr lang="da-DK" sz="3600" b="1" dirty="0" smtClean="0">
                <a:latin typeface="Tahoma" pitchFamily="34" charset="0"/>
                <a:cs typeface="Tahoma" pitchFamily="34" charset="0"/>
              </a:rPr>
              <a:t> til hovedforløb og EUX.</a:t>
            </a:r>
          </a:p>
          <a:p>
            <a:pPr marL="228600" indent="-228600" algn="ctr"/>
            <a:endParaRPr lang="da-DK" sz="6000" b="1" dirty="0">
              <a:latin typeface="Arial Black" pitchFamily="34" charset="0"/>
              <a:cs typeface="Arial" charset="0"/>
            </a:endParaRPr>
          </a:p>
        </p:txBody>
      </p:sp>
      <p:pic>
        <p:nvPicPr>
          <p:cNvPr id="6149" name="Picture 7" descr="TUR_logo_revideret_august2011"/>
          <p:cNvPicPr>
            <a:picLocks noChangeAspect="1" noChangeArrowheads="1"/>
          </p:cNvPicPr>
          <p:nvPr/>
        </p:nvPicPr>
        <p:blipFill>
          <a:blip r:embed="rId6" cstate="print"/>
          <a:srcRect/>
          <a:stretch>
            <a:fillRect/>
          </a:stretch>
        </p:blipFill>
        <p:spPr bwMode="auto">
          <a:xfrm>
            <a:off x="5867400" y="260350"/>
            <a:ext cx="3143250" cy="228600"/>
          </a:xfrm>
          <a:prstGeom prst="rect">
            <a:avLst/>
          </a:prstGeom>
          <a:noFill/>
          <a:ln w="9525">
            <a:noFill/>
            <a:miter lim="800000"/>
            <a:headEnd/>
            <a:tailEnd/>
          </a:ln>
        </p:spPr>
      </p:pic>
      <p:sp>
        <p:nvSpPr>
          <p:cNvPr id="9"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575" descr="ghost">
            <a:hlinkClick r:id="rId3"/>
          </p:cNvPr>
          <p:cNvPicPr>
            <a:picLocks noChangeAspect="1" noChangeArrowheads="1"/>
          </p:cNvPicPr>
          <p:nvPr/>
        </p:nvPicPr>
        <p:blipFill>
          <a:blip r:embed="rId4"/>
          <a:srcRect/>
          <a:stretch>
            <a:fillRect/>
          </a:stretch>
        </p:blipFill>
        <p:spPr bwMode="auto">
          <a:xfrm>
            <a:off x="3581400" y="3571875"/>
            <a:ext cx="1981200" cy="952500"/>
          </a:xfrm>
          <a:prstGeom prst="rect">
            <a:avLst/>
          </a:prstGeom>
          <a:noFill/>
          <a:ln w="9525">
            <a:noFill/>
            <a:miter lim="800000"/>
            <a:headEnd/>
            <a:tailEnd/>
          </a:ln>
        </p:spPr>
      </p:pic>
      <p:sp>
        <p:nvSpPr>
          <p:cNvPr id="7171"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pic>
        <p:nvPicPr>
          <p:cNvPr id="7175" name="Picture 9" descr="TUR_logo_revideret_august2011"/>
          <p:cNvPicPr>
            <a:picLocks noChangeAspect="1" noChangeArrowheads="1"/>
          </p:cNvPicPr>
          <p:nvPr/>
        </p:nvPicPr>
        <p:blipFill>
          <a:blip r:embed="rId5" cstate="screen"/>
          <a:srcRect/>
          <a:stretch>
            <a:fillRect/>
          </a:stretch>
        </p:blipFill>
        <p:spPr bwMode="auto">
          <a:xfrm>
            <a:off x="5795963" y="260350"/>
            <a:ext cx="3143250" cy="228600"/>
          </a:xfrm>
          <a:prstGeom prst="rect">
            <a:avLst/>
          </a:prstGeom>
          <a:noFill/>
          <a:ln w="9525">
            <a:noFill/>
            <a:miter lim="800000"/>
            <a:headEnd/>
            <a:tailEnd/>
          </a:ln>
        </p:spPr>
      </p:pic>
      <p:sp>
        <p:nvSpPr>
          <p:cNvPr id="10" name="Rektangel 9"/>
          <p:cNvSpPr/>
          <p:nvPr/>
        </p:nvSpPr>
        <p:spPr>
          <a:xfrm>
            <a:off x="1187624" y="1484784"/>
            <a:ext cx="7560840" cy="5447645"/>
          </a:xfrm>
          <a:prstGeom prst="rect">
            <a:avLst/>
          </a:prstGeom>
        </p:spPr>
        <p:txBody>
          <a:bodyPr wrap="square">
            <a:spAutoFit/>
          </a:bodyPr>
          <a:lstStyle/>
          <a:p>
            <a:r>
              <a:rPr lang="da-DK" sz="4400" b="1" dirty="0" smtClean="0">
                <a:latin typeface="Tahoma" pitchFamily="34" charset="0"/>
                <a:cs typeface="Tahoma" pitchFamily="34" charset="0"/>
              </a:rPr>
              <a:t>Gruppe 1:</a:t>
            </a:r>
            <a:endParaRPr lang="da-DK" sz="2800" dirty="0" smtClean="0"/>
          </a:p>
          <a:p>
            <a:endParaRPr lang="da-DK" sz="2000" dirty="0" smtClean="0"/>
          </a:p>
          <a:p>
            <a:r>
              <a:rPr lang="da-DK" sz="2000" dirty="0" smtClean="0"/>
              <a:t>Ellen Ellehammer		Uddannelseskonsulent</a:t>
            </a:r>
          </a:p>
          <a:p>
            <a:r>
              <a:rPr lang="da-DK" sz="2000" dirty="0" smtClean="0"/>
              <a:t>Jan Aage Hansen		TURs bestyrelse, 3F</a:t>
            </a:r>
          </a:p>
          <a:p>
            <a:r>
              <a:rPr lang="da-DK" sz="2000" dirty="0" smtClean="0"/>
              <a:t>Lars Bo Carlsen			TURs bestyrelse, 3F</a:t>
            </a:r>
          </a:p>
          <a:p>
            <a:r>
              <a:rPr lang="da-DK" sz="2000" dirty="0" smtClean="0"/>
              <a:t>Kim </a:t>
            </a:r>
            <a:r>
              <a:rPr lang="da-DK" sz="2000" dirty="0" err="1" smtClean="0"/>
              <a:t>Hvolbøl</a:t>
            </a:r>
            <a:r>
              <a:rPr lang="da-DK" sz="2000" dirty="0" smtClean="0"/>
              <a:t>			</a:t>
            </a:r>
            <a:r>
              <a:rPr lang="da-DK" sz="2000" dirty="0" err="1" smtClean="0"/>
              <a:t>BU-Vejgodstransport</a:t>
            </a:r>
            <a:r>
              <a:rPr lang="da-DK" sz="2000" dirty="0" smtClean="0"/>
              <a:t>, DI</a:t>
            </a:r>
          </a:p>
          <a:p>
            <a:r>
              <a:rPr lang="da-DK" sz="2000" dirty="0" smtClean="0"/>
              <a:t>Palle Thirstrup			</a:t>
            </a:r>
            <a:r>
              <a:rPr lang="da-DK" sz="2000" dirty="0" err="1" smtClean="0"/>
              <a:t>BU-Redder</a:t>
            </a:r>
            <a:r>
              <a:rPr lang="da-DK" sz="2000" dirty="0" smtClean="0"/>
              <a:t>, 3F</a:t>
            </a:r>
          </a:p>
          <a:p>
            <a:r>
              <a:rPr lang="da-DK" sz="2000" dirty="0" smtClean="0"/>
              <a:t>Kristian Villumsen		</a:t>
            </a:r>
            <a:r>
              <a:rPr lang="da-DK" sz="2000" dirty="0" err="1" smtClean="0"/>
              <a:t>BU-Lager</a:t>
            </a:r>
            <a:r>
              <a:rPr lang="da-DK" sz="2000" dirty="0" smtClean="0"/>
              <a:t>, DI</a:t>
            </a:r>
          </a:p>
          <a:p>
            <a:r>
              <a:rPr lang="da-DK" sz="2000" dirty="0" smtClean="0"/>
              <a:t>Claus Hjørne Pedersen		</a:t>
            </a:r>
            <a:r>
              <a:rPr lang="da-DK" sz="2000" dirty="0" err="1" smtClean="0"/>
              <a:t>BU-Fiskeri</a:t>
            </a:r>
            <a:r>
              <a:rPr lang="da-DK" sz="2000" dirty="0" smtClean="0"/>
              <a:t>, Danmarks 						Fiskeriforening</a:t>
            </a:r>
          </a:p>
          <a:p>
            <a:r>
              <a:rPr lang="da-DK" sz="2000" dirty="0" smtClean="0"/>
              <a:t>Henrik Johannesson		AMU Nordjylland</a:t>
            </a:r>
          </a:p>
          <a:p>
            <a:r>
              <a:rPr lang="da-DK" sz="2000" dirty="0" smtClean="0"/>
              <a:t>Kenny Thomsen		EUC Nordvest</a:t>
            </a:r>
          </a:p>
          <a:p>
            <a:endParaRPr lang="da-DK" sz="2800" dirty="0" smtClean="0"/>
          </a:p>
          <a:p>
            <a:endParaRPr lang="da-DK" sz="2800" dirty="0" smtClean="0"/>
          </a:p>
          <a:p>
            <a:endParaRPr lang="da-DK" sz="2800" dirty="0"/>
          </a:p>
        </p:txBody>
      </p:sp>
      <p:sp>
        <p:nvSpPr>
          <p:cNvPr id="10242" name="AutoShape 2" descr="data:image/jpeg;base64,/9j/4AAQSkZJRgABAQAAAQABAAD/2wCEAAkGBxQHBhUIExQUFhUVFiAaGRYWGCEgHRweHBkXFxccHCAgHCgmHiAxHBkVJTIlJi0sOjAuHB8/ODQuOigtLisBCgoKDg0OGhAQGywkICUsLCw1LTYsLCwvMiwsLCwsLC8uLCwsLCwsLywsLCwsLCwsLCwsNCwsLCwsLCwsLCwsNP/AABEIAFAAVwMBEQACEQEDEQH/xAAcAAACAwEBAQEAAAAAAAAAAAAGBwAEBQECCAP/xAA5EAABAQUFBQUFCQEBAAAAAAABAgADBAURBhIhMUETUWFxgQciMpGxFBVCUsEjNmJyc6Gy0fA1M//EABsBAAIDAQEBAAAAAAAAAAAAAAAEAwUGAgEH/8QALREAAQMDAwIEBQUAAAAAAAAAAQACAwQRIQUSMRNBFDJRgSJxobHRIzRhkfD/2gAMAwEAAhEDEQA/AHho3iFh2unwkMs22BWo3UJO/eeAbh79oTtBSGpl29u6T0bHPI+IMQ8WpSjqT6bujIucSVtYYWRN2MFkXWFtWtzGplr5RUhZohSjik6CuoOWLTxSm+0qk1XTWlhljFiOQmeGaWYXWEKMIUYQowhRhCjCFxj+UJPW+momk+KUmqHXcTz+M+Yp0ZKZ13LZaRTGGHceSseElL+NdbV25eLSNUpNOm/o3Aa4p2SshjNnOAVRaS7XdIKVA5EUIP0bnIU1w9uMgp22VmwnElRFV71Lq+Chn/fVn43bmrC1tP0JixbDdpRcqwhdYQuVYQusIUYQl1aTtAD1wYaFBqrAvFClB+EZ14llnz4sFo6LRSHbp+PRD9iJCJ5M6LH2TuhVxr4U/sa8mjjj3HKsNTrfDx7WclMWJtTBSx77IXqQU4UQCQngbowZnqNGFm2afVTDeGlZNrpU5tHKDNYcpUtAJCkfEBmk8dzcSsbILjlN6fUyUk3TlwCgmy1o12fiy8SLztfjRv3Ebj6tBHJtV7XUDapo7OHdNeQT11PoYv3V7umigoUINAeubONeHBZGqpJKZwa/utRukqqU0mzmUudq+WlAOVczyGZbwua3lTw08kzrRi6pSy1MLM32xdvReOSVVSTyrm3IlaVNNp9RCNz24W0k1btJrrCF88lq0Dsvo2OUaR79VlbLO5anuv4iq3h1SnAU4HIdCzBJjbYKhiYK6pMrvI3AQUMGXV/bhblkZ4ZJNQon7JZAeDShwvcxv3VaSN+0qu1KkbUR48w4Xm1sp90TpTkDuL76DpQ6DkcPJiRlnWXWm1AnhF+Rgox7Jv8AnP8A9UfwS01PwqXXj+q35I1i4hMJDKiFGiUJKieAFSzF7ZVGxhe4NHJSOnc1XOpiqNXr4U/KnQD68Wr3u3Fbukpm08YY33KopN1V4YEYijc8cJlzdwtZOKws8M5k/fP2js3V8cKpV1H7gs7E/cFitTpPDzWHByiNplXILkdh3Moee3Pl7QoxFRRCaY1pr1ZdsLW5KuqrVpagdNgsPqgK0k0M7nK4sVoTdQNbowThxz6su9xc5aChphTQBp91tS7s+iIuH2y1IdVFQlWJ60yaQU7rZSU2twsdZousCcyd7Jon2d8mlciMUqHA/RonMLMFWNNVxVLbxo6s+lzbGzggH3/q4wvDxDDuqG8UwPJmGWkbYrP1fVoKkvj4d/S3bJWeNnXDxzfvha7wNKEYAUOPBpI49gSFfXeKc11rWCxe0ydhxBCVJPeeYrpokHXmfQtxO/Fk7otIXSdY8Dj5oIkNnn09ekOgAkeJasEjhxPAMsyMuOFfVlfFTefJ9FpTmw0RLIcxAuvUgd65mONDn0bt0JGQlabWIZXBp+FfhYeciUTsFRo7ed1R0HynofUt5E+xXeq0vXgJHIynIDUM9zwsYk1aC1z+du9gaId6oTr+Y68mRfKSFtKTS4qZ27krX7M5IIuMVM1iqXZoiuqtT0FOpaSBl8lJ63V7GiFpyeUc2mmxkcqMaE36EC6TTM0zZh7toVBR03XlEd7XWE8jnFuZI8hUi6+SLyUqzB0IOo0aO4larARTadOHHypawEa8lkUIh2ooWnD+wRqODKAkHC1EsLKhm1wuEVPe0WIXDbMIdhdPHieoDTeINrKoZocO65Jt6IYcoeTiZpd1Knj1YF451OZPADHo0IBc5WrjHTQnFgAmTMrQQ9joRMrdpvrSnwjTis7znvZsyNZgLLw0U9c4yONh6/hEkoi/eMrdxhFNogKpnSujSg3CrZo+lK5noUrLfyUSqc7RAo7ei8NwV8Y9D1LKTMs7C1ekVfWh2k5GPZepJbeIlUOIc0eoGV7McKjMc28bMQiq0eGV25psUOwsMuMiUwztJUtRoAP9lxaMDcVaSSNiaXuNgE77PysSeVIgh8IxO8nFR82fY2wWDqpzPKXnusftI+6y/wAyf5BuZfKm9I/dNulfKJiqVTJEanNJxG9PxDyZJjtpWsqqcTxOYVuW6lHs0aJq7FXL/vVGQUcSDurn5tJKy3xBV+lVW5nRf5m/ZC7RXVwjGx8H7ql720r0YIQQ6B+InCvKtAOrTxt2DeVQ6jN15G00Z5OUIv3yoh8p+s1Uo1JOpLQk3yruNjWNDW9k7LKfdqH/AEk+jPR+QLC137h/zKr20kvvqSqdpH2iO8jmNOoqG8lZuCl06q8PMCeDgpNLSXaygggg0IOYPFkbW5W4Y4PF28J4SiQQ8nqXTtKSc1ZqPCpxpwawDGjhYGermnw849Oy027SypTeWIm8CYN5W6rcaHDENy5u4WUsMzoXh7eUq7W2TVIFB+klblRoFapO5X0P+KckW3K1un6m2p+F2Hfdb9gZ07jID3E/CTTBAXiFJPw46j0aWJ4I2lV2q0ckUnXi+nYogRYqCdPttsQfwkkp8iaNKI28quOp1Lm7d35Qd2g2hTHPRLHJGzdmqiMirIAcB68mgmffAVzpFEY/1pOT/rqWSsSZrDiOfkpdnwpHiUN5OgbyOG/xFe6hq/ReWRcjumXBQqYGFTCoqEoFByDNgWAWXke57i93JVhvVwseaWZhpo/27x0Cr5hgTzpn1aMxgpyGvnhFmONlst2lFGEKMIVObQCZnL1wa8lppy3HoW8cNwspYJTFIHjskVEw6oOKVDqwWhVDTeNR6hq8gg2W+je2Zgd2IVl9Ooh/D+zqfvSncVHHnqRzb3e7i6ibRQh24MC92dlZm84dwQyJqrgkYq/bDqxGwly5rZxBA53fsnk7QHTsOwKACgAawCwjnXNyvbC8UYQowhRhCjCFGELhLeoQB2gWWXFP/ejhN40o8QMzTJQ3mmBHJlZo75Cv9J1BsY6UnsUvnUMt8/2CUKKiaXQDXy0Za3ZaV8jGt3E4TVsHZkyWGVEvabV5p8qdE897ORR7crIapXipftZ5QiujTKqXWEKMIUYQv//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10244" name="AutoShape 4" descr="data:image/jpeg;base64,/9j/4AAQSkZJRgABAQAAAQABAAD/2wCEAAkGBxQHBhUIExQUFhUVFiAaGRYWGCEgHRweHBkXFxccHCAgHCgmHiAxHBkVJTIlJi0sOjAuHB8/ODQuOigtLisBCgoKDg0OGhAQGywkICUsLCw1LTYsLCwvMiwsLCwsLC8uLCwsLCwsLywsLCwsLCwsLCwsNCwsLCwsLCwsLCwsNP/AABEIAFAAVwMBEQACEQEDEQH/xAAcAAACAwEBAQEAAAAAAAAAAAAGBwAEBQECCAP/xAA5EAABAQUFBQUFCQEBAAAAAAABAgADBAURBhIhMUETUWFxgQciMpGxFBVCUsEjNmJyc6Gy0fA1M//EABsBAAIDAQEBAAAAAAAAAAAAAAAEAwUGAgEH/8QALREAAQMDAwIEBQUAAAAAAAAAAQACAwQRIQUSMRNBFDJRgSJxobHRIzRhkfD/2gAMAwEAAhEDEQA/AHho3iFh2unwkMs22BWo3UJO/eeAbh79oTtBSGpl29u6T0bHPI+IMQ8WpSjqT6bujIucSVtYYWRN2MFkXWFtWtzGplr5RUhZohSjik6CuoOWLTxSm+0qk1XTWlhljFiOQmeGaWYXWEKMIUYQowhRhCjCFxj+UJPW+momk+KUmqHXcTz+M+Yp0ZKZ13LZaRTGGHceSseElL+NdbV25eLSNUpNOm/o3Aa4p2SshjNnOAVRaS7XdIKVA5EUIP0bnIU1w9uMgp22VmwnElRFV71Lq+Chn/fVn43bmrC1tP0JixbDdpRcqwhdYQuVYQusIUYQl1aTtAD1wYaFBqrAvFClB+EZ14llnz4sFo6LRSHbp+PRD9iJCJ5M6LH2TuhVxr4U/sa8mjjj3HKsNTrfDx7WclMWJtTBSx77IXqQU4UQCQngbowZnqNGFm2afVTDeGlZNrpU5tHKDNYcpUtAJCkfEBmk8dzcSsbILjlN6fUyUk3TlwCgmy1o12fiy8SLztfjRv3Ebj6tBHJtV7XUDapo7OHdNeQT11PoYv3V7umigoUINAeubONeHBZGqpJKZwa/utRukqqU0mzmUudq+WlAOVczyGZbwua3lTw08kzrRi6pSy1MLM32xdvReOSVVSTyrm3IlaVNNp9RCNz24W0k1btJrrCF88lq0Dsvo2OUaR79VlbLO5anuv4iq3h1SnAU4HIdCzBJjbYKhiYK6pMrvI3AQUMGXV/bhblkZ4ZJNQon7JZAeDShwvcxv3VaSN+0qu1KkbUR48w4Xm1sp90TpTkDuL76DpQ6DkcPJiRlnWXWm1AnhF+Rgox7Jv8AnP8A9UfwS01PwqXXj+q35I1i4hMJDKiFGiUJKieAFSzF7ZVGxhe4NHJSOnc1XOpiqNXr4U/KnQD68Wr3u3Fbukpm08YY33KopN1V4YEYijc8cJlzdwtZOKws8M5k/fP2js3V8cKpV1H7gs7E/cFitTpPDzWHByiNplXILkdh3Moee3Pl7QoxFRRCaY1pr1ZdsLW5KuqrVpagdNgsPqgK0k0M7nK4sVoTdQNbowThxz6su9xc5aChphTQBp91tS7s+iIuH2y1IdVFQlWJ60yaQU7rZSU2twsdZousCcyd7Jon2d8mlciMUqHA/RonMLMFWNNVxVLbxo6s+lzbGzggH3/q4wvDxDDuqG8UwPJmGWkbYrP1fVoKkvj4d/S3bJWeNnXDxzfvha7wNKEYAUOPBpI49gSFfXeKc11rWCxe0ydhxBCVJPeeYrpokHXmfQtxO/Fk7otIXSdY8Dj5oIkNnn09ekOgAkeJasEjhxPAMsyMuOFfVlfFTefJ9FpTmw0RLIcxAuvUgd65mONDn0bt0JGQlabWIZXBp+FfhYeciUTsFRo7ed1R0HynofUt5E+xXeq0vXgJHIynIDUM9zwsYk1aC1z+du9gaId6oTr+Y68mRfKSFtKTS4qZ27krX7M5IIuMVM1iqXZoiuqtT0FOpaSBl8lJ63V7GiFpyeUc2mmxkcqMaE36EC6TTM0zZh7toVBR03XlEd7XWE8jnFuZI8hUi6+SLyUqzB0IOo0aO4larARTadOHHypawEa8lkUIh2ooWnD+wRqODKAkHC1EsLKhm1wuEVPe0WIXDbMIdhdPHieoDTeINrKoZocO65Jt6IYcoeTiZpd1Knj1YF451OZPADHo0IBc5WrjHTQnFgAmTMrQQ9joRMrdpvrSnwjTis7znvZsyNZgLLw0U9c4yONh6/hEkoi/eMrdxhFNogKpnSujSg3CrZo+lK5noUrLfyUSqc7RAo7ei8NwV8Y9D1LKTMs7C1ekVfWh2k5GPZepJbeIlUOIc0eoGV7McKjMc28bMQiq0eGV25psUOwsMuMiUwztJUtRoAP9lxaMDcVaSSNiaXuNgE77PysSeVIgh8IxO8nFR82fY2wWDqpzPKXnusftI+6y/wAyf5BuZfKm9I/dNulfKJiqVTJEanNJxG9PxDyZJjtpWsqqcTxOYVuW6lHs0aJq7FXL/vVGQUcSDurn5tJKy3xBV+lVW5nRf5m/ZC7RXVwjGx8H7ql720r0YIQQ6B+InCvKtAOrTxt2DeVQ6jN15G00Z5OUIv3yoh8p+s1Uo1JOpLQk3yruNjWNDW9k7LKfdqH/AEk+jPR+QLC137h/zKr20kvvqSqdpH2iO8jmNOoqG8lZuCl06q8PMCeDgpNLSXaygggg0IOYPFkbW5W4Y4PF28J4SiQQ8nqXTtKSc1ZqPCpxpwawDGjhYGermnw849Oy027SypTeWIm8CYN5W6rcaHDENy5u4WUsMzoXh7eUq7W2TVIFB+klblRoFapO5X0P+KckW3K1un6m2p+F2Hfdb9gZ07jID3E/CTTBAXiFJPw46j0aWJ4I2lV2q0ckUnXi+nYogRYqCdPttsQfwkkp8iaNKI28quOp1Lm7d35Qd2g2hTHPRLHJGzdmqiMirIAcB68mgmffAVzpFEY/1pOT/rqWSsSZrDiOfkpdnwpHiUN5OgbyOG/xFe6hq/ReWRcjumXBQqYGFTCoqEoFByDNgWAWXke57i93JVhvVwseaWZhpo/27x0Cr5hgTzpn1aMxgpyGvnhFmONlst2lFGEKMIVObQCZnL1wa8lppy3HoW8cNwspYJTFIHjskVEw6oOKVDqwWhVDTeNR6hq8gg2W+je2Zgd2IVl9Ooh/D+zqfvSncVHHnqRzb3e7i6ibRQh24MC92dlZm84dwQyJqrgkYq/bDqxGwly5rZxBA53fsnk7QHTsOwKACgAawCwjnXNyvbC8UYQowhRhCjCFGELhLeoQB2gWWXFP/ejhN40o8QMzTJQ3mmBHJlZo75Cv9J1BsY6UnsUvnUMt8/2CUKKiaXQDXy0Za3ZaV8jGt3E4TVsHZkyWGVEvabV5p8qdE897ORR7crIapXipftZ5QiujTKqXWEKMIUYQv//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11"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575" descr="ghost">
            <a:hlinkClick r:id="rId3"/>
          </p:cNvPr>
          <p:cNvPicPr>
            <a:picLocks noChangeAspect="1" noChangeArrowheads="1"/>
          </p:cNvPicPr>
          <p:nvPr/>
        </p:nvPicPr>
        <p:blipFill>
          <a:blip r:embed="rId4"/>
          <a:srcRect/>
          <a:stretch>
            <a:fillRect/>
          </a:stretch>
        </p:blipFill>
        <p:spPr bwMode="auto">
          <a:xfrm>
            <a:off x="3581400" y="3571875"/>
            <a:ext cx="1981200" cy="952500"/>
          </a:xfrm>
          <a:prstGeom prst="rect">
            <a:avLst/>
          </a:prstGeom>
          <a:noFill/>
          <a:ln w="9525">
            <a:noFill/>
            <a:miter lim="800000"/>
            <a:headEnd/>
            <a:tailEnd/>
          </a:ln>
        </p:spPr>
      </p:pic>
      <p:sp>
        <p:nvSpPr>
          <p:cNvPr id="7171"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pic>
        <p:nvPicPr>
          <p:cNvPr id="7175" name="Picture 9" descr="TUR_logo_revideret_august2011"/>
          <p:cNvPicPr>
            <a:picLocks noChangeAspect="1" noChangeArrowheads="1"/>
          </p:cNvPicPr>
          <p:nvPr/>
        </p:nvPicPr>
        <p:blipFill>
          <a:blip r:embed="rId5" cstate="screen"/>
          <a:srcRect/>
          <a:stretch>
            <a:fillRect/>
          </a:stretch>
        </p:blipFill>
        <p:spPr bwMode="auto">
          <a:xfrm>
            <a:off x="5795963" y="260350"/>
            <a:ext cx="3143250" cy="228600"/>
          </a:xfrm>
          <a:prstGeom prst="rect">
            <a:avLst/>
          </a:prstGeom>
          <a:noFill/>
          <a:ln w="9525">
            <a:noFill/>
            <a:miter lim="800000"/>
            <a:headEnd/>
            <a:tailEnd/>
          </a:ln>
        </p:spPr>
      </p:pic>
      <p:sp>
        <p:nvSpPr>
          <p:cNvPr id="10" name="Rektangel 9"/>
          <p:cNvSpPr/>
          <p:nvPr/>
        </p:nvSpPr>
        <p:spPr>
          <a:xfrm>
            <a:off x="1187624" y="1484784"/>
            <a:ext cx="7560840" cy="4832092"/>
          </a:xfrm>
          <a:prstGeom prst="rect">
            <a:avLst/>
          </a:prstGeom>
        </p:spPr>
        <p:txBody>
          <a:bodyPr wrap="square">
            <a:spAutoFit/>
          </a:bodyPr>
          <a:lstStyle/>
          <a:p>
            <a:r>
              <a:rPr lang="da-DK" sz="4400" b="1" dirty="0" smtClean="0">
                <a:latin typeface="Tahoma" pitchFamily="34" charset="0"/>
                <a:cs typeface="Tahoma" pitchFamily="34" charset="0"/>
              </a:rPr>
              <a:t>Gruppe 2:</a:t>
            </a:r>
            <a:endParaRPr lang="da-DK" sz="2800" dirty="0" smtClean="0"/>
          </a:p>
          <a:p>
            <a:endParaRPr lang="da-DK" sz="2000" dirty="0" smtClean="0"/>
          </a:p>
          <a:p>
            <a:r>
              <a:rPr lang="da-DK" sz="2000" dirty="0" smtClean="0"/>
              <a:t>Leif Michael Larsen		Uddannelseskonsulent</a:t>
            </a:r>
          </a:p>
          <a:p>
            <a:r>
              <a:rPr lang="da-DK" sz="2000" dirty="0" smtClean="0"/>
              <a:t>Niels Henning Holm Jørgensen	TURs bestyrelse, DI</a:t>
            </a:r>
          </a:p>
          <a:p>
            <a:r>
              <a:rPr lang="da-DK" sz="2000" dirty="0" smtClean="0"/>
              <a:t>Louise Holm Sommer		TURs bestyrelse, Dansk Erhverv</a:t>
            </a:r>
          </a:p>
          <a:p>
            <a:r>
              <a:rPr lang="da-DK" sz="2000" dirty="0" smtClean="0"/>
              <a:t>Erling Krog			</a:t>
            </a:r>
            <a:r>
              <a:rPr lang="da-DK" sz="2000" dirty="0" err="1" smtClean="0"/>
              <a:t>BU-Togklargøring</a:t>
            </a:r>
            <a:r>
              <a:rPr lang="da-DK" sz="2000" dirty="0" smtClean="0"/>
              <a:t>, Metro Service</a:t>
            </a:r>
          </a:p>
          <a:p>
            <a:r>
              <a:rPr lang="da-DK" sz="2000" dirty="0" smtClean="0"/>
              <a:t>Karsten Kristensen		</a:t>
            </a:r>
            <a:r>
              <a:rPr lang="da-DK" sz="2000" dirty="0" err="1" smtClean="0"/>
              <a:t>BU-Fiskeri</a:t>
            </a:r>
            <a:r>
              <a:rPr lang="da-DK" sz="2000" dirty="0" smtClean="0"/>
              <a:t>, 3F</a:t>
            </a:r>
          </a:p>
          <a:p>
            <a:r>
              <a:rPr lang="da-DK" sz="2000" dirty="0" smtClean="0"/>
              <a:t>Lene Rosfort			</a:t>
            </a:r>
            <a:r>
              <a:rPr lang="da-DK" sz="2000" dirty="0" err="1" smtClean="0"/>
              <a:t>BU-Lufthavn</a:t>
            </a:r>
            <a:r>
              <a:rPr lang="da-DK" sz="2000" dirty="0" smtClean="0"/>
              <a:t>, 3F</a:t>
            </a:r>
          </a:p>
          <a:p>
            <a:r>
              <a:rPr lang="da-DK" sz="2000" dirty="0" smtClean="0"/>
              <a:t>Jens Odgaard			AMU Syd</a:t>
            </a:r>
          </a:p>
          <a:p>
            <a:r>
              <a:rPr lang="da-DK" sz="2000" dirty="0" smtClean="0"/>
              <a:t>Karsten Poulsen		Grøns Transportuddannelser</a:t>
            </a:r>
          </a:p>
          <a:p>
            <a:endParaRPr lang="da-DK" sz="2800" dirty="0" smtClean="0"/>
          </a:p>
          <a:p>
            <a:endParaRPr lang="da-DK" sz="2800" dirty="0" smtClean="0"/>
          </a:p>
          <a:p>
            <a:endParaRPr lang="da-DK" sz="2800" dirty="0"/>
          </a:p>
        </p:txBody>
      </p:sp>
      <p:sp>
        <p:nvSpPr>
          <p:cNvPr id="10242" name="AutoShape 2" descr="data:image/jpeg;base64,/9j/4AAQSkZJRgABAQAAAQABAAD/2wCEAAkGBxQHBhUIExQUFhUVFiAaGRYWGCEgHRweHBkXFxccHCAgHCgmHiAxHBkVJTIlJi0sOjAuHB8/ODQuOigtLisBCgoKDg0OGhAQGywkICUsLCw1LTYsLCwvMiwsLCwsLC8uLCwsLCwsLywsLCwsLCwsLCwsNCwsLCwsLCwsLCwsNP/AABEIAFAAVwMBEQACEQEDEQH/xAAcAAACAwEBAQEAAAAAAAAAAAAGBwAEBQECCAP/xAA5EAABAQUFBQUFCQEBAAAAAAABAgADBAURBhIhMUETUWFxgQciMpGxFBVCUsEjNmJyc6Gy0fA1M//EABsBAAIDAQEBAAAAAAAAAAAAAAAEAwUGAgEH/8QALREAAQMDAwIEBQUAAAAAAAAAAQACAwQRIQUSMRNBFDJRgSJxobHRIzRhkfD/2gAMAwEAAhEDEQA/AHho3iFh2unwkMs22BWo3UJO/eeAbh79oTtBSGpl29u6T0bHPI+IMQ8WpSjqT6bujIucSVtYYWRN2MFkXWFtWtzGplr5RUhZohSjik6CuoOWLTxSm+0qk1XTWlhljFiOQmeGaWYXWEKMIUYQowhRhCjCFxj+UJPW+momk+KUmqHXcTz+M+Yp0ZKZ13LZaRTGGHceSseElL+NdbV25eLSNUpNOm/o3Aa4p2SshjNnOAVRaS7XdIKVA5EUIP0bnIU1w9uMgp22VmwnElRFV71Lq+Chn/fVn43bmrC1tP0JixbDdpRcqwhdYQuVYQusIUYQl1aTtAD1wYaFBqrAvFClB+EZ14llnz4sFo6LRSHbp+PRD9iJCJ5M6LH2TuhVxr4U/sa8mjjj3HKsNTrfDx7WclMWJtTBSx77IXqQU4UQCQngbowZnqNGFm2afVTDeGlZNrpU5tHKDNYcpUtAJCkfEBmk8dzcSsbILjlN6fUyUk3TlwCgmy1o12fiy8SLztfjRv3Ebj6tBHJtV7XUDapo7OHdNeQT11PoYv3V7umigoUINAeubONeHBZGqpJKZwa/utRukqqU0mzmUudq+WlAOVczyGZbwua3lTw08kzrRi6pSy1MLM32xdvReOSVVSTyrm3IlaVNNp9RCNz24W0k1btJrrCF88lq0Dsvo2OUaR79VlbLO5anuv4iq3h1SnAU4HIdCzBJjbYKhiYK6pMrvI3AQUMGXV/bhblkZ4ZJNQon7JZAeDShwvcxv3VaSN+0qu1KkbUR48w4Xm1sp90TpTkDuL76DpQ6DkcPJiRlnWXWm1AnhF+Rgox7Jv8AnP8A9UfwS01PwqXXj+q35I1i4hMJDKiFGiUJKieAFSzF7ZVGxhe4NHJSOnc1XOpiqNXr4U/KnQD68Wr3u3Fbukpm08YY33KopN1V4YEYijc8cJlzdwtZOKws8M5k/fP2js3V8cKpV1H7gs7E/cFitTpPDzWHByiNplXILkdh3Moee3Pl7QoxFRRCaY1pr1ZdsLW5KuqrVpagdNgsPqgK0k0M7nK4sVoTdQNbowThxz6su9xc5aChphTQBp91tS7s+iIuH2y1IdVFQlWJ60yaQU7rZSU2twsdZousCcyd7Jon2d8mlciMUqHA/RonMLMFWNNVxVLbxo6s+lzbGzggH3/q4wvDxDDuqG8UwPJmGWkbYrP1fVoKkvj4d/S3bJWeNnXDxzfvha7wNKEYAUOPBpI49gSFfXeKc11rWCxe0ydhxBCVJPeeYrpokHXmfQtxO/Fk7otIXSdY8Dj5oIkNnn09ekOgAkeJasEjhxPAMsyMuOFfVlfFTefJ9FpTmw0RLIcxAuvUgd65mONDn0bt0JGQlabWIZXBp+FfhYeciUTsFRo7ed1R0HynofUt5E+xXeq0vXgJHIynIDUM9zwsYk1aC1z+du9gaId6oTr+Y68mRfKSFtKTS4qZ27krX7M5IIuMVM1iqXZoiuqtT0FOpaSBl8lJ63V7GiFpyeUc2mmxkcqMaE36EC6TTM0zZh7toVBR03XlEd7XWE8jnFuZI8hUi6+SLyUqzB0IOo0aO4larARTadOHHypawEa8lkUIh2ooWnD+wRqODKAkHC1EsLKhm1wuEVPe0WIXDbMIdhdPHieoDTeINrKoZocO65Jt6IYcoeTiZpd1Knj1YF451OZPADHo0IBc5WrjHTQnFgAmTMrQQ9joRMrdpvrSnwjTis7znvZsyNZgLLw0U9c4yONh6/hEkoi/eMrdxhFNogKpnSujSg3CrZo+lK5noUrLfyUSqc7RAo7ei8NwV8Y9D1LKTMs7C1ekVfWh2k5GPZepJbeIlUOIc0eoGV7McKjMc28bMQiq0eGV25psUOwsMuMiUwztJUtRoAP9lxaMDcVaSSNiaXuNgE77PysSeVIgh8IxO8nFR82fY2wWDqpzPKXnusftI+6y/wAyf5BuZfKm9I/dNulfKJiqVTJEanNJxG9PxDyZJjtpWsqqcTxOYVuW6lHs0aJq7FXL/vVGQUcSDurn5tJKy3xBV+lVW5nRf5m/ZC7RXVwjGx8H7ql720r0YIQQ6B+InCvKtAOrTxt2DeVQ6jN15G00Z5OUIv3yoh8p+s1Uo1JOpLQk3yruNjWNDW9k7LKfdqH/AEk+jPR+QLC137h/zKr20kvvqSqdpH2iO8jmNOoqG8lZuCl06q8PMCeDgpNLSXaygggg0IOYPFkbW5W4Y4PF28J4SiQQ8nqXTtKSc1ZqPCpxpwawDGjhYGermnw849Oy027SypTeWIm8CYN5W6rcaHDENy5u4WUsMzoXh7eUq7W2TVIFB+klblRoFapO5X0P+KckW3K1un6m2p+F2Hfdb9gZ07jID3E/CTTBAXiFJPw46j0aWJ4I2lV2q0ckUnXi+nYogRYqCdPttsQfwkkp8iaNKI28quOp1Lm7d35Qd2g2hTHPRLHJGzdmqiMirIAcB68mgmffAVzpFEY/1pOT/rqWSsSZrDiOfkpdnwpHiUN5OgbyOG/xFe6hq/ReWRcjumXBQqYGFTCoqEoFByDNgWAWXke57i93JVhvVwseaWZhpo/27x0Cr5hgTzpn1aMxgpyGvnhFmONlst2lFGEKMIVObQCZnL1wa8lppy3HoW8cNwspYJTFIHjskVEw6oOKVDqwWhVDTeNR6hq8gg2W+je2Zgd2IVl9Ooh/D+zqfvSncVHHnqRzb3e7i6ibRQh24MC92dlZm84dwQyJqrgkYq/bDqxGwly5rZxBA53fsnk7QHTsOwKACgAawCwjnXNyvbC8UYQowhRhCjCFGELhLeoQB2gWWXFP/ejhN40o8QMzTJQ3mmBHJlZo75Cv9J1BsY6UnsUvnUMt8/2CUKKiaXQDXy0Za3ZaV8jGt3E4TVsHZkyWGVEvabV5p8qdE897ORR7crIapXipftZ5QiujTKqXWEKMIUYQv//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10244" name="AutoShape 4" descr="data:image/jpeg;base64,/9j/4AAQSkZJRgABAQAAAQABAAD/2wCEAAkGBxQHBhUIExQUFhUVFiAaGRYWGCEgHRweHBkXFxccHCAgHCgmHiAxHBkVJTIlJi0sOjAuHB8/ODQuOigtLisBCgoKDg0OGhAQGywkICUsLCw1LTYsLCwvMiwsLCwsLC8uLCwsLCwsLywsLCwsLCwsLCwsNCwsLCwsLCwsLCwsNP/AABEIAFAAVwMBEQACEQEDEQH/xAAcAAACAwEBAQEAAAAAAAAAAAAGBwAEBQECCAP/xAA5EAABAQUFBQUFCQEBAAAAAAABAgADBAURBhIhMUETUWFxgQciMpGxFBVCUsEjNmJyc6Gy0fA1M//EABsBAAIDAQEBAAAAAAAAAAAAAAAEAwUGAgEH/8QALREAAQMDAwIEBQUAAAAAAAAAAQACAwQRIQUSMRNBFDJRgSJxobHRIzRhkfD/2gAMAwEAAhEDEQA/AHho3iFh2unwkMs22BWo3UJO/eeAbh79oTtBSGpl29u6T0bHPI+IMQ8WpSjqT6bujIucSVtYYWRN2MFkXWFtWtzGplr5RUhZohSjik6CuoOWLTxSm+0qk1XTWlhljFiOQmeGaWYXWEKMIUYQowhRhCjCFxj+UJPW+momk+KUmqHXcTz+M+Yp0ZKZ13LZaRTGGHceSseElL+NdbV25eLSNUpNOm/o3Aa4p2SshjNnOAVRaS7XdIKVA5EUIP0bnIU1w9uMgp22VmwnElRFV71Lq+Chn/fVn43bmrC1tP0JixbDdpRcqwhdYQuVYQusIUYQl1aTtAD1wYaFBqrAvFClB+EZ14llnz4sFo6LRSHbp+PRD9iJCJ5M6LH2TuhVxr4U/sa8mjjj3HKsNTrfDx7WclMWJtTBSx77IXqQU4UQCQngbowZnqNGFm2afVTDeGlZNrpU5tHKDNYcpUtAJCkfEBmk8dzcSsbILjlN6fUyUk3TlwCgmy1o12fiy8SLztfjRv3Ebj6tBHJtV7XUDapo7OHdNeQT11PoYv3V7umigoUINAeubONeHBZGqpJKZwa/utRukqqU0mzmUudq+WlAOVczyGZbwua3lTw08kzrRi6pSy1MLM32xdvReOSVVSTyrm3IlaVNNp9RCNz24W0k1btJrrCF88lq0Dsvo2OUaR79VlbLO5anuv4iq3h1SnAU4HIdCzBJjbYKhiYK6pMrvI3AQUMGXV/bhblkZ4ZJNQon7JZAeDShwvcxv3VaSN+0qu1KkbUR48w4Xm1sp90TpTkDuL76DpQ6DkcPJiRlnWXWm1AnhF+Rgox7Jv8AnP8A9UfwS01PwqXXj+q35I1i4hMJDKiFGiUJKieAFSzF7ZVGxhe4NHJSOnc1XOpiqNXr4U/KnQD68Wr3u3Fbukpm08YY33KopN1V4YEYijc8cJlzdwtZOKws8M5k/fP2js3V8cKpV1H7gs7E/cFitTpPDzWHByiNplXILkdh3Moee3Pl7QoxFRRCaY1pr1ZdsLW5KuqrVpagdNgsPqgK0k0M7nK4sVoTdQNbowThxz6su9xc5aChphTQBp91tS7s+iIuH2y1IdVFQlWJ60yaQU7rZSU2twsdZousCcyd7Jon2d8mlciMUqHA/RonMLMFWNNVxVLbxo6s+lzbGzggH3/q4wvDxDDuqG8UwPJmGWkbYrP1fVoKkvj4d/S3bJWeNnXDxzfvha7wNKEYAUOPBpI49gSFfXeKc11rWCxe0ydhxBCVJPeeYrpokHXmfQtxO/Fk7otIXSdY8Dj5oIkNnn09ekOgAkeJasEjhxPAMsyMuOFfVlfFTefJ9FpTmw0RLIcxAuvUgd65mONDn0bt0JGQlabWIZXBp+FfhYeciUTsFRo7ed1R0HynofUt5E+xXeq0vXgJHIynIDUM9zwsYk1aC1z+du9gaId6oTr+Y68mRfKSFtKTS4qZ27krX7M5IIuMVM1iqXZoiuqtT0FOpaSBl8lJ63V7GiFpyeUc2mmxkcqMaE36EC6TTM0zZh7toVBR03XlEd7XWE8jnFuZI8hUi6+SLyUqzB0IOo0aO4larARTadOHHypawEa8lkUIh2ooWnD+wRqODKAkHC1EsLKhm1wuEVPe0WIXDbMIdhdPHieoDTeINrKoZocO65Jt6IYcoeTiZpd1Knj1YF451OZPADHo0IBc5WrjHTQnFgAmTMrQQ9joRMrdpvrSnwjTis7znvZsyNZgLLw0U9c4yONh6/hEkoi/eMrdxhFNogKpnSujSg3CrZo+lK5noUrLfyUSqc7RAo7ei8NwV8Y9D1LKTMs7C1ekVfWh2k5GPZepJbeIlUOIc0eoGV7McKjMc28bMQiq0eGV25psUOwsMuMiUwztJUtRoAP9lxaMDcVaSSNiaXuNgE77PysSeVIgh8IxO8nFR82fY2wWDqpzPKXnusftI+6y/wAyf5BuZfKm9I/dNulfKJiqVTJEanNJxG9PxDyZJjtpWsqqcTxOYVuW6lHs0aJq7FXL/vVGQUcSDurn5tJKy3xBV+lVW5nRf5m/ZC7RXVwjGx8H7ql720r0YIQQ6B+InCvKtAOrTxt2DeVQ6jN15G00Z5OUIv3yoh8p+s1Uo1JOpLQk3yruNjWNDW9k7LKfdqH/AEk+jPR+QLC137h/zKr20kvvqSqdpH2iO8jmNOoqG8lZuCl06q8PMCeDgpNLSXaygggg0IOYPFkbW5W4Y4PF28J4SiQQ8nqXTtKSc1ZqPCpxpwawDGjhYGermnw849Oy027SypTeWIm8CYN5W6rcaHDENy5u4WUsMzoXh7eUq7W2TVIFB+klblRoFapO5X0P+KckW3K1un6m2p+F2Hfdb9gZ07jID3E/CTTBAXiFJPw46j0aWJ4I2lV2q0ckUnXi+nYogRYqCdPttsQfwkkp8iaNKI28quOp1Lm7d35Qd2g2hTHPRLHJGzdmqiMirIAcB68mgmffAVzpFEY/1pOT/rqWSsSZrDiOfkpdnwpHiUN5OgbyOG/xFe6hq/ReWRcjumXBQqYGFTCoqEoFByDNgWAWXke57i93JVhvVwseaWZhpo/27x0Cr5hgTzpn1aMxgpyGvnhFmONlst2lFGEKMIVObQCZnL1wa8lppy3HoW8cNwspYJTFIHjskVEw6oOKVDqwWhVDTeNR6hq8gg2W+je2Zgd2IVl9Ooh/D+zqfvSncVHHnqRzb3e7i6ibRQh24MC92dlZm84dwQyJqrgkYq/bDqxGwly5rZxBA53fsnk7QHTsOwKACgAawCwjnXNyvbC8UYQowhRhCjCFGELhLeoQB2gWWXFP/ejhN40o8QMzTJQ3mmBHJlZo75Cv9J1BsY6UnsUvnUMt8/2CUKKiaXQDXy0Za3ZaV8jGt3E4TVsHZkyWGVEvabV5p8qdE897ORR7crIapXipftZ5QiujTKqXWEKMIUYQv//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11"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575" descr="ghost">
            <a:hlinkClick r:id="rId3"/>
          </p:cNvPr>
          <p:cNvPicPr>
            <a:picLocks noChangeAspect="1" noChangeArrowheads="1"/>
          </p:cNvPicPr>
          <p:nvPr/>
        </p:nvPicPr>
        <p:blipFill>
          <a:blip r:embed="rId4"/>
          <a:srcRect/>
          <a:stretch>
            <a:fillRect/>
          </a:stretch>
        </p:blipFill>
        <p:spPr bwMode="auto">
          <a:xfrm>
            <a:off x="3581400" y="3571875"/>
            <a:ext cx="1981200" cy="952500"/>
          </a:xfrm>
          <a:prstGeom prst="rect">
            <a:avLst/>
          </a:prstGeom>
          <a:noFill/>
          <a:ln w="9525">
            <a:noFill/>
            <a:miter lim="800000"/>
            <a:headEnd/>
            <a:tailEnd/>
          </a:ln>
        </p:spPr>
      </p:pic>
      <p:sp>
        <p:nvSpPr>
          <p:cNvPr id="7171"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pic>
        <p:nvPicPr>
          <p:cNvPr id="7175" name="Picture 9" descr="TUR_logo_revideret_august2011"/>
          <p:cNvPicPr>
            <a:picLocks noChangeAspect="1" noChangeArrowheads="1"/>
          </p:cNvPicPr>
          <p:nvPr/>
        </p:nvPicPr>
        <p:blipFill>
          <a:blip r:embed="rId5" cstate="screen"/>
          <a:srcRect/>
          <a:stretch>
            <a:fillRect/>
          </a:stretch>
        </p:blipFill>
        <p:spPr bwMode="auto">
          <a:xfrm>
            <a:off x="5795963" y="260350"/>
            <a:ext cx="3143250" cy="228600"/>
          </a:xfrm>
          <a:prstGeom prst="rect">
            <a:avLst/>
          </a:prstGeom>
          <a:noFill/>
          <a:ln w="9525">
            <a:noFill/>
            <a:miter lim="800000"/>
            <a:headEnd/>
            <a:tailEnd/>
          </a:ln>
        </p:spPr>
      </p:pic>
      <p:sp>
        <p:nvSpPr>
          <p:cNvPr id="10" name="Rektangel 9"/>
          <p:cNvSpPr/>
          <p:nvPr/>
        </p:nvSpPr>
        <p:spPr>
          <a:xfrm>
            <a:off x="1187624" y="1484784"/>
            <a:ext cx="7560840" cy="4832092"/>
          </a:xfrm>
          <a:prstGeom prst="rect">
            <a:avLst/>
          </a:prstGeom>
        </p:spPr>
        <p:txBody>
          <a:bodyPr wrap="square">
            <a:spAutoFit/>
          </a:bodyPr>
          <a:lstStyle/>
          <a:p>
            <a:r>
              <a:rPr lang="da-DK" sz="4400" b="1" dirty="0" smtClean="0">
                <a:latin typeface="Tahoma" pitchFamily="34" charset="0"/>
                <a:cs typeface="Tahoma" pitchFamily="34" charset="0"/>
              </a:rPr>
              <a:t>Gruppe 3:</a:t>
            </a:r>
            <a:endParaRPr lang="da-DK" sz="2800" dirty="0" smtClean="0"/>
          </a:p>
          <a:p>
            <a:endParaRPr lang="da-DK" sz="2000" dirty="0" smtClean="0"/>
          </a:p>
          <a:p>
            <a:r>
              <a:rPr lang="da-DK" sz="2000" dirty="0" smtClean="0"/>
              <a:t>Jørgen Jæger			Uddannelseskonsulent</a:t>
            </a:r>
          </a:p>
          <a:p>
            <a:r>
              <a:rPr lang="da-DK" sz="2000" dirty="0" smtClean="0"/>
              <a:t>Christine Bernt Henriksen	TURs bestyrelse, DI</a:t>
            </a:r>
          </a:p>
          <a:p>
            <a:r>
              <a:rPr lang="da-DK" sz="2000" dirty="0" smtClean="0"/>
              <a:t>Camilla </a:t>
            </a:r>
            <a:r>
              <a:rPr lang="da-DK" sz="2000" dirty="0" err="1" smtClean="0"/>
              <a:t>Selch</a:t>
            </a:r>
            <a:r>
              <a:rPr lang="da-DK" sz="2000" dirty="0" smtClean="0"/>
              <a:t>			TURs bestyrelse, DSB</a:t>
            </a:r>
          </a:p>
          <a:p>
            <a:r>
              <a:rPr lang="da-DK" sz="2000" dirty="0" smtClean="0"/>
              <a:t>Kim Poder			</a:t>
            </a:r>
            <a:r>
              <a:rPr lang="da-DK" sz="2000" dirty="0" err="1" smtClean="0"/>
              <a:t>BU-Personbefordring</a:t>
            </a:r>
            <a:r>
              <a:rPr lang="da-DK" sz="2000" dirty="0" smtClean="0"/>
              <a:t>, 3F</a:t>
            </a:r>
          </a:p>
          <a:p>
            <a:r>
              <a:rPr lang="da-DK" sz="2000" dirty="0" smtClean="0"/>
              <a:t>Klaus Bang Sørensen		</a:t>
            </a:r>
            <a:r>
              <a:rPr lang="da-DK" sz="2000" dirty="0" err="1" smtClean="0"/>
              <a:t>BU-Personbefordring</a:t>
            </a:r>
            <a:r>
              <a:rPr lang="da-DK" sz="2000" dirty="0" smtClean="0"/>
              <a:t>, 3F </a:t>
            </a:r>
          </a:p>
          <a:p>
            <a:r>
              <a:rPr lang="da-DK" sz="2000" dirty="0" smtClean="0"/>
              <a:t>Ole Bülow Hartvigsen		Uddannelseskonsulent </a:t>
            </a:r>
          </a:p>
          <a:p>
            <a:r>
              <a:rPr lang="da-DK" sz="2000" dirty="0" smtClean="0"/>
              <a:t>Peter Laursen			TUC</a:t>
            </a:r>
          </a:p>
          <a:p>
            <a:r>
              <a:rPr lang="da-DK" sz="2000" dirty="0" smtClean="0"/>
              <a:t>Michael Ørum Henriksen	Selandia</a:t>
            </a:r>
          </a:p>
          <a:p>
            <a:endParaRPr lang="da-DK" sz="2800" dirty="0" smtClean="0"/>
          </a:p>
          <a:p>
            <a:endParaRPr lang="da-DK" sz="2800" dirty="0" smtClean="0"/>
          </a:p>
          <a:p>
            <a:endParaRPr lang="da-DK" sz="2800" dirty="0"/>
          </a:p>
        </p:txBody>
      </p:sp>
      <p:sp>
        <p:nvSpPr>
          <p:cNvPr id="10242" name="AutoShape 2" descr="data:image/jpeg;base64,/9j/4AAQSkZJRgABAQAAAQABAAD/2wCEAAkGBxQHBhUIExQUFhUVFiAaGRYWGCEgHRweHBkXFxccHCAgHCgmHiAxHBkVJTIlJi0sOjAuHB8/ODQuOigtLisBCgoKDg0OGhAQGywkICUsLCw1LTYsLCwvMiwsLCwsLC8uLCwsLCwsLywsLCwsLCwsLCwsNCwsLCwsLCwsLCwsNP/AABEIAFAAVwMBEQACEQEDEQH/xAAcAAACAwEBAQEAAAAAAAAAAAAGBwAEBQECCAP/xAA5EAABAQUFBQUFCQEBAAAAAAABAgADBAURBhIhMUETUWFxgQciMpGxFBVCUsEjNmJyc6Gy0fA1M//EABsBAAIDAQEBAAAAAAAAAAAAAAAEAwUGAgEH/8QALREAAQMDAwIEBQUAAAAAAAAAAQACAwQRIQUSMRNBFDJRgSJxobHRIzRhkfD/2gAMAwEAAhEDEQA/AHho3iFh2unwkMs22BWo3UJO/eeAbh79oTtBSGpl29u6T0bHPI+IMQ8WpSjqT6bujIucSVtYYWRN2MFkXWFtWtzGplr5RUhZohSjik6CuoOWLTxSm+0qk1XTWlhljFiOQmeGaWYXWEKMIUYQowhRhCjCFxj+UJPW+momk+KUmqHXcTz+M+Yp0ZKZ13LZaRTGGHceSseElL+NdbV25eLSNUpNOm/o3Aa4p2SshjNnOAVRaS7XdIKVA5EUIP0bnIU1w9uMgp22VmwnElRFV71Lq+Chn/fVn43bmrC1tP0JixbDdpRcqwhdYQuVYQusIUYQl1aTtAD1wYaFBqrAvFClB+EZ14llnz4sFo6LRSHbp+PRD9iJCJ5M6LH2TuhVxr4U/sa8mjjj3HKsNTrfDx7WclMWJtTBSx77IXqQU4UQCQngbowZnqNGFm2afVTDeGlZNrpU5tHKDNYcpUtAJCkfEBmk8dzcSsbILjlN6fUyUk3TlwCgmy1o12fiy8SLztfjRv3Ebj6tBHJtV7XUDapo7OHdNeQT11PoYv3V7umigoUINAeubONeHBZGqpJKZwa/utRukqqU0mzmUudq+WlAOVczyGZbwua3lTw08kzrRi6pSy1MLM32xdvReOSVVSTyrm3IlaVNNp9RCNz24W0k1btJrrCF88lq0Dsvo2OUaR79VlbLO5anuv4iq3h1SnAU4HIdCzBJjbYKhiYK6pMrvI3AQUMGXV/bhblkZ4ZJNQon7JZAeDShwvcxv3VaSN+0qu1KkbUR48w4Xm1sp90TpTkDuL76DpQ6DkcPJiRlnWXWm1AnhF+Rgox7Jv8AnP8A9UfwS01PwqXXj+q35I1i4hMJDKiFGiUJKieAFSzF7ZVGxhe4NHJSOnc1XOpiqNXr4U/KnQD68Wr3u3Fbukpm08YY33KopN1V4YEYijc8cJlzdwtZOKws8M5k/fP2js3V8cKpV1H7gs7E/cFitTpPDzWHByiNplXILkdh3Moee3Pl7QoxFRRCaY1pr1ZdsLW5KuqrVpagdNgsPqgK0k0M7nK4sVoTdQNbowThxz6su9xc5aChphTQBp91tS7s+iIuH2y1IdVFQlWJ60yaQU7rZSU2twsdZousCcyd7Jon2d8mlciMUqHA/RonMLMFWNNVxVLbxo6s+lzbGzggH3/q4wvDxDDuqG8UwPJmGWkbYrP1fVoKkvj4d/S3bJWeNnXDxzfvha7wNKEYAUOPBpI49gSFfXeKc11rWCxe0ydhxBCVJPeeYrpokHXmfQtxO/Fk7otIXSdY8Dj5oIkNnn09ekOgAkeJasEjhxPAMsyMuOFfVlfFTefJ9FpTmw0RLIcxAuvUgd65mONDn0bt0JGQlabWIZXBp+FfhYeciUTsFRo7ed1R0HynofUt5E+xXeq0vXgJHIynIDUM9zwsYk1aC1z+du9gaId6oTr+Y68mRfKSFtKTS4qZ27krX7M5IIuMVM1iqXZoiuqtT0FOpaSBl8lJ63V7GiFpyeUc2mmxkcqMaE36EC6TTM0zZh7toVBR03XlEd7XWE8jnFuZI8hUi6+SLyUqzB0IOo0aO4larARTadOHHypawEa8lkUIh2ooWnD+wRqODKAkHC1EsLKhm1wuEVPe0WIXDbMIdhdPHieoDTeINrKoZocO65Jt6IYcoeTiZpd1Knj1YF451OZPADHo0IBc5WrjHTQnFgAmTMrQQ9joRMrdpvrSnwjTis7znvZsyNZgLLw0U9c4yONh6/hEkoi/eMrdxhFNogKpnSujSg3CrZo+lK5noUrLfyUSqc7RAo7ei8NwV8Y9D1LKTMs7C1ekVfWh2k5GPZepJbeIlUOIc0eoGV7McKjMc28bMQiq0eGV25psUOwsMuMiUwztJUtRoAP9lxaMDcVaSSNiaXuNgE77PysSeVIgh8IxO8nFR82fY2wWDqpzPKXnusftI+6y/wAyf5BuZfKm9I/dNulfKJiqVTJEanNJxG9PxDyZJjtpWsqqcTxOYVuW6lHs0aJq7FXL/vVGQUcSDurn5tJKy3xBV+lVW5nRf5m/ZC7RXVwjGx8H7ql720r0YIQQ6B+InCvKtAOrTxt2DeVQ6jN15G00Z5OUIv3yoh8p+s1Uo1JOpLQk3yruNjWNDW9k7LKfdqH/AEk+jPR+QLC137h/zKr20kvvqSqdpH2iO8jmNOoqG8lZuCl06q8PMCeDgpNLSXaygggg0IOYPFkbW5W4Y4PF28J4SiQQ8nqXTtKSc1ZqPCpxpwawDGjhYGermnw849Oy027SypTeWIm8CYN5W6rcaHDENy5u4WUsMzoXh7eUq7W2TVIFB+klblRoFapO5X0P+KckW3K1un6m2p+F2Hfdb9gZ07jID3E/CTTBAXiFJPw46j0aWJ4I2lV2q0ckUnXi+nYogRYqCdPttsQfwkkp8iaNKI28quOp1Lm7d35Qd2g2hTHPRLHJGzdmqiMirIAcB68mgmffAVzpFEY/1pOT/rqWSsSZrDiOfkpdnwpHiUN5OgbyOG/xFe6hq/ReWRcjumXBQqYGFTCoqEoFByDNgWAWXke57i93JVhvVwseaWZhpo/27x0Cr5hgTzpn1aMxgpyGvnhFmONlst2lFGEKMIVObQCZnL1wa8lppy3HoW8cNwspYJTFIHjskVEw6oOKVDqwWhVDTeNR6hq8gg2W+je2Zgd2IVl9Ooh/D+zqfvSncVHHnqRzb3e7i6ibRQh24MC92dlZm84dwQyJqrgkYq/bDqxGwly5rZxBA53fsnk7QHTsOwKACgAawCwjnXNyvbC8UYQowhRhCjCFGELhLeoQB2gWWXFP/ejhN40o8QMzTJQ3mmBHJlZo75Cv9J1BsY6UnsUvnUMt8/2CUKKiaXQDXy0Za3ZaV8jGt3E4TVsHZkyWGVEvabV5p8qdE897ORR7crIapXipftZ5QiujTKqXWEKMIUYQv//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10244" name="AutoShape 4" descr="data:image/jpeg;base64,/9j/4AAQSkZJRgABAQAAAQABAAD/2wCEAAkGBxQHBhUIExQUFhUVFiAaGRYWGCEgHRweHBkXFxccHCAgHCgmHiAxHBkVJTIlJi0sOjAuHB8/ODQuOigtLisBCgoKDg0OGhAQGywkICUsLCw1LTYsLCwvMiwsLCwsLC8uLCwsLCwsLywsLCwsLCwsLCwsNCwsLCwsLCwsLCwsNP/AABEIAFAAVwMBEQACEQEDEQH/xAAcAAACAwEBAQEAAAAAAAAAAAAGBwAEBQECCAP/xAA5EAABAQUFBQUFCQEBAAAAAAABAgADBAURBhIhMUETUWFxgQciMpGxFBVCUsEjNmJyc6Gy0fA1M//EABsBAAIDAQEBAAAAAAAAAAAAAAAEAwUGAgEH/8QALREAAQMDAwIEBQUAAAAAAAAAAQACAwQRIQUSMRNBFDJRgSJxobHRIzRhkfD/2gAMAwEAAhEDEQA/AHho3iFh2unwkMs22BWo3UJO/eeAbh79oTtBSGpl29u6T0bHPI+IMQ8WpSjqT6bujIucSVtYYWRN2MFkXWFtWtzGplr5RUhZohSjik6CuoOWLTxSm+0qk1XTWlhljFiOQmeGaWYXWEKMIUYQowhRhCjCFxj+UJPW+momk+KUmqHXcTz+M+Yp0ZKZ13LZaRTGGHceSseElL+NdbV25eLSNUpNOm/o3Aa4p2SshjNnOAVRaS7XdIKVA5EUIP0bnIU1w9uMgp22VmwnElRFV71Lq+Chn/fVn43bmrC1tP0JixbDdpRcqwhdYQuVYQusIUYQl1aTtAD1wYaFBqrAvFClB+EZ14llnz4sFo6LRSHbp+PRD9iJCJ5M6LH2TuhVxr4U/sa8mjjj3HKsNTrfDx7WclMWJtTBSx77IXqQU4UQCQngbowZnqNGFm2afVTDeGlZNrpU5tHKDNYcpUtAJCkfEBmk8dzcSsbILjlN6fUyUk3TlwCgmy1o12fiy8SLztfjRv3Ebj6tBHJtV7XUDapo7OHdNeQT11PoYv3V7umigoUINAeubONeHBZGqpJKZwa/utRukqqU0mzmUudq+WlAOVczyGZbwua3lTw08kzrRi6pSy1MLM32xdvReOSVVSTyrm3IlaVNNp9RCNz24W0k1btJrrCF88lq0Dsvo2OUaR79VlbLO5anuv4iq3h1SnAU4HIdCzBJjbYKhiYK6pMrvI3AQUMGXV/bhblkZ4ZJNQon7JZAeDShwvcxv3VaSN+0qu1KkbUR48w4Xm1sp90TpTkDuL76DpQ6DkcPJiRlnWXWm1AnhF+Rgox7Jv8AnP8A9UfwS01PwqXXj+q35I1i4hMJDKiFGiUJKieAFSzF7ZVGxhe4NHJSOnc1XOpiqNXr4U/KnQD68Wr3u3Fbukpm08YY33KopN1V4YEYijc8cJlzdwtZOKws8M5k/fP2js3V8cKpV1H7gs7E/cFitTpPDzWHByiNplXILkdh3Moee3Pl7QoxFRRCaY1pr1ZdsLW5KuqrVpagdNgsPqgK0k0M7nK4sVoTdQNbowThxz6su9xc5aChphTQBp91tS7s+iIuH2y1IdVFQlWJ60yaQU7rZSU2twsdZousCcyd7Jon2d8mlciMUqHA/RonMLMFWNNVxVLbxo6s+lzbGzggH3/q4wvDxDDuqG8UwPJmGWkbYrP1fVoKkvj4d/S3bJWeNnXDxzfvha7wNKEYAUOPBpI49gSFfXeKc11rWCxe0ydhxBCVJPeeYrpokHXmfQtxO/Fk7otIXSdY8Dj5oIkNnn09ekOgAkeJasEjhxPAMsyMuOFfVlfFTefJ9FpTmw0RLIcxAuvUgd65mONDn0bt0JGQlabWIZXBp+FfhYeciUTsFRo7ed1R0HynofUt5E+xXeq0vXgJHIynIDUM9zwsYk1aC1z+du9gaId6oTr+Y68mRfKSFtKTS4qZ27krX7M5IIuMVM1iqXZoiuqtT0FOpaSBl8lJ63V7GiFpyeUc2mmxkcqMaE36EC6TTM0zZh7toVBR03XlEd7XWE8jnFuZI8hUi6+SLyUqzB0IOo0aO4larARTadOHHypawEa8lkUIh2ooWnD+wRqODKAkHC1EsLKhm1wuEVPe0WIXDbMIdhdPHieoDTeINrKoZocO65Jt6IYcoeTiZpd1Knj1YF451OZPADHo0IBc5WrjHTQnFgAmTMrQQ9joRMrdpvrSnwjTis7znvZsyNZgLLw0U9c4yONh6/hEkoi/eMrdxhFNogKpnSujSg3CrZo+lK5noUrLfyUSqc7RAo7ei8NwV8Y9D1LKTMs7C1ekVfWh2k5GPZepJbeIlUOIc0eoGV7McKjMc28bMQiq0eGV25psUOwsMuMiUwztJUtRoAP9lxaMDcVaSSNiaXuNgE77PysSeVIgh8IxO8nFR82fY2wWDqpzPKXnusftI+6y/wAyf5BuZfKm9I/dNulfKJiqVTJEanNJxG9PxDyZJjtpWsqqcTxOYVuW6lHs0aJq7FXL/vVGQUcSDurn5tJKy3xBV+lVW5nRf5m/ZC7RXVwjGx8H7ql720r0YIQQ6B+InCvKtAOrTxt2DeVQ6jN15G00Z5OUIv3yoh8p+s1Uo1JOpLQk3yruNjWNDW9k7LKfdqH/AEk+jPR+QLC137h/zKr20kvvqSqdpH2iO8jmNOoqG8lZuCl06q8PMCeDgpNLSXaygggg0IOYPFkbW5W4Y4PF28J4SiQQ8nqXTtKSc1ZqPCpxpwawDGjhYGermnw849Oy027SypTeWIm8CYN5W6rcaHDENy5u4WUsMzoXh7eUq7W2TVIFB+klblRoFapO5X0P+KckW3K1un6m2p+F2Hfdb9gZ07jID3E/CTTBAXiFJPw46j0aWJ4I2lV2q0ckUnXi+nYogRYqCdPttsQfwkkp8iaNKI28quOp1Lm7d35Qd2g2hTHPRLHJGzdmqiMirIAcB68mgmffAVzpFEY/1pOT/rqWSsSZrDiOfkpdnwpHiUN5OgbyOG/xFe6hq/ReWRcjumXBQqYGFTCoqEoFByDNgWAWXke57i93JVhvVwseaWZhpo/27x0Cr5hgTzpn1aMxgpyGvnhFmONlst2lFGEKMIVObQCZnL1wa8lppy3HoW8cNwspYJTFIHjskVEw6oOKVDqwWhVDTeNR6hq8gg2W+je2Zgd2IVl9Ooh/D+zqfvSncVHHnqRzb3e7i6ibRQh24MC92dlZm84dwQyJqrgkYq/bDqxGwly5rZxBA53fsnk7QHTsOwKACgAawCwjnXNyvbC8UYQowhRhCjCFGELhLeoQB2gWWXFP/ejhN40o8QMzTJQ3mmBHJlZo75Cv9J1BsY6UnsUvnUMt8/2CUKKiaXQDXy0Za3ZaV8jGt3E4TVsHZkyWGVEvabV5p8qdE897ORR7crIapXipftZ5QiujTKqXWEKMIUYQv//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11"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575" descr="ghost">
            <a:hlinkClick r:id="rId3"/>
          </p:cNvPr>
          <p:cNvPicPr>
            <a:picLocks noChangeAspect="1" noChangeArrowheads="1"/>
          </p:cNvPicPr>
          <p:nvPr/>
        </p:nvPicPr>
        <p:blipFill>
          <a:blip r:embed="rId4"/>
          <a:srcRect/>
          <a:stretch>
            <a:fillRect/>
          </a:stretch>
        </p:blipFill>
        <p:spPr bwMode="auto">
          <a:xfrm>
            <a:off x="3581400" y="3571875"/>
            <a:ext cx="1981200" cy="952500"/>
          </a:xfrm>
          <a:prstGeom prst="rect">
            <a:avLst/>
          </a:prstGeom>
          <a:noFill/>
          <a:ln w="9525">
            <a:noFill/>
            <a:miter lim="800000"/>
            <a:headEnd/>
            <a:tailEnd/>
          </a:ln>
        </p:spPr>
      </p:pic>
      <p:sp>
        <p:nvSpPr>
          <p:cNvPr id="7171"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pic>
        <p:nvPicPr>
          <p:cNvPr id="7175" name="Picture 9" descr="TUR_logo_revideret_august2011"/>
          <p:cNvPicPr>
            <a:picLocks noChangeAspect="1" noChangeArrowheads="1"/>
          </p:cNvPicPr>
          <p:nvPr/>
        </p:nvPicPr>
        <p:blipFill>
          <a:blip r:embed="rId5" cstate="screen"/>
          <a:srcRect/>
          <a:stretch>
            <a:fillRect/>
          </a:stretch>
        </p:blipFill>
        <p:spPr bwMode="auto">
          <a:xfrm>
            <a:off x="5795963" y="260350"/>
            <a:ext cx="3143250" cy="228600"/>
          </a:xfrm>
          <a:prstGeom prst="rect">
            <a:avLst/>
          </a:prstGeom>
          <a:noFill/>
          <a:ln w="9525">
            <a:noFill/>
            <a:miter lim="800000"/>
            <a:headEnd/>
            <a:tailEnd/>
          </a:ln>
        </p:spPr>
      </p:pic>
      <p:sp>
        <p:nvSpPr>
          <p:cNvPr id="10" name="Rektangel 9"/>
          <p:cNvSpPr/>
          <p:nvPr/>
        </p:nvSpPr>
        <p:spPr>
          <a:xfrm>
            <a:off x="1187624" y="1484784"/>
            <a:ext cx="8136904" cy="5447645"/>
          </a:xfrm>
          <a:prstGeom prst="rect">
            <a:avLst/>
          </a:prstGeom>
        </p:spPr>
        <p:txBody>
          <a:bodyPr wrap="square">
            <a:spAutoFit/>
          </a:bodyPr>
          <a:lstStyle/>
          <a:p>
            <a:r>
              <a:rPr lang="da-DK" sz="4400" b="1" dirty="0" smtClean="0">
                <a:latin typeface="Tahoma" pitchFamily="34" charset="0"/>
                <a:cs typeface="Tahoma" pitchFamily="34" charset="0"/>
              </a:rPr>
              <a:t>Gruppe 4:</a:t>
            </a:r>
            <a:endParaRPr lang="da-DK" sz="2800" dirty="0" smtClean="0"/>
          </a:p>
          <a:p>
            <a:endParaRPr lang="da-DK" sz="2000" dirty="0" smtClean="0"/>
          </a:p>
          <a:p>
            <a:r>
              <a:rPr lang="da-DK" sz="2000" dirty="0" smtClean="0"/>
              <a:t>Kitte Verup			Uddannelseskonsulent</a:t>
            </a:r>
          </a:p>
          <a:p>
            <a:r>
              <a:rPr lang="da-DK" sz="2000" dirty="0" smtClean="0"/>
              <a:t>Anne Windfeldt Trolle		TURs bestyrelse, DI</a:t>
            </a:r>
          </a:p>
          <a:p>
            <a:r>
              <a:rPr lang="da-DK" sz="2000" dirty="0" smtClean="0"/>
              <a:t>Allan Andersen			</a:t>
            </a:r>
            <a:r>
              <a:rPr lang="da-DK" sz="2000" dirty="0" err="1" smtClean="0"/>
              <a:t>BU-Personbefordring</a:t>
            </a:r>
            <a:r>
              <a:rPr lang="da-DK" sz="2000" dirty="0" smtClean="0"/>
              <a:t>, 3F</a:t>
            </a:r>
          </a:p>
          <a:p>
            <a:r>
              <a:rPr lang="da-DK" sz="2000" dirty="0" smtClean="0"/>
              <a:t>Jakob Thykier			</a:t>
            </a:r>
            <a:r>
              <a:rPr lang="da-DK" sz="2000" dirty="0" err="1" smtClean="0"/>
              <a:t>BU-Lokomotivfører</a:t>
            </a:r>
            <a:r>
              <a:rPr lang="da-DK" sz="2000" dirty="0" smtClean="0"/>
              <a:t>, 						Jernbanernes Arbejdsgiverforening</a:t>
            </a:r>
          </a:p>
          <a:p>
            <a:r>
              <a:rPr lang="da-DK" sz="2000" dirty="0" smtClean="0"/>
              <a:t>Klaus Glundø			</a:t>
            </a:r>
            <a:r>
              <a:rPr lang="da-DK" sz="2000" dirty="0" err="1" smtClean="0"/>
              <a:t>BU-Redder</a:t>
            </a:r>
            <a:r>
              <a:rPr lang="da-DK" sz="2000" dirty="0" smtClean="0"/>
              <a:t>, Københavns 					Brandvæsen</a:t>
            </a:r>
          </a:p>
          <a:p>
            <a:r>
              <a:rPr lang="da-DK" sz="2000" dirty="0" smtClean="0"/>
              <a:t>Vagn Flink Møller Pedersen	</a:t>
            </a:r>
            <a:r>
              <a:rPr lang="da-DK" sz="2000" dirty="0" err="1" smtClean="0"/>
              <a:t>BU-Redder</a:t>
            </a:r>
            <a:r>
              <a:rPr lang="da-DK" sz="2000" dirty="0" smtClean="0"/>
              <a:t>, 3F</a:t>
            </a:r>
          </a:p>
          <a:p>
            <a:r>
              <a:rPr lang="da-DK" sz="2000" dirty="0" smtClean="0"/>
              <a:t>Johnny Olsen 			TEC</a:t>
            </a:r>
          </a:p>
          <a:p>
            <a:r>
              <a:rPr lang="da-DK" sz="2000" dirty="0" smtClean="0"/>
              <a:t>Torben Leth			EUC Syd</a:t>
            </a:r>
          </a:p>
          <a:p>
            <a:endParaRPr lang="da-DK" sz="2800" dirty="0" smtClean="0"/>
          </a:p>
          <a:p>
            <a:endParaRPr lang="da-DK" sz="2800" dirty="0" smtClean="0"/>
          </a:p>
          <a:p>
            <a:endParaRPr lang="da-DK" sz="2800" dirty="0"/>
          </a:p>
        </p:txBody>
      </p:sp>
      <p:sp>
        <p:nvSpPr>
          <p:cNvPr id="10242" name="AutoShape 2" descr="data:image/jpeg;base64,/9j/4AAQSkZJRgABAQAAAQABAAD/2wCEAAkGBxQHBhUIExQUFhUVFiAaGRYWGCEgHRweHBkXFxccHCAgHCgmHiAxHBkVJTIlJi0sOjAuHB8/ODQuOigtLisBCgoKDg0OGhAQGywkICUsLCw1LTYsLCwvMiwsLCwsLC8uLCwsLCwsLywsLCwsLCwsLCwsNCwsLCwsLCwsLCwsNP/AABEIAFAAVwMBEQACEQEDEQH/xAAcAAACAwEBAQEAAAAAAAAAAAAGBwAEBQECCAP/xAA5EAABAQUFBQUFCQEBAAAAAAABAgADBAURBhIhMUETUWFxgQciMpGxFBVCUsEjNmJyc6Gy0fA1M//EABsBAAIDAQEBAAAAAAAAAAAAAAAEAwUGAgEH/8QALREAAQMDAwIEBQUAAAAAAAAAAQACAwQRIQUSMRNBFDJRgSJxobHRIzRhkfD/2gAMAwEAAhEDEQA/AHho3iFh2unwkMs22BWo3UJO/eeAbh79oTtBSGpl29u6T0bHPI+IMQ8WpSjqT6bujIucSVtYYWRN2MFkXWFtWtzGplr5RUhZohSjik6CuoOWLTxSm+0qk1XTWlhljFiOQmeGaWYXWEKMIUYQowhRhCjCFxj+UJPW+momk+KUmqHXcTz+M+Yp0ZKZ13LZaRTGGHceSseElL+NdbV25eLSNUpNOm/o3Aa4p2SshjNnOAVRaS7XdIKVA5EUIP0bnIU1w9uMgp22VmwnElRFV71Lq+Chn/fVn43bmrC1tP0JixbDdpRcqwhdYQuVYQusIUYQl1aTtAD1wYaFBqrAvFClB+EZ14llnz4sFo6LRSHbp+PRD9iJCJ5M6LH2TuhVxr4U/sa8mjjj3HKsNTrfDx7WclMWJtTBSx77IXqQU4UQCQngbowZnqNGFm2afVTDeGlZNrpU5tHKDNYcpUtAJCkfEBmk8dzcSsbILjlN6fUyUk3TlwCgmy1o12fiy8SLztfjRv3Ebj6tBHJtV7XUDapo7OHdNeQT11PoYv3V7umigoUINAeubONeHBZGqpJKZwa/utRukqqU0mzmUudq+WlAOVczyGZbwua3lTw08kzrRi6pSy1MLM32xdvReOSVVSTyrm3IlaVNNp9RCNz24W0k1btJrrCF88lq0Dsvo2OUaR79VlbLO5anuv4iq3h1SnAU4HIdCzBJjbYKhiYK6pMrvI3AQUMGXV/bhblkZ4ZJNQon7JZAeDShwvcxv3VaSN+0qu1KkbUR48w4Xm1sp90TpTkDuL76DpQ6DkcPJiRlnWXWm1AnhF+Rgox7Jv8AnP8A9UfwS01PwqXXj+q35I1i4hMJDKiFGiUJKieAFSzF7ZVGxhe4NHJSOnc1XOpiqNXr4U/KnQD68Wr3u3Fbukpm08YY33KopN1V4YEYijc8cJlzdwtZOKws8M5k/fP2js3V8cKpV1H7gs7E/cFitTpPDzWHByiNplXILkdh3Moee3Pl7QoxFRRCaY1pr1ZdsLW5KuqrVpagdNgsPqgK0k0M7nK4sVoTdQNbowThxz6su9xc5aChphTQBp91tS7s+iIuH2y1IdVFQlWJ60yaQU7rZSU2twsdZousCcyd7Jon2d8mlciMUqHA/RonMLMFWNNVxVLbxo6s+lzbGzggH3/q4wvDxDDuqG8UwPJmGWkbYrP1fVoKkvj4d/S3bJWeNnXDxzfvha7wNKEYAUOPBpI49gSFfXeKc11rWCxe0ydhxBCVJPeeYrpokHXmfQtxO/Fk7otIXSdY8Dj5oIkNnn09ekOgAkeJasEjhxPAMsyMuOFfVlfFTefJ9FpTmw0RLIcxAuvUgd65mONDn0bt0JGQlabWIZXBp+FfhYeciUTsFRo7ed1R0HynofUt5E+xXeq0vXgJHIynIDUM9zwsYk1aC1z+du9gaId6oTr+Y68mRfKSFtKTS4qZ27krX7M5IIuMVM1iqXZoiuqtT0FOpaSBl8lJ63V7GiFpyeUc2mmxkcqMaE36EC6TTM0zZh7toVBR03XlEd7XWE8jnFuZI8hUi6+SLyUqzB0IOo0aO4larARTadOHHypawEa8lkUIh2ooWnD+wRqODKAkHC1EsLKhm1wuEVPe0WIXDbMIdhdPHieoDTeINrKoZocO65Jt6IYcoeTiZpd1Knj1YF451OZPADHo0IBc5WrjHTQnFgAmTMrQQ9joRMrdpvrSnwjTis7znvZsyNZgLLw0U9c4yONh6/hEkoi/eMrdxhFNogKpnSujSg3CrZo+lK5noUrLfyUSqc7RAo7ei8NwV8Y9D1LKTMs7C1ekVfWh2k5GPZepJbeIlUOIc0eoGV7McKjMc28bMQiq0eGV25psUOwsMuMiUwztJUtRoAP9lxaMDcVaSSNiaXuNgE77PysSeVIgh8IxO8nFR82fY2wWDqpzPKXnusftI+6y/wAyf5BuZfKm9I/dNulfKJiqVTJEanNJxG9PxDyZJjtpWsqqcTxOYVuW6lHs0aJq7FXL/vVGQUcSDurn5tJKy3xBV+lVW5nRf5m/ZC7RXVwjGx8H7ql720r0YIQQ6B+InCvKtAOrTxt2DeVQ6jN15G00Z5OUIv3yoh8p+s1Uo1JOpLQk3yruNjWNDW9k7LKfdqH/AEk+jPR+QLC137h/zKr20kvvqSqdpH2iO8jmNOoqG8lZuCl06q8PMCeDgpNLSXaygggg0IOYPFkbW5W4Y4PF28J4SiQQ8nqXTtKSc1ZqPCpxpwawDGjhYGermnw849Oy027SypTeWIm8CYN5W6rcaHDENy5u4WUsMzoXh7eUq7W2TVIFB+klblRoFapO5X0P+KckW3K1un6m2p+F2Hfdb9gZ07jID3E/CTTBAXiFJPw46j0aWJ4I2lV2q0ckUnXi+nYogRYqCdPttsQfwkkp8iaNKI28quOp1Lm7d35Qd2g2hTHPRLHJGzdmqiMirIAcB68mgmffAVzpFEY/1pOT/rqWSsSZrDiOfkpdnwpHiUN5OgbyOG/xFe6hq/ReWRcjumXBQqYGFTCoqEoFByDNgWAWXke57i93JVhvVwseaWZhpo/27x0Cr5hgTzpn1aMxgpyGvnhFmONlst2lFGEKMIVObQCZnL1wa8lppy3HoW8cNwspYJTFIHjskVEw6oOKVDqwWhVDTeNR6hq8gg2W+je2Zgd2IVl9Ooh/D+zqfvSncVHHnqRzb3e7i6ibRQh24MC92dlZm84dwQyJqrgkYq/bDqxGwly5rZxBA53fsnk7QHTsOwKACgAawCwjnXNyvbC8UYQowhRhCjCFGELhLeoQB2gWWXFP/ejhN40o8QMzTJQ3mmBHJlZo75Cv9J1BsY6UnsUvnUMt8/2CUKKiaXQDXy0Za3ZaV8jGt3E4TVsHZkyWGVEvabV5p8qdE897ORR7crIapXipftZ5QiujTKqXWEKMIUYQv//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10244" name="AutoShape 4" descr="data:image/jpeg;base64,/9j/4AAQSkZJRgABAQAAAQABAAD/2wCEAAkGBxQHBhUIExQUFhUVFiAaGRYWGCEgHRweHBkXFxccHCAgHCgmHiAxHBkVJTIlJi0sOjAuHB8/ODQuOigtLisBCgoKDg0OGhAQGywkICUsLCw1LTYsLCwvMiwsLCwsLC8uLCwsLCwsLywsLCwsLCwsLCwsNCwsLCwsLCwsLCwsNP/AABEIAFAAVwMBEQACEQEDEQH/xAAcAAACAwEBAQEAAAAAAAAAAAAGBwAEBQECCAP/xAA5EAABAQUFBQUFCQEBAAAAAAABAgADBAURBhIhMUETUWFxgQciMpGxFBVCUsEjNmJyc6Gy0fA1M//EABsBAAIDAQEBAAAAAAAAAAAAAAAEAwUGAgEH/8QALREAAQMDAwIEBQUAAAAAAAAAAQACAwQRIQUSMRNBFDJRgSJxobHRIzRhkfD/2gAMAwEAAhEDEQA/AHho3iFh2unwkMs22BWo3UJO/eeAbh79oTtBSGpl29u6T0bHPI+IMQ8WpSjqT6bujIucSVtYYWRN2MFkXWFtWtzGplr5RUhZohSjik6CuoOWLTxSm+0qk1XTWlhljFiOQmeGaWYXWEKMIUYQowhRhCjCFxj+UJPW+momk+KUmqHXcTz+M+Yp0ZKZ13LZaRTGGHceSseElL+NdbV25eLSNUpNOm/o3Aa4p2SshjNnOAVRaS7XdIKVA5EUIP0bnIU1w9uMgp22VmwnElRFV71Lq+Chn/fVn43bmrC1tP0JixbDdpRcqwhdYQuVYQusIUYQl1aTtAD1wYaFBqrAvFClB+EZ14llnz4sFo6LRSHbp+PRD9iJCJ5M6LH2TuhVxr4U/sa8mjjj3HKsNTrfDx7WclMWJtTBSx77IXqQU4UQCQngbowZnqNGFm2afVTDeGlZNrpU5tHKDNYcpUtAJCkfEBmk8dzcSsbILjlN6fUyUk3TlwCgmy1o12fiy8SLztfjRv3Ebj6tBHJtV7XUDapo7OHdNeQT11PoYv3V7umigoUINAeubONeHBZGqpJKZwa/utRukqqU0mzmUudq+WlAOVczyGZbwua3lTw08kzrRi6pSy1MLM32xdvReOSVVSTyrm3IlaVNNp9RCNz24W0k1btJrrCF88lq0Dsvo2OUaR79VlbLO5anuv4iq3h1SnAU4HIdCzBJjbYKhiYK6pMrvI3AQUMGXV/bhblkZ4ZJNQon7JZAeDShwvcxv3VaSN+0qu1KkbUR48w4Xm1sp90TpTkDuL76DpQ6DkcPJiRlnWXWm1AnhF+Rgox7Jv8AnP8A9UfwS01PwqXXj+q35I1i4hMJDKiFGiUJKieAFSzF7ZVGxhe4NHJSOnc1XOpiqNXr4U/KnQD68Wr3u3Fbukpm08YY33KopN1V4YEYijc8cJlzdwtZOKws8M5k/fP2js3V8cKpV1H7gs7E/cFitTpPDzWHByiNplXILkdh3Moee3Pl7QoxFRRCaY1pr1ZdsLW5KuqrVpagdNgsPqgK0k0M7nK4sVoTdQNbowThxz6su9xc5aChphTQBp91tS7s+iIuH2y1IdVFQlWJ60yaQU7rZSU2twsdZousCcyd7Jon2d8mlciMUqHA/RonMLMFWNNVxVLbxo6s+lzbGzggH3/q4wvDxDDuqG8UwPJmGWkbYrP1fVoKkvj4d/S3bJWeNnXDxzfvha7wNKEYAUOPBpI49gSFfXeKc11rWCxe0ydhxBCVJPeeYrpokHXmfQtxO/Fk7otIXSdY8Dj5oIkNnn09ekOgAkeJasEjhxPAMsyMuOFfVlfFTefJ9FpTmw0RLIcxAuvUgd65mONDn0bt0JGQlabWIZXBp+FfhYeciUTsFRo7ed1R0HynofUt5E+xXeq0vXgJHIynIDUM9zwsYk1aC1z+du9gaId6oTr+Y68mRfKSFtKTS4qZ27krX7M5IIuMVM1iqXZoiuqtT0FOpaSBl8lJ63V7GiFpyeUc2mmxkcqMaE36EC6TTM0zZh7toVBR03XlEd7XWE8jnFuZI8hUi6+SLyUqzB0IOo0aO4larARTadOHHypawEa8lkUIh2ooWnD+wRqODKAkHC1EsLKhm1wuEVPe0WIXDbMIdhdPHieoDTeINrKoZocO65Jt6IYcoeTiZpd1Knj1YF451OZPADHo0IBc5WrjHTQnFgAmTMrQQ9joRMrdpvrSnwjTis7znvZsyNZgLLw0U9c4yONh6/hEkoi/eMrdxhFNogKpnSujSg3CrZo+lK5noUrLfyUSqc7RAo7ei8NwV8Y9D1LKTMs7C1ekVfWh2k5GPZepJbeIlUOIc0eoGV7McKjMc28bMQiq0eGV25psUOwsMuMiUwztJUtRoAP9lxaMDcVaSSNiaXuNgE77PysSeVIgh8IxO8nFR82fY2wWDqpzPKXnusftI+6y/wAyf5BuZfKm9I/dNulfKJiqVTJEanNJxG9PxDyZJjtpWsqqcTxOYVuW6lHs0aJq7FXL/vVGQUcSDurn5tJKy3xBV+lVW5nRf5m/ZC7RXVwjGx8H7ql720r0YIQQ6B+InCvKtAOrTxt2DeVQ6jN15G00Z5OUIv3yoh8p+s1Uo1JOpLQk3yruNjWNDW9k7LKfdqH/AEk+jPR+QLC137h/zKr20kvvqSqdpH2iO8jmNOoqG8lZuCl06q8PMCeDgpNLSXaygggg0IOYPFkbW5W4Y4PF28J4SiQQ8nqXTtKSc1ZqPCpxpwawDGjhYGermnw849Oy027SypTeWIm8CYN5W6rcaHDENy5u4WUsMzoXh7eUq7W2TVIFB+klblRoFapO5X0P+KckW3K1un6m2p+F2Hfdb9gZ07jID3E/CTTBAXiFJPw46j0aWJ4I2lV2q0ckUnXi+nYogRYqCdPttsQfwkkp8iaNKI28quOp1Lm7d35Qd2g2hTHPRLHJGzdmqiMirIAcB68mgmffAVzpFEY/1pOT/rqWSsSZrDiOfkpdnwpHiUN5OgbyOG/xFe6hq/ReWRcjumXBQqYGFTCoqEoFByDNgWAWXke57i93JVhvVwseaWZhpo/27x0Cr5hgTzpn1aMxgpyGvnhFmONlst2lFGEKMIVObQCZnL1wa8lppy3HoW8cNwspYJTFIHjskVEw6oOKVDqwWhVDTeNR6hq8gg2W+je2Zgd2IVl9Ooh/D+zqfvSncVHHnqRzb3e7i6ibRQh24MC92dlZm84dwQyJqrgkYq/bDqxGwly5rZxBA53fsnk7QHTsOwKACgAawCwjnXNyvbC8UYQowhRhCjCFGELhLeoQB2gWWXFP/ejhN40o8QMzTJQ3mmBHJlZo75Cv9J1BsY6UnsUvnUMt8/2CUKKiaXQDXy0Za3ZaV8jGt3E4TVsHZkyWGVEvabV5p8qdE897ORR7crIapXipftZ5QiujTKqXWEKMIUYQv//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11"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575" descr="ghost">
            <a:hlinkClick r:id="rId3"/>
          </p:cNvPr>
          <p:cNvPicPr>
            <a:picLocks noChangeAspect="1" noChangeArrowheads="1"/>
          </p:cNvPicPr>
          <p:nvPr/>
        </p:nvPicPr>
        <p:blipFill>
          <a:blip r:embed="rId4"/>
          <a:srcRect/>
          <a:stretch>
            <a:fillRect/>
          </a:stretch>
        </p:blipFill>
        <p:spPr bwMode="auto">
          <a:xfrm>
            <a:off x="3581400" y="3571875"/>
            <a:ext cx="1981200" cy="952500"/>
          </a:xfrm>
          <a:prstGeom prst="rect">
            <a:avLst/>
          </a:prstGeom>
          <a:noFill/>
          <a:ln w="9525">
            <a:noFill/>
            <a:miter lim="800000"/>
            <a:headEnd/>
            <a:tailEnd/>
          </a:ln>
        </p:spPr>
      </p:pic>
      <p:sp>
        <p:nvSpPr>
          <p:cNvPr id="7171"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pic>
        <p:nvPicPr>
          <p:cNvPr id="7175" name="Picture 9" descr="TUR_logo_revideret_august2011"/>
          <p:cNvPicPr>
            <a:picLocks noChangeAspect="1" noChangeArrowheads="1"/>
          </p:cNvPicPr>
          <p:nvPr/>
        </p:nvPicPr>
        <p:blipFill>
          <a:blip r:embed="rId5" cstate="screen"/>
          <a:srcRect/>
          <a:stretch>
            <a:fillRect/>
          </a:stretch>
        </p:blipFill>
        <p:spPr bwMode="auto">
          <a:xfrm>
            <a:off x="5795963" y="260350"/>
            <a:ext cx="3143250" cy="228600"/>
          </a:xfrm>
          <a:prstGeom prst="rect">
            <a:avLst/>
          </a:prstGeom>
          <a:noFill/>
          <a:ln w="9525">
            <a:noFill/>
            <a:miter lim="800000"/>
            <a:headEnd/>
            <a:tailEnd/>
          </a:ln>
        </p:spPr>
      </p:pic>
      <p:sp>
        <p:nvSpPr>
          <p:cNvPr id="10" name="Rektangel 9"/>
          <p:cNvSpPr/>
          <p:nvPr/>
        </p:nvSpPr>
        <p:spPr>
          <a:xfrm>
            <a:off x="1187624" y="1484784"/>
            <a:ext cx="7560840" cy="6063198"/>
          </a:xfrm>
          <a:prstGeom prst="rect">
            <a:avLst/>
          </a:prstGeom>
        </p:spPr>
        <p:txBody>
          <a:bodyPr wrap="square">
            <a:spAutoFit/>
          </a:bodyPr>
          <a:lstStyle/>
          <a:p>
            <a:r>
              <a:rPr lang="da-DK" sz="4400" b="1" dirty="0" smtClean="0">
                <a:latin typeface="Tahoma" pitchFamily="34" charset="0"/>
                <a:cs typeface="Tahoma" pitchFamily="34" charset="0"/>
              </a:rPr>
              <a:t>Gruppe 5:</a:t>
            </a:r>
            <a:endParaRPr lang="da-DK" sz="2800" dirty="0" smtClean="0"/>
          </a:p>
          <a:p>
            <a:endParaRPr lang="da-DK" sz="2000" dirty="0" smtClean="0"/>
          </a:p>
          <a:p>
            <a:r>
              <a:rPr lang="da-DK" sz="2000" dirty="0" smtClean="0"/>
              <a:t>Trine Nexmand Rofelt		Kommunikationskonsulent</a:t>
            </a:r>
          </a:p>
          <a:p>
            <a:r>
              <a:rPr lang="da-DK" sz="2000" dirty="0" smtClean="0"/>
              <a:t>Jan Christensen		</a:t>
            </a:r>
            <a:r>
              <a:rPr lang="da-DK" sz="2000" dirty="0" err="1" smtClean="0"/>
              <a:t>BU-togklargøring</a:t>
            </a:r>
            <a:r>
              <a:rPr lang="da-DK" sz="2000" dirty="0" smtClean="0"/>
              <a:t>, Dansk 					Jernbaneforbund</a:t>
            </a:r>
          </a:p>
          <a:p>
            <a:r>
              <a:rPr lang="da-DK" sz="2000" dirty="0" smtClean="0"/>
              <a:t>Henrik Friis			TURs bestyrelse, BU-						Personbefordring, DI</a:t>
            </a:r>
          </a:p>
          <a:p>
            <a:r>
              <a:rPr lang="da-DK" sz="2000" dirty="0" smtClean="0"/>
              <a:t>Henrik Christensen		</a:t>
            </a:r>
            <a:r>
              <a:rPr lang="da-DK" sz="2000" dirty="0" err="1" smtClean="0"/>
              <a:t>BU-Vejgodstransport</a:t>
            </a:r>
            <a:r>
              <a:rPr lang="da-DK" sz="2000" dirty="0" smtClean="0"/>
              <a:t>, DI</a:t>
            </a:r>
          </a:p>
          <a:p>
            <a:r>
              <a:rPr lang="da-DK" sz="2000" dirty="0" smtClean="0"/>
              <a:t>Leif </a:t>
            </a:r>
            <a:r>
              <a:rPr lang="da-DK" sz="2000" dirty="0" err="1" smtClean="0"/>
              <a:t>Pinderup</a:t>
            </a:r>
            <a:r>
              <a:rPr lang="da-DK" sz="2000" dirty="0" smtClean="0"/>
              <a:t>			</a:t>
            </a:r>
            <a:r>
              <a:rPr lang="da-DK" sz="2000" dirty="0" err="1" smtClean="0"/>
              <a:t>BU-Fiskeri</a:t>
            </a:r>
            <a:r>
              <a:rPr lang="da-DK" sz="2000" dirty="0" smtClean="0"/>
              <a:t>, 3F</a:t>
            </a:r>
          </a:p>
          <a:p>
            <a:r>
              <a:rPr lang="da-DK" sz="2000" dirty="0" smtClean="0"/>
              <a:t>Henrik Puggaard Kristensen	</a:t>
            </a:r>
            <a:r>
              <a:rPr lang="da-DK" sz="2000" dirty="0" err="1" smtClean="0"/>
              <a:t>BU-Lufthavn</a:t>
            </a:r>
            <a:r>
              <a:rPr lang="da-DK" sz="2000" dirty="0" smtClean="0"/>
              <a:t>, 3F</a:t>
            </a:r>
          </a:p>
          <a:p>
            <a:r>
              <a:rPr lang="da-DK" sz="2000" dirty="0" smtClean="0"/>
              <a:t>Jan T. Andersen			</a:t>
            </a:r>
            <a:r>
              <a:rPr lang="da-DK" sz="2000" dirty="0" err="1" smtClean="0"/>
              <a:t>BU-Togklargøring</a:t>
            </a:r>
            <a:r>
              <a:rPr lang="da-DK" sz="2000" dirty="0" smtClean="0"/>
              <a:t>, DI</a:t>
            </a:r>
          </a:p>
          <a:p>
            <a:r>
              <a:rPr lang="en-US" sz="2000" dirty="0" smtClean="0"/>
              <a:t>Poul Viggo Fischer		AMU Vest</a:t>
            </a:r>
            <a:endParaRPr lang="da-DK" sz="2000" dirty="0" smtClean="0"/>
          </a:p>
          <a:p>
            <a:r>
              <a:rPr lang="en-US" sz="2000" dirty="0" smtClean="0"/>
              <a:t>Jesper Juul			</a:t>
            </a:r>
            <a:r>
              <a:rPr lang="en-US" sz="2000" dirty="0" err="1" smtClean="0"/>
              <a:t>Juul</a:t>
            </a:r>
            <a:r>
              <a:rPr lang="en-US" sz="2000" dirty="0" smtClean="0"/>
              <a:t> </a:t>
            </a:r>
            <a:r>
              <a:rPr lang="en-US" sz="2000" dirty="0" err="1" smtClean="0"/>
              <a:t>Gruppen</a:t>
            </a:r>
            <a:r>
              <a:rPr lang="en-US" sz="2000" dirty="0" smtClean="0"/>
              <a:t> A/S</a:t>
            </a:r>
            <a:endParaRPr lang="da-DK" sz="2000" dirty="0" smtClean="0"/>
          </a:p>
          <a:p>
            <a:endParaRPr lang="da-DK" sz="2000" dirty="0" smtClean="0"/>
          </a:p>
          <a:p>
            <a:endParaRPr lang="da-DK" sz="2800" dirty="0" smtClean="0"/>
          </a:p>
          <a:p>
            <a:endParaRPr lang="da-DK" sz="2800" dirty="0" smtClean="0"/>
          </a:p>
          <a:p>
            <a:endParaRPr lang="da-DK" sz="2800" dirty="0"/>
          </a:p>
        </p:txBody>
      </p:sp>
      <p:sp>
        <p:nvSpPr>
          <p:cNvPr id="10242" name="AutoShape 2" descr="data:image/jpeg;base64,/9j/4AAQSkZJRgABAQAAAQABAAD/2wCEAAkGBxQHBhUIExQUFhUVFiAaGRYWGCEgHRweHBkXFxccHCAgHCgmHiAxHBkVJTIlJi0sOjAuHB8/ODQuOigtLisBCgoKDg0OGhAQGywkICUsLCw1LTYsLCwvMiwsLCwsLC8uLCwsLCwsLywsLCwsLCwsLCwsNCwsLCwsLCwsLCwsNP/AABEIAFAAVwMBEQACEQEDEQH/xAAcAAACAwEBAQEAAAAAAAAAAAAGBwAEBQECCAP/xAA5EAABAQUFBQUFCQEBAAAAAAABAgADBAURBhIhMUETUWFxgQciMpGxFBVCUsEjNmJyc6Gy0fA1M//EABsBAAIDAQEBAAAAAAAAAAAAAAAEAwUGAgEH/8QALREAAQMDAwIEBQUAAAAAAAAAAQACAwQRIQUSMRNBFDJRgSJxobHRIzRhkfD/2gAMAwEAAhEDEQA/AHho3iFh2unwkMs22BWo3UJO/eeAbh79oTtBSGpl29u6T0bHPI+IMQ8WpSjqT6bujIucSVtYYWRN2MFkXWFtWtzGplr5RUhZohSjik6CuoOWLTxSm+0qk1XTWlhljFiOQmeGaWYXWEKMIUYQowhRhCjCFxj+UJPW+momk+KUmqHXcTz+M+Yp0ZKZ13LZaRTGGHceSseElL+NdbV25eLSNUpNOm/o3Aa4p2SshjNnOAVRaS7XdIKVA5EUIP0bnIU1w9uMgp22VmwnElRFV71Lq+Chn/fVn43bmrC1tP0JixbDdpRcqwhdYQuVYQusIUYQl1aTtAD1wYaFBqrAvFClB+EZ14llnz4sFo6LRSHbp+PRD9iJCJ5M6LH2TuhVxr4U/sa8mjjj3HKsNTrfDx7WclMWJtTBSx77IXqQU4UQCQngbowZnqNGFm2afVTDeGlZNrpU5tHKDNYcpUtAJCkfEBmk8dzcSsbILjlN6fUyUk3TlwCgmy1o12fiy8SLztfjRv3Ebj6tBHJtV7XUDapo7OHdNeQT11PoYv3V7umigoUINAeubONeHBZGqpJKZwa/utRukqqU0mzmUudq+WlAOVczyGZbwua3lTw08kzrRi6pSy1MLM32xdvReOSVVSTyrm3IlaVNNp9RCNz24W0k1btJrrCF88lq0Dsvo2OUaR79VlbLO5anuv4iq3h1SnAU4HIdCzBJjbYKhiYK6pMrvI3AQUMGXV/bhblkZ4ZJNQon7JZAeDShwvcxv3VaSN+0qu1KkbUR48w4Xm1sp90TpTkDuL76DpQ6DkcPJiRlnWXWm1AnhF+Rgox7Jv8AnP8A9UfwS01PwqXXj+q35I1i4hMJDKiFGiUJKieAFSzF7ZVGxhe4NHJSOnc1XOpiqNXr4U/KnQD68Wr3u3Fbukpm08YY33KopN1V4YEYijc8cJlzdwtZOKws8M5k/fP2js3V8cKpV1H7gs7E/cFitTpPDzWHByiNplXILkdh3Moee3Pl7QoxFRRCaY1pr1ZdsLW5KuqrVpagdNgsPqgK0k0M7nK4sVoTdQNbowThxz6su9xc5aChphTQBp91tS7s+iIuH2y1IdVFQlWJ60yaQU7rZSU2twsdZousCcyd7Jon2d8mlciMUqHA/RonMLMFWNNVxVLbxo6s+lzbGzggH3/q4wvDxDDuqG8UwPJmGWkbYrP1fVoKkvj4d/S3bJWeNnXDxzfvha7wNKEYAUOPBpI49gSFfXeKc11rWCxe0ydhxBCVJPeeYrpokHXmfQtxO/Fk7otIXSdY8Dj5oIkNnn09ekOgAkeJasEjhxPAMsyMuOFfVlfFTefJ9FpTmw0RLIcxAuvUgd65mONDn0bt0JGQlabWIZXBp+FfhYeciUTsFRo7ed1R0HynofUt5E+xXeq0vXgJHIynIDUM9zwsYk1aC1z+du9gaId6oTr+Y68mRfKSFtKTS4qZ27krX7M5IIuMVM1iqXZoiuqtT0FOpaSBl8lJ63V7GiFpyeUc2mmxkcqMaE36EC6TTM0zZh7toVBR03XlEd7XWE8jnFuZI8hUi6+SLyUqzB0IOo0aO4larARTadOHHypawEa8lkUIh2ooWnD+wRqODKAkHC1EsLKhm1wuEVPe0WIXDbMIdhdPHieoDTeINrKoZocO65Jt6IYcoeTiZpd1Knj1YF451OZPADHo0IBc5WrjHTQnFgAmTMrQQ9joRMrdpvrSnwjTis7znvZsyNZgLLw0U9c4yONh6/hEkoi/eMrdxhFNogKpnSujSg3CrZo+lK5noUrLfyUSqc7RAo7ei8NwV8Y9D1LKTMs7C1ekVfWh2k5GPZepJbeIlUOIc0eoGV7McKjMc28bMQiq0eGV25psUOwsMuMiUwztJUtRoAP9lxaMDcVaSSNiaXuNgE77PysSeVIgh8IxO8nFR82fY2wWDqpzPKXnusftI+6y/wAyf5BuZfKm9I/dNulfKJiqVTJEanNJxG9PxDyZJjtpWsqqcTxOYVuW6lHs0aJq7FXL/vVGQUcSDurn5tJKy3xBV+lVW5nRf5m/ZC7RXVwjGx8H7ql720r0YIQQ6B+InCvKtAOrTxt2DeVQ6jN15G00Z5OUIv3yoh8p+s1Uo1JOpLQk3yruNjWNDW9k7LKfdqH/AEk+jPR+QLC137h/zKr20kvvqSqdpH2iO8jmNOoqG8lZuCl06q8PMCeDgpNLSXaygggg0IOYPFkbW5W4Y4PF28J4SiQQ8nqXTtKSc1ZqPCpxpwawDGjhYGermnw849Oy027SypTeWIm8CYN5W6rcaHDENy5u4WUsMzoXh7eUq7W2TVIFB+klblRoFapO5X0P+KckW3K1un6m2p+F2Hfdb9gZ07jID3E/CTTBAXiFJPw46j0aWJ4I2lV2q0ckUnXi+nYogRYqCdPttsQfwkkp8iaNKI28quOp1Lm7d35Qd2g2hTHPRLHJGzdmqiMirIAcB68mgmffAVzpFEY/1pOT/rqWSsSZrDiOfkpdnwpHiUN5OgbyOG/xFe6hq/ReWRcjumXBQqYGFTCoqEoFByDNgWAWXke57i93JVhvVwseaWZhpo/27x0Cr5hgTzpn1aMxgpyGvnhFmONlst2lFGEKMIVObQCZnL1wa8lppy3HoW8cNwspYJTFIHjskVEw6oOKVDqwWhVDTeNR6hq8gg2W+je2Zgd2IVl9Ooh/D+zqfvSncVHHnqRzb3e7i6ibRQh24MC92dlZm84dwQyJqrgkYq/bDqxGwly5rZxBA53fsnk7QHTsOwKACgAawCwjnXNyvbC8UYQowhRhCjCFGELhLeoQB2gWWXFP/ejhN40o8QMzTJQ3mmBHJlZo75Cv9J1BsY6UnsUvnUMt8/2CUKKiaXQDXy0Za3ZaV8jGt3E4TVsHZkyWGVEvabV5p8qdE897ORR7crIapXipftZ5QiujTKqXWEKMIUYQv//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10244" name="AutoShape 4" descr="data:image/jpeg;base64,/9j/4AAQSkZJRgABAQAAAQABAAD/2wCEAAkGBxQHBhUIExQUFhUVFiAaGRYWGCEgHRweHBkXFxccHCAgHCgmHiAxHBkVJTIlJi0sOjAuHB8/ODQuOigtLisBCgoKDg0OGhAQGywkICUsLCw1LTYsLCwvMiwsLCwsLC8uLCwsLCwsLywsLCwsLCwsLCwsNCwsLCwsLCwsLCwsNP/AABEIAFAAVwMBEQACEQEDEQH/xAAcAAACAwEBAQEAAAAAAAAAAAAGBwAEBQECCAP/xAA5EAABAQUFBQUFCQEBAAAAAAABAgADBAURBhIhMUETUWFxgQciMpGxFBVCUsEjNmJyc6Gy0fA1M//EABsBAAIDAQEBAAAAAAAAAAAAAAAEAwUGAgEH/8QALREAAQMDAwIEBQUAAAAAAAAAAQACAwQRIQUSMRNBFDJRgSJxobHRIzRhkfD/2gAMAwEAAhEDEQA/AHho3iFh2unwkMs22BWo3UJO/eeAbh79oTtBSGpl29u6T0bHPI+IMQ8WpSjqT6bujIucSVtYYWRN2MFkXWFtWtzGplr5RUhZohSjik6CuoOWLTxSm+0qk1XTWlhljFiOQmeGaWYXWEKMIUYQowhRhCjCFxj+UJPW+momk+KUmqHXcTz+M+Yp0ZKZ13LZaRTGGHceSseElL+NdbV25eLSNUpNOm/o3Aa4p2SshjNnOAVRaS7XdIKVA5EUIP0bnIU1w9uMgp22VmwnElRFV71Lq+Chn/fVn43bmrC1tP0JixbDdpRcqwhdYQuVYQusIUYQl1aTtAD1wYaFBqrAvFClB+EZ14llnz4sFo6LRSHbp+PRD9iJCJ5M6LH2TuhVxr4U/sa8mjjj3HKsNTrfDx7WclMWJtTBSx77IXqQU4UQCQngbowZnqNGFm2afVTDeGlZNrpU5tHKDNYcpUtAJCkfEBmk8dzcSsbILjlN6fUyUk3TlwCgmy1o12fiy8SLztfjRv3Ebj6tBHJtV7XUDapo7OHdNeQT11PoYv3V7umigoUINAeubONeHBZGqpJKZwa/utRukqqU0mzmUudq+WlAOVczyGZbwua3lTw08kzrRi6pSy1MLM32xdvReOSVVSTyrm3IlaVNNp9RCNz24W0k1btJrrCF88lq0Dsvo2OUaR79VlbLO5anuv4iq3h1SnAU4HIdCzBJjbYKhiYK6pMrvI3AQUMGXV/bhblkZ4ZJNQon7JZAeDShwvcxv3VaSN+0qu1KkbUR48w4Xm1sp90TpTkDuL76DpQ6DkcPJiRlnWXWm1AnhF+Rgox7Jv8AnP8A9UfwS01PwqXXj+q35I1i4hMJDKiFGiUJKieAFSzF7ZVGxhe4NHJSOnc1XOpiqNXr4U/KnQD68Wr3u3Fbukpm08YY33KopN1V4YEYijc8cJlzdwtZOKws8M5k/fP2js3V8cKpV1H7gs7E/cFitTpPDzWHByiNplXILkdh3Moee3Pl7QoxFRRCaY1pr1ZdsLW5KuqrVpagdNgsPqgK0k0M7nK4sVoTdQNbowThxz6su9xc5aChphTQBp91tS7s+iIuH2y1IdVFQlWJ60yaQU7rZSU2twsdZousCcyd7Jon2d8mlciMUqHA/RonMLMFWNNVxVLbxo6s+lzbGzggH3/q4wvDxDDuqG8UwPJmGWkbYrP1fVoKkvj4d/S3bJWeNnXDxzfvha7wNKEYAUOPBpI49gSFfXeKc11rWCxe0ydhxBCVJPeeYrpokHXmfQtxO/Fk7otIXSdY8Dj5oIkNnn09ekOgAkeJasEjhxPAMsyMuOFfVlfFTefJ9FpTmw0RLIcxAuvUgd65mONDn0bt0JGQlabWIZXBp+FfhYeciUTsFRo7ed1R0HynofUt5E+xXeq0vXgJHIynIDUM9zwsYk1aC1z+du9gaId6oTr+Y68mRfKSFtKTS4qZ27krX7M5IIuMVM1iqXZoiuqtT0FOpaSBl8lJ63V7GiFpyeUc2mmxkcqMaE36EC6TTM0zZh7toVBR03XlEd7XWE8jnFuZI8hUi6+SLyUqzB0IOo0aO4larARTadOHHypawEa8lkUIh2ooWnD+wRqODKAkHC1EsLKhm1wuEVPe0WIXDbMIdhdPHieoDTeINrKoZocO65Jt6IYcoeTiZpd1Knj1YF451OZPADHo0IBc5WrjHTQnFgAmTMrQQ9joRMrdpvrSnwjTis7znvZsyNZgLLw0U9c4yONh6/hEkoi/eMrdxhFNogKpnSujSg3CrZo+lK5noUrLfyUSqc7RAo7ei8NwV8Y9D1LKTMs7C1ekVfWh2k5GPZepJbeIlUOIc0eoGV7McKjMc28bMQiq0eGV25psUOwsMuMiUwztJUtRoAP9lxaMDcVaSSNiaXuNgE77PysSeVIgh8IxO8nFR82fY2wWDqpzPKXnusftI+6y/wAyf5BuZfKm9I/dNulfKJiqVTJEanNJxG9PxDyZJjtpWsqqcTxOYVuW6lHs0aJq7FXL/vVGQUcSDurn5tJKy3xBV+lVW5nRf5m/ZC7RXVwjGx8H7ql720r0YIQQ6B+InCvKtAOrTxt2DeVQ6jN15G00Z5OUIv3yoh8p+s1Uo1JOpLQk3yruNjWNDW9k7LKfdqH/AEk+jPR+QLC137h/zKr20kvvqSqdpH2iO8jmNOoqG8lZuCl06q8PMCeDgpNLSXaygggg0IOYPFkbW5W4Y4PF28J4SiQQ8nqXTtKSc1ZqPCpxpwawDGjhYGermnw849Oy027SypTeWIm8CYN5W6rcaHDENy5u4WUsMzoXh7eUq7W2TVIFB+klblRoFapO5X0P+KckW3K1un6m2p+F2Hfdb9gZ07jID3E/CTTBAXiFJPw46j0aWJ4I2lV2q0ckUnXi+nYogRYqCdPttsQfwkkp8iaNKI28quOp1Lm7d35Qd2g2hTHPRLHJGzdmqiMirIAcB68mgmffAVzpFEY/1pOT/rqWSsSZrDiOfkpdnwpHiUN5OgbyOG/xFe6hq/ReWRcjumXBQqYGFTCoqEoFByDNgWAWXke57i93JVhvVwseaWZhpo/27x0Cr5hgTzpn1aMxgpyGvnhFmONlst2lFGEKMIVObQCZnL1wa8lppy3HoW8cNwspYJTFIHjskVEw6oOKVDqwWhVDTeNR6hq8gg2W+je2Zgd2IVl9Ooh/D+zqfvSncVHHnqRzb3e7i6ibRQh24MC92dlZm84dwQyJqrgkYq/bDqxGwly5rZxBA53fsnk7QHTsOwKACgAawCwjnXNyvbC8UYQowhRhCjCFGELhLeoQB2gWWXFP/ejhN40o8QMzTJQ3mmBHJlZo75Cv9J1BsY6UnsUvnUMt8/2CUKKiaXQDXy0Za3ZaV8jGt3E4TVsHZkyWGVEvabV5p8qdE897ORR7crIapXipftZ5QiujTKqXWEKMIUYQv//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11"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575" descr="ghost">
            <a:hlinkClick r:id="rId3"/>
          </p:cNvPr>
          <p:cNvPicPr>
            <a:picLocks noChangeAspect="1" noChangeArrowheads="1"/>
          </p:cNvPicPr>
          <p:nvPr/>
        </p:nvPicPr>
        <p:blipFill>
          <a:blip r:embed="rId4"/>
          <a:srcRect/>
          <a:stretch>
            <a:fillRect/>
          </a:stretch>
        </p:blipFill>
        <p:spPr bwMode="auto">
          <a:xfrm>
            <a:off x="3581400" y="3571875"/>
            <a:ext cx="1981200" cy="952500"/>
          </a:xfrm>
          <a:prstGeom prst="rect">
            <a:avLst/>
          </a:prstGeom>
          <a:noFill/>
          <a:ln w="9525">
            <a:noFill/>
            <a:miter lim="800000"/>
            <a:headEnd/>
            <a:tailEnd/>
          </a:ln>
        </p:spPr>
      </p:pic>
      <p:sp>
        <p:nvSpPr>
          <p:cNvPr id="7171"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pic>
        <p:nvPicPr>
          <p:cNvPr id="7175" name="Picture 9" descr="TUR_logo_revideret_august2011"/>
          <p:cNvPicPr>
            <a:picLocks noChangeAspect="1" noChangeArrowheads="1"/>
          </p:cNvPicPr>
          <p:nvPr/>
        </p:nvPicPr>
        <p:blipFill>
          <a:blip r:embed="rId5" cstate="screen"/>
          <a:srcRect/>
          <a:stretch>
            <a:fillRect/>
          </a:stretch>
        </p:blipFill>
        <p:spPr bwMode="auto">
          <a:xfrm>
            <a:off x="5795963" y="260350"/>
            <a:ext cx="3143250" cy="228600"/>
          </a:xfrm>
          <a:prstGeom prst="rect">
            <a:avLst/>
          </a:prstGeom>
          <a:noFill/>
          <a:ln w="9525">
            <a:noFill/>
            <a:miter lim="800000"/>
            <a:headEnd/>
            <a:tailEnd/>
          </a:ln>
        </p:spPr>
      </p:pic>
      <p:sp>
        <p:nvSpPr>
          <p:cNvPr id="10" name="Rektangel 9"/>
          <p:cNvSpPr/>
          <p:nvPr/>
        </p:nvSpPr>
        <p:spPr>
          <a:xfrm>
            <a:off x="1187624" y="1484784"/>
            <a:ext cx="7560840" cy="5139869"/>
          </a:xfrm>
          <a:prstGeom prst="rect">
            <a:avLst/>
          </a:prstGeom>
        </p:spPr>
        <p:txBody>
          <a:bodyPr wrap="square">
            <a:spAutoFit/>
          </a:bodyPr>
          <a:lstStyle/>
          <a:p>
            <a:r>
              <a:rPr lang="da-DK" sz="4400" b="1" dirty="0" smtClean="0">
                <a:latin typeface="Tahoma" pitchFamily="34" charset="0"/>
                <a:cs typeface="Tahoma" pitchFamily="34" charset="0"/>
              </a:rPr>
              <a:t>Gruppe 6:</a:t>
            </a:r>
            <a:endParaRPr lang="da-DK" sz="2800" dirty="0" smtClean="0"/>
          </a:p>
          <a:p>
            <a:endParaRPr lang="da-DK" sz="2000" dirty="0" smtClean="0"/>
          </a:p>
          <a:p>
            <a:r>
              <a:rPr lang="da-DK" sz="2000" dirty="0" smtClean="0"/>
              <a:t>Jørgen Gregersen		Uddannelseskonsulent</a:t>
            </a:r>
          </a:p>
          <a:p>
            <a:r>
              <a:rPr lang="da-DK" sz="2000" dirty="0" smtClean="0"/>
              <a:t>John Bondebjerg		TURs bestyrelse, 3F</a:t>
            </a:r>
          </a:p>
          <a:p>
            <a:r>
              <a:rPr lang="da-DK" sz="2000" dirty="0" smtClean="0"/>
              <a:t>Arne Nielsen			</a:t>
            </a:r>
            <a:r>
              <a:rPr lang="da-DK" sz="2000" dirty="0" err="1" smtClean="0"/>
              <a:t>BU-Personbefordring</a:t>
            </a:r>
            <a:r>
              <a:rPr lang="da-DK" sz="2000" dirty="0" smtClean="0"/>
              <a:t>, 3F</a:t>
            </a:r>
          </a:p>
          <a:p>
            <a:r>
              <a:rPr lang="da-DK" sz="2000" dirty="0" smtClean="0"/>
              <a:t>Carsten Andersen		</a:t>
            </a:r>
            <a:r>
              <a:rPr lang="da-DK" sz="2000" dirty="0" err="1" smtClean="0"/>
              <a:t>BU-Personbefordring</a:t>
            </a:r>
            <a:r>
              <a:rPr lang="da-DK" sz="2000" dirty="0" smtClean="0"/>
              <a:t>, Dansk 					Erhverv</a:t>
            </a:r>
          </a:p>
          <a:p>
            <a:r>
              <a:rPr lang="da-DK" sz="2000" dirty="0" smtClean="0"/>
              <a:t>Charlotte Netterstrøm		</a:t>
            </a:r>
            <a:r>
              <a:rPr lang="da-DK" sz="2000" dirty="0" err="1" smtClean="0"/>
              <a:t>BU-Redder</a:t>
            </a:r>
            <a:r>
              <a:rPr lang="da-DK" sz="2000" dirty="0" smtClean="0"/>
              <a:t>, FOA</a:t>
            </a:r>
          </a:p>
          <a:p>
            <a:r>
              <a:rPr lang="da-DK" sz="2000" dirty="0" smtClean="0"/>
              <a:t>John Braskhøj			TURs bestyrelse, </a:t>
            </a:r>
            <a:r>
              <a:rPr lang="da-DK" sz="2000" dirty="0" err="1" smtClean="0"/>
              <a:t>BU-Redder</a:t>
            </a:r>
            <a:r>
              <a:rPr lang="da-DK" sz="2000" dirty="0" smtClean="0"/>
              <a:t>, DI</a:t>
            </a:r>
          </a:p>
          <a:p>
            <a:r>
              <a:rPr lang="da-DK" sz="2000" dirty="0" smtClean="0"/>
              <a:t>Hans Kjeldgaard Christiansen	Sekretariatschef TUR</a:t>
            </a:r>
          </a:p>
          <a:p>
            <a:r>
              <a:rPr lang="da-DK" sz="2000" dirty="0" smtClean="0"/>
              <a:t>Michael Egense			Aarhus Tech</a:t>
            </a:r>
          </a:p>
          <a:p>
            <a:endParaRPr lang="da-DK" sz="2800" dirty="0" smtClean="0"/>
          </a:p>
          <a:p>
            <a:endParaRPr lang="da-DK" sz="2800" dirty="0" smtClean="0"/>
          </a:p>
          <a:p>
            <a:endParaRPr lang="da-DK" sz="2800" dirty="0"/>
          </a:p>
        </p:txBody>
      </p:sp>
      <p:sp>
        <p:nvSpPr>
          <p:cNvPr id="10242" name="AutoShape 2" descr="data:image/jpeg;base64,/9j/4AAQSkZJRgABAQAAAQABAAD/2wCEAAkGBxQHBhUIExQUFhUVFiAaGRYWGCEgHRweHBkXFxccHCAgHCgmHiAxHBkVJTIlJi0sOjAuHB8/ODQuOigtLisBCgoKDg0OGhAQGywkICUsLCw1LTYsLCwvMiwsLCwsLC8uLCwsLCwsLywsLCwsLCwsLCwsNCwsLCwsLCwsLCwsNP/AABEIAFAAVwMBEQACEQEDEQH/xAAcAAACAwEBAQEAAAAAAAAAAAAGBwAEBQECCAP/xAA5EAABAQUFBQUFCQEBAAAAAAABAgADBAURBhIhMUETUWFxgQciMpGxFBVCUsEjNmJyc6Gy0fA1M//EABsBAAIDAQEBAAAAAAAAAAAAAAAEAwUGAgEH/8QALREAAQMDAwIEBQUAAAAAAAAAAQACAwQRIQUSMRNBFDJRgSJxobHRIzRhkfD/2gAMAwEAAhEDEQA/AHho3iFh2unwkMs22BWo3UJO/eeAbh79oTtBSGpl29u6T0bHPI+IMQ8WpSjqT6bujIucSVtYYWRN2MFkXWFtWtzGplr5RUhZohSjik6CuoOWLTxSm+0qk1XTWlhljFiOQmeGaWYXWEKMIUYQowhRhCjCFxj+UJPW+momk+KUmqHXcTz+M+Yp0ZKZ13LZaRTGGHceSseElL+NdbV25eLSNUpNOm/o3Aa4p2SshjNnOAVRaS7XdIKVA5EUIP0bnIU1w9uMgp22VmwnElRFV71Lq+Chn/fVn43bmrC1tP0JixbDdpRcqwhdYQuVYQusIUYQl1aTtAD1wYaFBqrAvFClB+EZ14llnz4sFo6LRSHbp+PRD9iJCJ5M6LH2TuhVxr4U/sa8mjjj3HKsNTrfDx7WclMWJtTBSx77IXqQU4UQCQngbowZnqNGFm2afVTDeGlZNrpU5tHKDNYcpUtAJCkfEBmk8dzcSsbILjlN6fUyUk3TlwCgmy1o12fiy8SLztfjRv3Ebj6tBHJtV7XUDapo7OHdNeQT11PoYv3V7umigoUINAeubONeHBZGqpJKZwa/utRukqqU0mzmUudq+WlAOVczyGZbwua3lTw08kzrRi6pSy1MLM32xdvReOSVVSTyrm3IlaVNNp9RCNz24W0k1btJrrCF88lq0Dsvo2OUaR79VlbLO5anuv4iq3h1SnAU4HIdCzBJjbYKhiYK6pMrvI3AQUMGXV/bhblkZ4ZJNQon7JZAeDShwvcxv3VaSN+0qu1KkbUR48w4Xm1sp90TpTkDuL76DpQ6DkcPJiRlnWXWm1AnhF+Rgox7Jv8AnP8A9UfwS01PwqXXj+q35I1i4hMJDKiFGiUJKieAFSzF7ZVGxhe4NHJSOnc1XOpiqNXr4U/KnQD68Wr3u3Fbukpm08YY33KopN1V4YEYijc8cJlzdwtZOKws8M5k/fP2js3V8cKpV1H7gs7E/cFitTpPDzWHByiNplXILkdh3Moee3Pl7QoxFRRCaY1pr1ZdsLW5KuqrVpagdNgsPqgK0k0M7nK4sVoTdQNbowThxz6su9xc5aChphTQBp91tS7s+iIuH2y1IdVFQlWJ60yaQU7rZSU2twsdZousCcyd7Jon2d8mlciMUqHA/RonMLMFWNNVxVLbxo6s+lzbGzggH3/q4wvDxDDuqG8UwPJmGWkbYrP1fVoKkvj4d/S3bJWeNnXDxzfvha7wNKEYAUOPBpI49gSFfXeKc11rWCxe0ydhxBCVJPeeYrpokHXmfQtxO/Fk7otIXSdY8Dj5oIkNnn09ekOgAkeJasEjhxPAMsyMuOFfVlfFTefJ9FpTmw0RLIcxAuvUgd65mONDn0bt0JGQlabWIZXBp+FfhYeciUTsFRo7ed1R0HynofUt5E+xXeq0vXgJHIynIDUM9zwsYk1aC1z+du9gaId6oTr+Y68mRfKSFtKTS4qZ27krX7M5IIuMVM1iqXZoiuqtT0FOpaSBl8lJ63V7GiFpyeUc2mmxkcqMaE36EC6TTM0zZh7toVBR03XlEd7XWE8jnFuZI8hUi6+SLyUqzB0IOo0aO4larARTadOHHypawEa8lkUIh2ooWnD+wRqODKAkHC1EsLKhm1wuEVPe0WIXDbMIdhdPHieoDTeINrKoZocO65Jt6IYcoeTiZpd1Knj1YF451OZPADHo0IBc5WrjHTQnFgAmTMrQQ9joRMrdpvrSnwjTis7znvZsyNZgLLw0U9c4yONh6/hEkoi/eMrdxhFNogKpnSujSg3CrZo+lK5noUrLfyUSqc7RAo7ei8NwV8Y9D1LKTMs7C1ekVfWh2k5GPZepJbeIlUOIc0eoGV7McKjMc28bMQiq0eGV25psUOwsMuMiUwztJUtRoAP9lxaMDcVaSSNiaXuNgE77PysSeVIgh8IxO8nFR82fY2wWDqpzPKXnusftI+6y/wAyf5BuZfKm9I/dNulfKJiqVTJEanNJxG9PxDyZJjtpWsqqcTxOYVuW6lHs0aJq7FXL/vVGQUcSDurn5tJKy3xBV+lVW5nRf5m/ZC7RXVwjGx8H7ql720r0YIQQ6B+InCvKtAOrTxt2DeVQ6jN15G00Z5OUIv3yoh8p+s1Uo1JOpLQk3yruNjWNDW9k7LKfdqH/AEk+jPR+QLC137h/zKr20kvvqSqdpH2iO8jmNOoqG8lZuCl06q8PMCeDgpNLSXaygggg0IOYPFkbW5W4Y4PF28J4SiQQ8nqXTtKSc1ZqPCpxpwawDGjhYGermnw849Oy027SypTeWIm8CYN5W6rcaHDENy5u4WUsMzoXh7eUq7W2TVIFB+klblRoFapO5X0P+KckW3K1un6m2p+F2Hfdb9gZ07jID3E/CTTBAXiFJPw46j0aWJ4I2lV2q0ckUnXi+nYogRYqCdPttsQfwkkp8iaNKI28quOp1Lm7d35Qd2g2hTHPRLHJGzdmqiMirIAcB68mgmffAVzpFEY/1pOT/rqWSsSZrDiOfkpdnwpHiUN5OgbyOG/xFe6hq/ReWRcjumXBQqYGFTCoqEoFByDNgWAWXke57i93JVhvVwseaWZhpo/27x0Cr5hgTzpn1aMxgpyGvnhFmONlst2lFGEKMIVObQCZnL1wa8lppy3HoW8cNwspYJTFIHjskVEw6oOKVDqwWhVDTeNR6hq8gg2W+je2Zgd2IVl9Ooh/D+zqfvSncVHHnqRzb3e7i6ibRQh24MC92dlZm84dwQyJqrgkYq/bDqxGwly5rZxBA53fsnk7QHTsOwKACgAawCwjnXNyvbC8UYQowhRhCjCFGELhLeoQB2gWWXFP/ejhN40o8QMzTJQ3mmBHJlZo75Cv9J1BsY6UnsUvnUMt8/2CUKKiaXQDXy0Za3ZaV8jGt3E4TVsHZkyWGVEvabV5p8qdE897ORR7crIapXipftZ5QiujTKqXWEKMIUYQv//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10244" name="AutoShape 4" descr="data:image/jpeg;base64,/9j/4AAQSkZJRgABAQAAAQABAAD/2wCEAAkGBxQHBhUIExQUFhUVFiAaGRYWGCEgHRweHBkXFxccHCAgHCgmHiAxHBkVJTIlJi0sOjAuHB8/ODQuOigtLisBCgoKDg0OGhAQGywkICUsLCw1LTYsLCwvMiwsLCwsLC8uLCwsLCwsLywsLCwsLCwsLCwsNCwsLCwsLCwsLCwsNP/AABEIAFAAVwMBEQACEQEDEQH/xAAcAAACAwEBAQEAAAAAAAAAAAAGBwAEBQECCAP/xAA5EAABAQUFBQUFCQEBAAAAAAABAgADBAURBhIhMUETUWFxgQciMpGxFBVCUsEjNmJyc6Gy0fA1M//EABsBAAIDAQEBAAAAAAAAAAAAAAAEAwUGAgEH/8QALREAAQMDAwIEBQUAAAAAAAAAAQACAwQRIQUSMRNBFDJRgSJxobHRIzRhkfD/2gAMAwEAAhEDEQA/AHho3iFh2unwkMs22BWo3UJO/eeAbh79oTtBSGpl29u6T0bHPI+IMQ8WpSjqT6bujIucSVtYYWRN2MFkXWFtWtzGplr5RUhZohSjik6CuoOWLTxSm+0qk1XTWlhljFiOQmeGaWYXWEKMIUYQowhRhCjCFxj+UJPW+momk+KUmqHXcTz+M+Yp0ZKZ13LZaRTGGHceSseElL+NdbV25eLSNUpNOm/o3Aa4p2SshjNnOAVRaS7XdIKVA5EUIP0bnIU1w9uMgp22VmwnElRFV71Lq+Chn/fVn43bmrC1tP0JixbDdpRcqwhdYQuVYQusIUYQl1aTtAD1wYaFBqrAvFClB+EZ14llnz4sFo6LRSHbp+PRD9iJCJ5M6LH2TuhVxr4U/sa8mjjj3HKsNTrfDx7WclMWJtTBSx77IXqQU4UQCQngbowZnqNGFm2afVTDeGlZNrpU5tHKDNYcpUtAJCkfEBmk8dzcSsbILjlN6fUyUk3TlwCgmy1o12fiy8SLztfjRv3Ebj6tBHJtV7XUDapo7OHdNeQT11PoYv3V7umigoUINAeubONeHBZGqpJKZwa/utRukqqU0mzmUudq+WlAOVczyGZbwua3lTw08kzrRi6pSy1MLM32xdvReOSVVSTyrm3IlaVNNp9RCNz24W0k1btJrrCF88lq0Dsvo2OUaR79VlbLO5anuv4iq3h1SnAU4HIdCzBJjbYKhiYK6pMrvI3AQUMGXV/bhblkZ4ZJNQon7JZAeDShwvcxv3VaSN+0qu1KkbUR48w4Xm1sp90TpTkDuL76DpQ6DkcPJiRlnWXWm1AnhF+Rgox7Jv8AnP8A9UfwS01PwqXXj+q35I1i4hMJDKiFGiUJKieAFSzF7ZVGxhe4NHJSOnc1XOpiqNXr4U/KnQD68Wr3u3Fbukpm08YY33KopN1V4YEYijc8cJlzdwtZOKws8M5k/fP2js3V8cKpV1H7gs7E/cFitTpPDzWHByiNplXILkdh3Moee3Pl7QoxFRRCaY1pr1ZdsLW5KuqrVpagdNgsPqgK0k0M7nK4sVoTdQNbowThxz6su9xc5aChphTQBp91tS7s+iIuH2y1IdVFQlWJ60yaQU7rZSU2twsdZousCcyd7Jon2d8mlciMUqHA/RonMLMFWNNVxVLbxo6s+lzbGzggH3/q4wvDxDDuqG8UwPJmGWkbYrP1fVoKkvj4d/S3bJWeNnXDxzfvha7wNKEYAUOPBpI49gSFfXeKc11rWCxe0ydhxBCVJPeeYrpokHXmfQtxO/Fk7otIXSdY8Dj5oIkNnn09ekOgAkeJasEjhxPAMsyMuOFfVlfFTefJ9FpTmw0RLIcxAuvUgd65mONDn0bt0JGQlabWIZXBp+FfhYeciUTsFRo7ed1R0HynofUt5E+xXeq0vXgJHIynIDUM9zwsYk1aC1z+du9gaId6oTr+Y68mRfKSFtKTS4qZ27krX7M5IIuMVM1iqXZoiuqtT0FOpaSBl8lJ63V7GiFpyeUc2mmxkcqMaE36EC6TTM0zZh7toVBR03XlEd7XWE8jnFuZI8hUi6+SLyUqzB0IOo0aO4larARTadOHHypawEa8lkUIh2ooWnD+wRqODKAkHC1EsLKhm1wuEVPe0WIXDbMIdhdPHieoDTeINrKoZocO65Jt6IYcoeTiZpd1Knj1YF451OZPADHo0IBc5WrjHTQnFgAmTMrQQ9joRMrdpvrSnwjTis7znvZsyNZgLLw0U9c4yONh6/hEkoi/eMrdxhFNogKpnSujSg3CrZo+lK5noUrLfyUSqc7RAo7ei8NwV8Y9D1LKTMs7C1ekVfWh2k5GPZepJbeIlUOIc0eoGV7McKjMc28bMQiq0eGV25psUOwsMuMiUwztJUtRoAP9lxaMDcVaSSNiaXuNgE77PysSeVIgh8IxO8nFR82fY2wWDqpzPKXnusftI+6y/wAyf5BuZfKm9I/dNulfKJiqVTJEanNJxG9PxDyZJjtpWsqqcTxOYVuW6lHs0aJq7FXL/vVGQUcSDurn5tJKy3xBV+lVW5nRf5m/ZC7RXVwjGx8H7ql720r0YIQQ6B+InCvKtAOrTxt2DeVQ6jN15G00Z5OUIv3yoh8p+s1Uo1JOpLQk3yruNjWNDW9k7LKfdqH/AEk+jPR+QLC137h/zKr20kvvqSqdpH2iO8jmNOoqG8lZuCl06q8PMCeDgpNLSXaygggg0IOYPFkbW5W4Y4PF28J4SiQQ8nqXTtKSc1ZqPCpxpwawDGjhYGermnw849Oy027SypTeWIm8CYN5W6rcaHDENy5u4WUsMzoXh7eUq7W2TVIFB+klblRoFapO5X0P+KckW3K1un6m2p+F2Hfdb9gZ07jID3E/CTTBAXiFJPw46j0aWJ4I2lV2q0ckUnXi+nYogRYqCdPttsQfwkkp8iaNKI28quOp1Lm7d35Qd2g2hTHPRLHJGzdmqiMirIAcB68mgmffAVzpFEY/1pOT/rqWSsSZrDiOfkpdnwpHiUN5OgbyOG/xFe6hq/ReWRcjumXBQqYGFTCoqEoFByDNgWAWXke57i93JVhvVwseaWZhpo/27x0Cr5hgTzpn1aMxgpyGvnhFmONlst2lFGEKMIVObQCZnL1wa8lppy3HoW8cNwspYJTFIHjskVEw6oOKVDqwWhVDTeNR6hq8gg2W+je2Zgd2IVl9Ooh/D+zqfvSncVHHnqRzb3e7i6ibRQh24MC92dlZm84dwQyJqrgkYq/bDqxGwly5rZxBA53fsnk7QHTsOwKACgAawCwjnXNyvbC8UYQowhRhCjCFGELhLeoQB2gWWXFP/ejhN40o8QMzTJQ3mmBHJlZo75Cv9J1BsY6UnsUvnUMt8/2CUKKiaXQDXy0Za3ZaV8jGt3E4TVsHZkyWGVEvabV5p8qdE897ORR7crIapXipftZ5QiujTKqXWEKMIUYQv//Z"/>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11"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575" descr="ghost">
            <a:hlinkClick r:id="rId3"/>
          </p:cNvPr>
          <p:cNvPicPr>
            <a:picLocks noChangeAspect="1" noChangeArrowheads="1"/>
          </p:cNvPicPr>
          <p:nvPr/>
        </p:nvPicPr>
        <p:blipFill>
          <a:blip r:embed="rId4"/>
          <a:srcRect/>
          <a:stretch>
            <a:fillRect/>
          </a:stretch>
        </p:blipFill>
        <p:spPr bwMode="auto">
          <a:xfrm>
            <a:off x="3581400" y="3571875"/>
            <a:ext cx="1981200" cy="952500"/>
          </a:xfrm>
          <a:prstGeom prst="rect">
            <a:avLst/>
          </a:prstGeom>
          <a:noFill/>
          <a:ln w="9525">
            <a:noFill/>
            <a:miter lim="800000"/>
            <a:headEnd/>
            <a:tailEnd/>
          </a:ln>
        </p:spPr>
      </p:pic>
      <p:sp>
        <p:nvSpPr>
          <p:cNvPr id="26627"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sp>
        <p:nvSpPr>
          <p:cNvPr id="26628" name="Rektangel 12"/>
          <p:cNvSpPr>
            <a:spLocks noChangeArrowheads="1"/>
          </p:cNvSpPr>
          <p:nvPr/>
        </p:nvSpPr>
        <p:spPr bwMode="auto">
          <a:xfrm>
            <a:off x="251520" y="980728"/>
            <a:ext cx="8617039" cy="2862322"/>
          </a:xfrm>
          <a:prstGeom prst="rect">
            <a:avLst/>
          </a:prstGeom>
          <a:noFill/>
          <a:ln w="9525">
            <a:noFill/>
            <a:miter lim="800000"/>
            <a:headEnd/>
            <a:tailEnd/>
          </a:ln>
        </p:spPr>
        <p:txBody>
          <a:bodyPr wrap="none">
            <a:spAutoFit/>
          </a:bodyPr>
          <a:lstStyle/>
          <a:p>
            <a:pPr marL="228600" indent="-228600" algn="ctr"/>
            <a:r>
              <a:rPr lang="da-DK" sz="6000" dirty="0" smtClean="0">
                <a:latin typeface="Arial Black" pitchFamily="34" charset="0"/>
                <a:cs typeface="Arial" charset="0"/>
              </a:rPr>
              <a:t>TURs </a:t>
            </a:r>
          </a:p>
          <a:p>
            <a:pPr marL="228600" indent="-228600" algn="ctr"/>
            <a:r>
              <a:rPr lang="da-DK" sz="6000" dirty="0" smtClean="0">
                <a:latin typeface="Arial Black" pitchFamily="34" charset="0"/>
                <a:cs typeface="Arial" charset="0"/>
              </a:rPr>
              <a:t>UDDANNELSESPRIS</a:t>
            </a:r>
          </a:p>
          <a:p>
            <a:pPr marL="228600" indent="-228600" algn="ctr"/>
            <a:r>
              <a:rPr lang="da-DK" sz="6000" dirty="0" smtClean="0">
                <a:latin typeface="Arial Black" pitchFamily="34" charset="0"/>
                <a:cs typeface="Arial" charset="0"/>
              </a:rPr>
              <a:t>2014</a:t>
            </a:r>
            <a:endParaRPr lang="da-DK" sz="6000" dirty="0">
              <a:latin typeface="Arial Black" pitchFamily="34" charset="0"/>
              <a:cs typeface="Arial" charset="0"/>
            </a:endParaRPr>
          </a:p>
        </p:txBody>
      </p:sp>
      <p:pic>
        <p:nvPicPr>
          <p:cNvPr id="26629" name="Picture 8" descr="TUR_logo_revideret_august2011"/>
          <p:cNvPicPr>
            <a:picLocks noChangeAspect="1" noChangeArrowheads="1"/>
          </p:cNvPicPr>
          <p:nvPr/>
        </p:nvPicPr>
        <p:blipFill>
          <a:blip r:embed="rId5" cstate="print"/>
          <a:srcRect/>
          <a:stretch>
            <a:fillRect/>
          </a:stretch>
        </p:blipFill>
        <p:spPr bwMode="auto">
          <a:xfrm>
            <a:off x="467544" y="6281961"/>
            <a:ext cx="7920536" cy="576039"/>
          </a:xfrm>
          <a:prstGeom prst="rect">
            <a:avLst/>
          </a:prstGeom>
          <a:noFill/>
          <a:ln w="9525">
            <a:noFill/>
            <a:miter lim="800000"/>
            <a:headEnd/>
            <a:tailEnd/>
          </a:ln>
        </p:spPr>
      </p:pic>
      <p:pic>
        <p:nvPicPr>
          <p:cNvPr id="7" name="Billede 6" descr="truck_banner_jpg_991094733.jpg"/>
          <p:cNvPicPr>
            <a:picLocks noChangeAspect="1"/>
          </p:cNvPicPr>
          <p:nvPr/>
        </p:nvPicPr>
        <p:blipFill>
          <a:blip r:embed="rId6" cstate="print">
            <a:lum bright="40000" contrast="-40000"/>
          </a:blip>
          <a:stretch>
            <a:fillRect/>
          </a:stretch>
        </p:blipFill>
        <p:spPr>
          <a:xfrm>
            <a:off x="0" y="4149080"/>
            <a:ext cx="9144000" cy="2116764"/>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575" descr="ghost">
            <a:hlinkClick r:id="rId3"/>
          </p:cNvPr>
          <p:cNvPicPr>
            <a:picLocks noChangeAspect="1" noChangeArrowheads="1"/>
          </p:cNvPicPr>
          <p:nvPr/>
        </p:nvPicPr>
        <p:blipFill>
          <a:blip r:embed="rId4"/>
          <a:srcRect/>
          <a:stretch>
            <a:fillRect/>
          </a:stretch>
        </p:blipFill>
        <p:spPr bwMode="auto">
          <a:xfrm>
            <a:off x="3581400" y="3571875"/>
            <a:ext cx="1981200" cy="952500"/>
          </a:xfrm>
          <a:prstGeom prst="rect">
            <a:avLst/>
          </a:prstGeom>
          <a:noFill/>
          <a:ln w="9525">
            <a:noFill/>
            <a:miter lim="800000"/>
            <a:headEnd/>
            <a:tailEnd/>
          </a:ln>
        </p:spPr>
      </p:pic>
      <p:sp>
        <p:nvSpPr>
          <p:cNvPr id="3075"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sp>
        <p:nvSpPr>
          <p:cNvPr id="3076" name="Rektangel 13"/>
          <p:cNvSpPr>
            <a:spLocks noChangeArrowheads="1"/>
          </p:cNvSpPr>
          <p:nvPr/>
        </p:nvSpPr>
        <p:spPr bwMode="auto">
          <a:xfrm>
            <a:off x="1476375" y="2852738"/>
            <a:ext cx="6553200" cy="892175"/>
          </a:xfrm>
          <a:prstGeom prst="rect">
            <a:avLst/>
          </a:prstGeom>
          <a:noFill/>
          <a:ln w="9525">
            <a:noFill/>
            <a:miter lim="800000"/>
            <a:headEnd/>
            <a:tailEnd/>
          </a:ln>
        </p:spPr>
        <p:txBody>
          <a:bodyPr>
            <a:spAutoFit/>
          </a:bodyPr>
          <a:lstStyle/>
          <a:p>
            <a:pPr algn="ctr"/>
            <a:r>
              <a:rPr lang="da-DK" sz="2800" b="1" dirty="0">
                <a:latin typeface="Tahoma" pitchFamily="34" charset="0"/>
                <a:cs typeface="Tahoma" pitchFamily="34" charset="0"/>
              </a:rPr>
              <a:t>Jan Aage Hansen</a:t>
            </a:r>
          </a:p>
          <a:p>
            <a:pPr algn="ctr"/>
            <a:r>
              <a:rPr lang="da-DK" sz="2400" dirty="0">
                <a:latin typeface="Tahoma" pitchFamily="34" charset="0"/>
                <a:cs typeface="Tahoma" pitchFamily="34" charset="0"/>
              </a:rPr>
              <a:t>Formand for TUR</a:t>
            </a:r>
          </a:p>
        </p:txBody>
      </p:sp>
      <p:pic>
        <p:nvPicPr>
          <p:cNvPr id="3078" name="Picture 10" descr="TUR_logo_revideret_august2011"/>
          <p:cNvPicPr>
            <a:picLocks noChangeAspect="1" noChangeArrowheads="1"/>
          </p:cNvPicPr>
          <p:nvPr/>
        </p:nvPicPr>
        <p:blipFill>
          <a:blip r:embed="rId5" cstate="print"/>
          <a:srcRect/>
          <a:stretch>
            <a:fillRect/>
          </a:stretch>
        </p:blipFill>
        <p:spPr bwMode="auto">
          <a:xfrm>
            <a:off x="323850" y="404813"/>
            <a:ext cx="3143250" cy="228600"/>
          </a:xfrm>
          <a:prstGeom prst="rect">
            <a:avLst/>
          </a:prstGeom>
          <a:noFill/>
          <a:ln w="9525">
            <a:noFill/>
            <a:miter lim="800000"/>
            <a:headEnd/>
            <a:tailEnd/>
          </a:ln>
        </p:spPr>
      </p:pic>
      <p:sp>
        <p:nvSpPr>
          <p:cNvPr id="7"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575" descr="ghost">
            <a:hlinkClick r:id="rId3"/>
          </p:cNvPr>
          <p:cNvPicPr>
            <a:picLocks noChangeAspect="1" noChangeArrowheads="1"/>
          </p:cNvPicPr>
          <p:nvPr/>
        </p:nvPicPr>
        <p:blipFill>
          <a:blip r:embed="rId4"/>
          <a:srcRect/>
          <a:stretch>
            <a:fillRect/>
          </a:stretch>
        </p:blipFill>
        <p:spPr bwMode="auto">
          <a:xfrm>
            <a:off x="3581400" y="3571875"/>
            <a:ext cx="1981200" cy="952500"/>
          </a:xfrm>
          <a:prstGeom prst="rect">
            <a:avLst/>
          </a:prstGeom>
          <a:noFill/>
          <a:ln w="9525">
            <a:noFill/>
            <a:miter lim="800000"/>
            <a:headEnd/>
            <a:tailEnd/>
          </a:ln>
        </p:spPr>
      </p:pic>
      <p:sp>
        <p:nvSpPr>
          <p:cNvPr id="7171"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pic>
        <p:nvPicPr>
          <p:cNvPr id="7175" name="Picture 9" descr="TUR_logo_revideret_august2011"/>
          <p:cNvPicPr>
            <a:picLocks noChangeAspect="1" noChangeArrowheads="1"/>
          </p:cNvPicPr>
          <p:nvPr/>
        </p:nvPicPr>
        <p:blipFill>
          <a:blip r:embed="rId5" cstate="print"/>
          <a:srcRect/>
          <a:stretch>
            <a:fillRect/>
          </a:stretch>
        </p:blipFill>
        <p:spPr bwMode="auto">
          <a:xfrm>
            <a:off x="5795963" y="260350"/>
            <a:ext cx="3143250" cy="228600"/>
          </a:xfrm>
          <a:prstGeom prst="rect">
            <a:avLst/>
          </a:prstGeom>
          <a:noFill/>
          <a:ln w="9525">
            <a:noFill/>
            <a:miter lim="800000"/>
            <a:headEnd/>
            <a:tailEnd/>
          </a:ln>
        </p:spPr>
      </p:pic>
      <p:sp>
        <p:nvSpPr>
          <p:cNvPr id="74754" name="Text Box 2"/>
          <p:cNvSpPr txBox="1">
            <a:spLocks noChangeArrowheads="1"/>
          </p:cNvSpPr>
          <p:nvPr/>
        </p:nvSpPr>
        <p:spPr bwMode="auto">
          <a:xfrm>
            <a:off x="1907704" y="548680"/>
            <a:ext cx="5295900" cy="5976664"/>
          </a:xfrm>
          <a:prstGeom prst="rect">
            <a:avLst/>
          </a:prstGeom>
          <a:solidFill>
            <a:srgbClr val="FFFFFF"/>
          </a:solidFill>
          <a:ln w="31750">
            <a:solidFill>
              <a:srgbClr val="9BBB59"/>
            </a:solid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da-DK" sz="1400" b="1" i="0" u="none" strike="noStrike" cap="none" normalizeH="0" baseline="0" smtClean="0">
                <a:ln>
                  <a:noFill/>
                </a:ln>
                <a:solidFill>
                  <a:schemeClr val="tx1"/>
                </a:solidFill>
                <a:effectLst/>
                <a:latin typeface="Times New Roman" pitchFamily="18" charset="0"/>
              </a:rPr>
              <a:t>FUNDATS</a:t>
            </a:r>
            <a:endParaRPr kumimoji="0" lang="da-DK" sz="1400" b="1" i="0" u="none" strike="noStrike" cap="none" normalizeH="0" baseline="0" smtClean="0">
              <a:ln>
                <a:noFill/>
              </a:ln>
              <a:solidFill>
                <a:schemeClr val="tx1"/>
              </a:solidFill>
              <a:effectLst/>
              <a:latin typeface="’’Times New Roman’’"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da-DK" sz="1800" b="1" i="0" u="none" strike="noStrike" cap="none" normalizeH="0" baseline="0" smtClean="0">
              <a:ln>
                <a:noFill/>
              </a:ln>
              <a:solidFill>
                <a:schemeClr val="tx1"/>
              </a:solidFill>
              <a:effectLst/>
              <a:latin typeface="’’Times New Roman’’"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da-DK" sz="1800" b="1" i="0" u="none" strike="noStrike" cap="none" normalizeH="0" baseline="0" smtClean="0">
                <a:ln>
                  <a:noFill/>
                </a:ln>
                <a:solidFill>
                  <a:schemeClr val="tx1"/>
                </a:solidFill>
                <a:effectLst/>
                <a:latin typeface="Verdana" pitchFamily="34" charset="0"/>
              </a:rPr>
              <a:t>TURs UDDANNELSESPRIS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da-DK" sz="900" b="0" i="0" u="none" strike="noStrike" cap="none" normalizeH="0" baseline="0" smtClean="0">
                <a:ln>
                  <a:noFill/>
                </a:ln>
                <a:solidFill>
                  <a:schemeClr val="tx1"/>
                </a:solidFill>
                <a:effectLst/>
                <a:latin typeface="’’Times New Roman’’" charset="0"/>
              </a:rPr>
              <a:t/>
            </a:r>
            <a:br>
              <a:rPr kumimoji="0" lang="da-DK" sz="900" b="0" i="0" u="none" strike="noStrike" cap="none" normalizeH="0" baseline="0" smtClean="0">
                <a:ln>
                  <a:noFill/>
                </a:ln>
                <a:solidFill>
                  <a:schemeClr val="tx1"/>
                </a:solidFill>
                <a:effectLst/>
                <a:latin typeface="’’Times New Roman’’" charset="0"/>
              </a:rPr>
            </a:br>
            <a:r>
              <a:rPr kumimoji="0" lang="da-DK" sz="1000" b="0" i="1" u="none" strike="noStrike" cap="none" normalizeH="0" baseline="0" smtClean="0">
                <a:ln>
                  <a:noFill/>
                </a:ln>
                <a:solidFill>
                  <a:schemeClr val="tx1"/>
                </a:solidFill>
                <a:effectLst/>
                <a:latin typeface="Verdana" pitchFamily="34" charset="0"/>
              </a:rPr>
              <a:t>TURs uddannelsespris er oprettet for at hædre enkeltpersoner eller institutioner, der har ydet en særlig indsats for udvikling af faglige uddannelser.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da-DK" sz="1000" b="0" i="0" u="none" strike="noStrike" cap="none" normalizeH="0" baseline="0" smtClean="0">
                <a:ln>
                  <a:noFill/>
                </a:ln>
                <a:solidFill>
                  <a:schemeClr val="tx1"/>
                </a:solidFill>
                <a:effectLst/>
                <a:latin typeface="Verdana" pitchFamily="34" charset="0"/>
              </a:rPr>
              <a:t>TUR uddeler hvert år et hæderslegat i form af et pengebeløb til en person, organisation eller institution, der har: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da-DK" sz="1000" b="1" i="0" u="none" strike="noStrike" cap="none" normalizeH="0" baseline="0" smtClean="0">
                <a:ln>
                  <a:noFill/>
                </a:ln>
                <a:solidFill>
                  <a:schemeClr val="tx1"/>
                </a:solidFill>
                <a:effectLst/>
                <a:latin typeface="Verdana" pitchFamily="34" charset="0"/>
              </a:rPr>
              <a:t>-  ydet en særlig indsats for udviklingen af de faglige uddannelser med særlig vægt på uddannelse af personer og grupper, der normalt er kortuddannede, og som ikke har særlige traditioner for kompetenceudvikling via uddannelse. Den særlige indsats kan tillige være rettet mod at højne status for faglig uddannelse.</a:t>
            </a:r>
          </a:p>
          <a:p>
            <a:pPr marL="0" marR="0" lvl="0" indent="0" algn="l" defTabSz="914400" rtl="0" eaLnBrk="1" fontAlgn="base" latinLnBrk="0" hangingPunct="1">
              <a:lnSpc>
                <a:spcPct val="100000"/>
              </a:lnSpc>
              <a:spcBef>
                <a:spcPct val="0"/>
              </a:spcBef>
              <a:spcAft>
                <a:spcPts val="1000"/>
              </a:spcAft>
              <a:buClrTx/>
              <a:buSzTx/>
              <a:buFontTx/>
              <a:buNone/>
              <a:tabLst/>
            </a:pPr>
            <a:r>
              <a:rPr kumimoji="0" lang="da-DK" sz="1000" b="0" i="0" u="none" strike="noStrike" cap="none" normalizeH="0" baseline="0" smtClean="0">
                <a:ln>
                  <a:noFill/>
                </a:ln>
                <a:solidFill>
                  <a:schemeClr val="tx1"/>
                </a:solidFill>
                <a:effectLst/>
                <a:latin typeface="Verdana" pitchFamily="34" charset="0"/>
              </a:rPr>
              <a:t>Prisens midler består af et beløb der årligt fastsættes af TURs bestyrelse.</a:t>
            </a:r>
            <a:br>
              <a:rPr kumimoji="0" lang="da-DK" sz="1000" b="0" i="0" u="none" strike="noStrike" cap="none" normalizeH="0" baseline="0" smtClean="0">
                <a:ln>
                  <a:noFill/>
                </a:ln>
                <a:solidFill>
                  <a:schemeClr val="tx1"/>
                </a:solidFill>
                <a:effectLst/>
                <a:latin typeface="Verdana" pitchFamily="34" charset="0"/>
              </a:rPr>
            </a:br>
            <a:r>
              <a:rPr kumimoji="0" lang="da-DK" sz="1000" b="0" i="0" u="none" strike="noStrike" cap="none" normalizeH="0" baseline="0" smtClean="0">
                <a:ln>
                  <a:noFill/>
                </a:ln>
                <a:solidFill>
                  <a:schemeClr val="tx1"/>
                </a:solidFill>
                <a:effectLst/>
                <a:latin typeface="Verdana" pitchFamily="34" charset="0"/>
              </a:rPr>
              <a:t/>
            </a:r>
            <a:br>
              <a:rPr kumimoji="0" lang="da-DK" sz="1000" b="0" i="0" u="none" strike="noStrike" cap="none" normalizeH="0" baseline="0" smtClean="0">
                <a:ln>
                  <a:noFill/>
                </a:ln>
                <a:solidFill>
                  <a:schemeClr val="tx1"/>
                </a:solidFill>
                <a:effectLst/>
                <a:latin typeface="Verdana" pitchFamily="34" charset="0"/>
              </a:rPr>
            </a:br>
            <a:r>
              <a:rPr kumimoji="0" lang="da-DK" sz="1000" b="0" i="0" u="none" strike="noStrike" cap="none" normalizeH="0" baseline="0" smtClean="0">
                <a:ln>
                  <a:noFill/>
                </a:ln>
                <a:solidFill>
                  <a:schemeClr val="tx1"/>
                </a:solidFill>
                <a:effectLst/>
                <a:latin typeface="Verdana" pitchFamily="34" charset="0"/>
              </a:rPr>
              <a:t>Prisen bestyres af Transporterhvervets Uddannelser, hvis bestyrelse hvert år efter ansøgningsfristens udløb vurderer de indkomne indstillinger til uddannelsesprisen og udpeger prismodtageren. </a:t>
            </a:r>
            <a:br>
              <a:rPr kumimoji="0" lang="da-DK" sz="1000" b="0" i="0" u="none" strike="noStrike" cap="none" normalizeH="0" baseline="0" smtClean="0">
                <a:ln>
                  <a:noFill/>
                </a:ln>
                <a:solidFill>
                  <a:schemeClr val="tx1"/>
                </a:solidFill>
                <a:effectLst/>
                <a:latin typeface="Verdana" pitchFamily="34" charset="0"/>
              </a:rPr>
            </a:br>
            <a:r>
              <a:rPr kumimoji="0" lang="da-DK" sz="1000" b="0" i="0" u="none" strike="noStrike" cap="none" normalizeH="0" baseline="0" smtClean="0">
                <a:ln>
                  <a:noFill/>
                </a:ln>
                <a:solidFill>
                  <a:schemeClr val="tx1"/>
                </a:solidFill>
                <a:effectLst/>
                <a:latin typeface="Verdana" pitchFamily="34" charset="0"/>
              </a:rPr>
              <a:t/>
            </a:r>
            <a:br>
              <a:rPr kumimoji="0" lang="da-DK" sz="1000" b="0" i="0" u="none" strike="noStrike" cap="none" normalizeH="0" baseline="0" smtClean="0">
                <a:ln>
                  <a:noFill/>
                </a:ln>
                <a:solidFill>
                  <a:schemeClr val="tx1"/>
                </a:solidFill>
                <a:effectLst/>
                <a:latin typeface="Verdana" pitchFamily="34" charset="0"/>
              </a:rPr>
            </a:br>
            <a:r>
              <a:rPr kumimoji="0" lang="da-DK" sz="1000" b="0" i="0" u="none" strike="noStrike" cap="none" normalizeH="0" baseline="0" smtClean="0">
                <a:ln>
                  <a:noFill/>
                </a:ln>
                <a:solidFill>
                  <a:schemeClr val="tx1"/>
                </a:solidFill>
                <a:effectLst/>
                <a:latin typeface="Verdana" pitchFamily="34" charset="0"/>
              </a:rPr>
              <a:t>Ansøgere kan indstille en person eller en organisation/institution til uddannelsesprisen. Der kan ikke søges på egne vegne. TUR bestemmer størrelse af det beløb, der uddeles. Prisen uddeles på TURs årlige strategikonference eller ved et lignende arrangement, som normalt afholdes i fjerde kvartal hvert år.</a:t>
            </a:r>
            <a:br>
              <a:rPr kumimoji="0" lang="da-DK" sz="1000" b="0" i="0" u="none" strike="noStrike" cap="none" normalizeH="0" baseline="0" smtClean="0">
                <a:ln>
                  <a:noFill/>
                </a:ln>
                <a:solidFill>
                  <a:schemeClr val="tx1"/>
                </a:solidFill>
                <a:effectLst/>
                <a:latin typeface="Verdana" pitchFamily="34" charset="0"/>
              </a:rPr>
            </a:br>
            <a:r>
              <a:rPr kumimoji="0" lang="da-DK" sz="1000" b="0" i="0" u="none" strike="noStrike" cap="none" normalizeH="0" baseline="0" smtClean="0">
                <a:ln>
                  <a:noFill/>
                </a:ln>
                <a:solidFill>
                  <a:schemeClr val="tx1"/>
                </a:solidFill>
                <a:effectLst/>
                <a:latin typeface="Verdana" pitchFamily="34" charset="0"/>
              </a:rPr>
              <a:t/>
            </a:r>
            <a:br>
              <a:rPr kumimoji="0" lang="da-DK" sz="1000" b="0" i="0" u="none" strike="noStrike" cap="none" normalizeH="0" baseline="0" smtClean="0">
                <a:ln>
                  <a:noFill/>
                </a:ln>
                <a:solidFill>
                  <a:schemeClr val="tx1"/>
                </a:solidFill>
                <a:effectLst/>
                <a:latin typeface="Verdana" pitchFamily="34" charset="0"/>
              </a:rPr>
            </a:br>
            <a:r>
              <a:rPr kumimoji="0" lang="da-DK" sz="1000" b="0" i="0" u="none" strike="noStrike" cap="none" normalizeH="0" baseline="0" smtClean="0">
                <a:ln>
                  <a:noFill/>
                </a:ln>
                <a:solidFill>
                  <a:schemeClr val="tx1"/>
                </a:solidFill>
                <a:effectLst/>
                <a:latin typeface="Verdana" pitchFamily="34" charset="0"/>
              </a:rPr>
              <a:t>TURs uddannelsespris nedlægges, når fondens kapital er opbrugt. Fondens regnskab</a:t>
            </a:r>
            <a:r>
              <a:rPr kumimoji="0" lang="da-DK" sz="1000" b="0" i="0" u="none" strike="noStrike" cap="none" normalizeH="0" baseline="0" smtClean="0">
                <a:ln>
                  <a:noFill/>
                </a:ln>
                <a:solidFill>
                  <a:schemeClr val="tx1"/>
                </a:solidFill>
                <a:effectLst/>
                <a:latin typeface="’sans-serif’" charset="0"/>
              </a:rPr>
              <a:t> </a:t>
            </a:r>
            <a:r>
              <a:rPr kumimoji="0" lang="da-DK" sz="1000" b="0" i="0" u="none" strike="noStrike" cap="none" normalizeH="0" baseline="0" smtClean="0">
                <a:ln>
                  <a:noFill/>
                </a:ln>
                <a:solidFill>
                  <a:schemeClr val="tx1"/>
                </a:solidFill>
                <a:effectLst/>
                <a:latin typeface="Verdana" pitchFamily="34" charset="0"/>
              </a:rPr>
              <a:t>revideres af TURs revisionsfirma og fremlægges for TURs bestyrelse til godkendelse.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a-DK" sz="1800" b="0" i="0" u="none" strike="noStrike" cap="none" normalizeH="0" baseline="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Billede 7" descr="truck_banner_jpg_991094733.jpg"/>
          <p:cNvPicPr>
            <a:picLocks noChangeAspect="1"/>
          </p:cNvPicPr>
          <p:nvPr/>
        </p:nvPicPr>
        <p:blipFill>
          <a:blip r:embed="rId3" cstate="print">
            <a:lum bright="40000" contrast="-40000"/>
          </a:blip>
          <a:stretch>
            <a:fillRect/>
          </a:stretch>
        </p:blipFill>
        <p:spPr>
          <a:xfrm>
            <a:off x="179512" y="2176332"/>
            <a:ext cx="8640960" cy="2116764"/>
          </a:xfrm>
          <a:prstGeom prst="rect">
            <a:avLst/>
          </a:prstGeom>
        </p:spPr>
      </p:pic>
      <p:pic>
        <p:nvPicPr>
          <p:cNvPr id="8194" name="Picture 575" descr="ghost">
            <a:hlinkClick r:id="rId4"/>
          </p:cNvPr>
          <p:cNvPicPr>
            <a:picLocks noChangeAspect="1" noChangeArrowheads="1"/>
          </p:cNvPicPr>
          <p:nvPr/>
        </p:nvPicPr>
        <p:blipFill>
          <a:blip r:embed="rId5"/>
          <a:srcRect/>
          <a:stretch>
            <a:fillRect/>
          </a:stretch>
        </p:blipFill>
        <p:spPr bwMode="auto">
          <a:xfrm>
            <a:off x="3581400" y="3571875"/>
            <a:ext cx="1981200" cy="952500"/>
          </a:xfrm>
          <a:prstGeom prst="rect">
            <a:avLst/>
          </a:prstGeom>
          <a:noFill/>
          <a:ln w="9525">
            <a:noFill/>
            <a:miter lim="800000"/>
            <a:headEnd/>
            <a:tailEnd/>
          </a:ln>
        </p:spPr>
      </p:pic>
      <p:sp>
        <p:nvSpPr>
          <p:cNvPr id="8195"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sp>
        <p:nvSpPr>
          <p:cNvPr id="8200" name="Rektangel 13"/>
          <p:cNvSpPr>
            <a:spLocks noChangeArrowheads="1"/>
          </p:cNvSpPr>
          <p:nvPr/>
        </p:nvSpPr>
        <p:spPr bwMode="auto">
          <a:xfrm>
            <a:off x="1043608" y="1844824"/>
            <a:ext cx="6985000" cy="3754874"/>
          </a:xfrm>
          <a:prstGeom prst="rect">
            <a:avLst/>
          </a:prstGeom>
          <a:noFill/>
          <a:ln w="9525">
            <a:noFill/>
            <a:miter lim="800000"/>
            <a:headEnd/>
            <a:tailEnd/>
          </a:ln>
        </p:spPr>
        <p:txBody>
          <a:bodyPr>
            <a:spAutoFit/>
          </a:bodyPr>
          <a:lstStyle/>
          <a:p>
            <a:pPr>
              <a:defRPr/>
            </a:pPr>
            <a:r>
              <a:rPr lang="da-DK" sz="5400" b="1" dirty="0" smtClean="0">
                <a:latin typeface="Arial" pitchFamily="34" charset="0"/>
                <a:cs typeface="Arial" pitchFamily="34" charset="0"/>
              </a:rPr>
              <a:t>Annette Jensen</a:t>
            </a:r>
          </a:p>
          <a:p>
            <a:pPr>
              <a:defRPr/>
            </a:pPr>
            <a:r>
              <a:rPr lang="da-DK" sz="4400" b="1" dirty="0" smtClean="0">
                <a:latin typeface="Arial" pitchFamily="34" charset="0"/>
                <a:cs typeface="Arial" pitchFamily="34" charset="0"/>
              </a:rPr>
              <a:t>Flyttefirmaet </a:t>
            </a:r>
            <a:r>
              <a:rPr lang="da-DK" sz="4400" b="1" dirty="0" err="1" smtClean="0">
                <a:latin typeface="Arial" pitchFamily="34" charset="0"/>
                <a:cs typeface="Arial" pitchFamily="34" charset="0"/>
              </a:rPr>
              <a:t>Brd</a:t>
            </a:r>
            <a:r>
              <a:rPr lang="da-DK" sz="4400" b="1" dirty="0" smtClean="0">
                <a:latin typeface="Arial" pitchFamily="34" charset="0"/>
                <a:cs typeface="Arial" pitchFamily="34" charset="0"/>
              </a:rPr>
              <a:t>. Jensen</a:t>
            </a:r>
            <a:endParaRPr lang="da-DK" sz="4400" b="1" dirty="0">
              <a:latin typeface="Arial" pitchFamily="34" charset="0"/>
              <a:cs typeface="Arial" pitchFamily="34" charset="0"/>
            </a:endParaRPr>
          </a:p>
          <a:p>
            <a:pPr>
              <a:defRPr/>
            </a:pPr>
            <a:endParaRPr lang="da-DK" sz="2800" b="1" dirty="0">
              <a:latin typeface="+mn-lt"/>
            </a:endParaRPr>
          </a:p>
          <a:p>
            <a:pPr>
              <a:buFont typeface="Wingdings" pitchFamily="2" charset="2"/>
              <a:buChar char="§"/>
              <a:defRPr/>
            </a:pPr>
            <a:endParaRPr lang="da-DK" sz="2800" b="1" dirty="0">
              <a:latin typeface="+mn-lt"/>
            </a:endParaRPr>
          </a:p>
          <a:p>
            <a:pPr>
              <a:defRPr/>
            </a:pPr>
            <a:endParaRPr lang="da-DK" sz="2800" b="1" dirty="0">
              <a:latin typeface="+mn-lt"/>
            </a:endParaRPr>
          </a:p>
          <a:p>
            <a:pPr>
              <a:buFont typeface="Wingdings" pitchFamily="2" charset="2"/>
              <a:buChar char="§"/>
              <a:defRPr/>
            </a:pPr>
            <a:endParaRPr lang="da-DK" sz="2800" b="1" dirty="0">
              <a:latin typeface="+mn-lt"/>
            </a:endParaRPr>
          </a:p>
          <a:p>
            <a:pPr>
              <a:defRPr/>
            </a:pPr>
            <a:endParaRPr lang="da-DK" sz="2800" b="1" dirty="0">
              <a:latin typeface="Calibri" pitchFamily="34" charset="0"/>
            </a:endParaRPr>
          </a:p>
        </p:txBody>
      </p:sp>
      <p:pic>
        <p:nvPicPr>
          <p:cNvPr id="8199" name="Picture 12" descr="TUR_logo_revideret_august2011"/>
          <p:cNvPicPr>
            <a:picLocks noChangeAspect="1" noChangeArrowheads="1"/>
          </p:cNvPicPr>
          <p:nvPr/>
        </p:nvPicPr>
        <p:blipFill>
          <a:blip r:embed="rId6" cstate="print"/>
          <a:srcRect/>
          <a:stretch>
            <a:fillRect/>
          </a:stretch>
        </p:blipFill>
        <p:spPr bwMode="auto">
          <a:xfrm>
            <a:off x="5435600" y="333375"/>
            <a:ext cx="3143250" cy="228600"/>
          </a:xfrm>
          <a:prstGeom prst="rect">
            <a:avLst/>
          </a:prstGeom>
          <a:noFill/>
          <a:ln w="9525">
            <a:noFill/>
            <a:miter lim="800000"/>
            <a:headEnd/>
            <a:tailEnd/>
          </a:ln>
        </p:spPr>
      </p:pic>
      <p:sp>
        <p:nvSpPr>
          <p:cNvPr id="10" name="Text Box 563"/>
          <p:cNvSpPr txBox="1">
            <a:spLocks noChangeArrowheads="1"/>
          </p:cNvSpPr>
          <p:nvPr/>
        </p:nvSpPr>
        <p:spPr bwMode="auto">
          <a:xfrm rot="5400000">
            <a:off x="-2766219" y="3273574"/>
            <a:ext cx="6110287" cy="461665"/>
          </a:xfrm>
          <a:prstGeom prst="rect">
            <a:avLst/>
          </a:prstGeom>
          <a:noFill/>
          <a:ln w="9525">
            <a:noFill/>
            <a:miter lim="800000"/>
            <a:headEnd/>
            <a:tailEnd/>
          </a:ln>
        </p:spPr>
        <p:txBody>
          <a:bodyPr>
            <a:spAutoFit/>
          </a:bodyPr>
          <a:lstStyle/>
          <a:p>
            <a:r>
              <a:rPr lang="da-DK" sz="2400" dirty="0">
                <a:solidFill>
                  <a:srgbClr val="969696"/>
                </a:solidFill>
                <a:latin typeface="Calibri" pitchFamily="34" charset="0"/>
              </a:rPr>
              <a:t>                </a:t>
            </a:r>
            <a:r>
              <a:rPr lang="da-DK" sz="2400" dirty="0" smtClean="0">
                <a:solidFill>
                  <a:srgbClr val="969696"/>
                </a:solidFill>
                <a:latin typeface="Calibri" pitchFamily="34" charset="0"/>
              </a:rPr>
              <a:t>                                       </a:t>
            </a:r>
            <a:r>
              <a:rPr lang="da-DK" sz="2400" dirty="0" smtClean="0">
                <a:solidFill>
                  <a:srgbClr val="FF0000"/>
                </a:solidFill>
                <a:latin typeface="Calibri" pitchFamily="34" charset="0"/>
              </a:rPr>
              <a:t>PRISMODTAGER</a:t>
            </a:r>
            <a:endParaRPr lang="da-DK" sz="2400"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Billede 7" descr="truck_banner_jpg_991094733.jpg"/>
          <p:cNvPicPr>
            <a:picLocks noChangeAspect="1"/>
          </p:cNvPicPr>
          <p:nvPr/>
        </p:nvPicPr>
        <p:blipFill>
          <a:blip r:embed="rId3" cstate="print">
            <a:lum bright="40000" contrast="-40000"/>
          </a:blip>
          <a:stretch>
            <a:fillRect/>
          </a:stretch>
        </p:blipFill>
        <p:spPr>
          <a:xfrm>
            <a:off x="179512" y="2176332"/>
            <a:ext cx="8640960" cy="2116764"/>
          </a:xfrm>
          <a:prstGeom prst="rect">
            <a:avLst/>
          </a:prstGeom>
        </p:spPr>
      </p:pic>
      <p:pic>
        <p:nvPicPr>
          <p:cNvPr id="8194" name="Picture 575" descr="ghost">
            <a:hlinkClick r:id="rId4"/>
          </p:cNvPr>
          <p:cNvPicPr>
            <a:picLocks noChangeAspect="1" noChangeArrowheads="1"/>
          </p:cNvPicPr>
          <p:nvPr/>
        </p:nvPicPr>
        <p:blipFill>
          <a:blip r:embed="rId5"/>
          <a:srcRect/>
          <a:stretch>
            <a:fillRect/>
          </a:stretch>
        </p:blipFill>
        <p:spPr bwMode="auto">
          <a:xfrm>
            <a:off x="3581400" y="3571875"/>
            <a:ext cx="1981200" cy="952500"/>
          </a:xfrm>
          <a:prstGeom prst="rect">
            <a:avLst/>
          </a:prstGeom>
          <a:noFill/>
          <a:ln w="9525">
            <a:noFill/>
            <a:miter lim="800000"/>
            <a:headEnd/>
            <a:tailEnd/>
          </a:ln>
        </p:spPr>
      </p:pic>
      <p:sp>
        <p:nvSpPr>
          <p:cNvPr id="8195"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sp>
        <p:nvSpPr>
          <p:cNvPr id="8200" name="Rektangel 13"/>
          <p:cNvSpPr>
            <a:spLocks noChangeArrowheads="1"/>
          </p:cNvSpPr>
          <p:nvPr/>
        </p:nvSpPr>
        <p:spPr bwMode="auto">
          <a:xfrm>
            <a:off x="1043608" y="1844824"/>
            <a:ext cx="6985000" cy="4001095"/>
          </a:xfrm>
          <a:prstGeom prst="rect">
            <a:avLst/>
          </a:prstGeom>
          <a:noFill/>
          <a:ln w="9525">
            <a:noFill/>
            <a:miter lim="800000"/>
            <a:headEnd/>
            <a:tailEnd/>
          </a:ln>
        </p:spPr>
        <p:txBody>
          <a:bodyPr>
            <a:spAutoFit/>
          </a:bodyPr>
          <a:lstStyle/>
          <a:p>
            <a:pPr>
              <a:defRPr/>
            </a:pPr>
            <a:r>
              <a:rPr lang="da-DK" sz="5400" b="1" dirty="0" err="1" smtClean="0">
                <a:latin typeface="Tahoma" pitchFamily="34" charset="0"/>
                <a:cs typeface="Tahoma" pitchFamily="34" charset="0"/>
              </a:rPr>
              <a:t>AMUkurs.dk</a:t>
            </a:r>
            <a:endParaRPr lang="da-DK" sz="5400" b="1" dirty="0" smtClean="0">
              <a:latin typeface="Tahoma" pitchFamily="34" charset="0"/>
              <a:cs typeface="Tahoma" pitchFamily="34" charset="0"/>
            </a:endParaRPr>
          </a:p>
          <a:p>
            <a:pPr>
              <a:defRPr/>
            </a:pPr>
            <a:endParaRPr lang="da-DK" sz="2800" b="1" dirty="0">
              <a:latin typeface="Tahoma" pitchFamily="34" charset="0"/>
              <a:cs typeface="Tahoma" pitchFamily="34" charset="0"/>
            </a:endParaRPr>
          </a:p>
          <a:p>
            <a:pPr>
              <a:defRPr/>
            </a:pPr>
            <a:r>
              <a:rPr lang="da-DK" sz="4400" b="1" dirty="0" smtClean="0">
                <a:latin typeface="Tahoma" pitchFamily="34" charset="0"/>
                <a:cs typeface="Tahoma" pitchFamily="34" charset="0"/>
              </a:rPr>
              <a:t>Ved Jesper </a:t>
            </a:r>
            <a:r>
              <a:rPr lang="da-DK" sz="4400" b="1" dirty="0" err="1" smtClean="0">
                <a:latin typeface="Tahoma" pitchFamily="34" charset="0"/>
                <a:cs typeface="Tahoma" pitchFamily="34" charset="0"/>
              </a:rPr>
              <a:t>Hvilsby</a:t>
            </a:r>
            <a:r>
              <a:rPr lang="da-DK" sz="4400" b="1" dirty="0" smtClean="0">
                <a:latin typeface="Tahoma" pitchFamily="34" charset="0"/>
                <a:cs typeface="Tahoma" pitchFamily="34" charset="0"/>
              </a:rPr>
              <a:t> Ulrich og Thea Jepsen </a:t>
            </a:r>
            <a:endParaRPr lang="da-DK" sz="4400" b="1" dirty="0">
              <a:latin typeface="Tahoma" pitchFamily="34" charset="0"/>
              <a:cs typeface="Tahoma" pitchFamily="34" charset="0"/>
            </a:endParaRPr>
          </a:p>
          <a:p>
            <a:pPr>
              <a:defRPr/>
            </a:pPr>
            <a:endParaRPr lang="da-DK" sz="2800" b="1" dirty="0">
              <a:latin typeface="+mn-lt"/>
            </a:endParaRPr>
          </a:p>
          <a:p>
            <a:pPr>
              <a:buFont typeface="Wingdings" pitchFamily="2" charset="2"/>
              <a:buChar char="§"/>
              <a:defRPr/>
            </a:pPr>
            <a:endParaRPr lang="da-DK" sz="2800" b="1" dirty="0">
              <a:latin typeface="+mn-lt"/>
            </a:endParaRPr>
          </a:p>
          <a:p>
            <a:pPr>
              <a:defRPr/>
            </a:pPr>
            <a:endParaRPr lang="da-DK" sz="2800" b="1" dirty="0">
              <a:latin typeface="Calibri" pitchFamily="34" charset="0"/>
            </a:endParaRPr>
          </a:p>
        </p:txBody>
      </p:sp>
      <p:pic>
        <p:nvPicPr>
          <p:cNvPr id="8199" name="Picture 12" descr="TUR_logo_revideret_august2011"/>
          <p:cNvPicPr>
            <a:picLocks noChangeAspect="1" noChangeArrowheads="1"/>
          </p:cNvPicPr>
          <p:nvPr/>
        </p:nvPicPr>
        <p:blipFill>
          <a:blip r:embed="rId6" cstate="print"/>
          <a:srcRect/>
          <a:stretch>
            <a:fillRect/>
          </a:stretch>
        </p:blipFill>
        <p:spPr bwMode="auto">
          <a:xfrm>
            <a:off x="5435600" y="333375"/>
            <a:ext cx="3143250" cy="228600"/>
          </a:xfrm>
          <a:prstGeom prst="rect">
            <a:avLst/>
          </a:prstGeom>
          <a:noFill/>
          <a:ln w="9525">
            <a:noFill/>
            <a:miter lim="800000"/>
            <a:headEnd/>
            <a:tailEnd/>
          </a:ln>
        </p:spPr>
      </p:pic>
      <p:sp>
        <p:nvSpPr>
          <p:cNvPr id="10" name="Text Box 563"/>
          <p:cNvSpPr txBox="1">
            <a:spLocks noChangeArrowheads="1"/>
          </p:cNvSpPr>
          <p:nvPr/>
        </p:nvSpPr>
        <p:spPr bwMode="auto">
          <a:xfrm rot="5400000">
            <a:off x="-2766219" y="3273574"/>
            <a:ext cx="6110287" cy="461665"/>
          </a:xfrm>
          <a:prstGeom prst="rect">
            <a:avLst/>
          </a:prstGeom>
          <a:noFill/>
          <a:ln w="9525">
            <a:noFill/>
            <a:miter lim="800000"/>
            <a:headEnd/>
            <a:tailEnd/>
          </a:ln>
        </p:spPr>
        <p:txBody>
          <a:bodyPr>
            <a:spAutoFit/>
          </a:bodyPr>
          <a:lstStyle/>
          <a:p>
            <a:r>
              <a:rPr lang="da-DK" sz="2400" dirty="0">
                <a:solidFill>
                  <a:srgbClr val="969696"/>
                </a:solidFill>
                <a:latin typeface="Calibri" pitchFamily="34" charset="0"/>
              </a:rPr>
              <a:t>                </a:t>
            </a:r>
            <a:r>
              <a:rPr lang="da-DK" sz="2400" dirty="0" smtClean="0">
                <a:solidFill>
                  <a:srgbClr val="969696"/>
                </a:solidFill>
                <a:latin typeface="Calibri" pitchFamily="34" charset="0"/>
              </a:rPr>
              <a:t>                                       </a:t>
            </a:r>
            <a:r>
              <a:rPr lang="da-DK" sz="2400" dirty="0" smtClean="0">
                <a:solidFill>
                  <a:srgbClr val="FF0000"/>
                </a:solidFill>
                <a:latin typeface="Calibri" pitchFamily="34" charset="0"/>
              </a:rPr>
              <a:t>PRISMODTAGER</a:t>
            </a:r>
            <a:endParaRPr lang="da-DK" sz="2400"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C:\Users\hc\Dropbox\Finals\Sealandia\High.res\IMG_3319.tif"/>
          <p:cNvPicPr>
            <a:picLocks noChangeAspect="1" noChangeArrowheads="1"/>
          </p:cNvPicPr>
          <p:nvPr/>
        </p:nvPicPr>
        <p:blipFill>
          <a:blip r:embed="rId3" cstate="screen">
            <a:lum bright="70000" contrast="-70000"/>
          </a:blip>
          <a:srcRect/>
          <a:stretch>
            <a:fillRect/>
          </a:stretch>
        </p:blipFill>
        <p:spPr bwMode="auto">
          <a:xfrm>
            <a:off x="0" y="764704"/>
            <a:ext cx="9144000" cy="5040559"/>
          </a:xfrm>
          <a:prstGeom prst="rect">
            <a:avLst/>
          </a:prstGeom>
          <a:noFill/>
        </p:spPr>
      </p:pic>
      <p:pic>
        <p:nvPicPr>
          <p:cNvPr id="8194" name="Picture 575" descr="ghost">
            <a:hlinkClick r:id="rId4"/>
          </p:cNvPr>
          <p:cNvPicPr>
            <a:picLocks noChangeAspect="1" noChangeArrowheads="1"/>
          </p:cNvPicPr>
          <p:nvPr/>
        </p:nvPicPr>
        <p:blipFill>
          <a:blip r:embed="rId5"/>
          <a:srcRect/>
          <a:stretch>
            <a:fillRect/>
          </a:stretch>
        </p:blipFill>
        <p:spPr bwMode="auto">
          <a:xfrm>
            <a:off x="3581400" y="3571875"/>
            <a:ext cx="1981200" cy="952500"/>
          </a:xfrm>
          <a:prstGeom prst="rect">
            <a:avLst/>
          </a:prstGeom>
          <a:noFill/>
          <a:ln w="9525">
            <a:noFill/>
            <a:miter lim="800000"/>
            <a:headEnd/>
            <a:tailEnd/>
          </a:ln>
        </p:spPr>
      </p:pic>
      <p:sp>
        <p:nvSpPr>
          <p:cNvPr id="8195"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pic>
        <p:nvPicPr>
          <p:cNvPr id="8199" name="Picture 12" descr="TUR_logo_revideret_august2011"/>
          <p:cNvPicPr>
            <a:picLocks noChangeAspect="1" noChangeArrowheads="1"/>
          </p:cNvPicPr>
          <p:nvPr/>
        </p:nvPicPr>
        <p:blipFill>
          <a:blip r:embed="rId6" cstate="screen"/>
          <a:srcRect/>
          <a:stretch>
            <a:fillRect/>
          </a:stretch>
        </p:blipFill>
        <p:spPr bwMode="auto">
          <a:xfrm>
            <a:off x="5435600" y="333375"/>
            <a:ext cx="3143250" cy="228600"/>
          </a:xfrm>
          <a:prstGeom prst="rect">
            <a:avLst/>
          </a:prstGeom>
          <a:noFill/>
          <a:ln w="9525">
            <a:noFill/>
            <a:miter lim="800000"/>
            <a:headEnd/>
            <a:tailEnd/>
          </a:ln>
        </p:spPr>
      </p:pic>
      <p:sp>
        <p:nvSpPr>
          <p:cNvPr id="7" name="Rektangel 13"/>
          <p:cNvSpPr>
            <a:spLocks noChangeArrowheads="1"/>
          </p:cNvSpPr>
          <p:nvPr/>
        </p:nvSpPr>
        <p:spPr bwMode="auto">
          <a:xfrm>
            <a:off x="1476375" y="2852738"/>
            <a:ext cx="6553200" cy="523220"/>
          </a:xfrm>
          <a:prstGeom prst="rect">
            <a:avLst/>
          </a:prstGeom>
          <a:noFill/>
          <a:ln w="9525">
            <a:noFill/>
            <a:miter lim="800000"/>
            <a:headEnd/>
            <a:tailEnd/>
          </a:ln>
        </p:spPr>
        <p:txBody>
          <a:bodyPr>
            <a:spAutoFit/>
          </a:bodyPr>
          <a:lstStyle/>
          <a:p>
            <a:pPr algn="ctr"/>
            <a:r>
              <a:rPr lang="da-DK" sz="2800" b="1" dirty="0" smtClean="0">
                <a:latin typeface="Tahoma" pitchFamily="34" charset="0"/>
                <a:cs typeface="Tahoma" pitchFamily="34" charset="0"/>
              </a:rPr>
              <a:t>Velkomst og præsentation</a:t>
            </a:r>
            <a:endParaRPr lang="da-DK" sz="2800" b="1" dirty="0">
              <a:latin typeface="Tahoma" pitchFamily="34" charset="0"/>
              <a:cs typeface="Tahoma" pitchFamily="34" charset="0"/>
            </a:endParaRPr>
          </a:p>
        </p:txBody>
      </p:sp>
      <p:sp>
        <p:nvSpPr>
          <p:cNvPr id="8"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575" descr="ghost">
            <a:hlinkClick r:id="rId3"/>
          </p:cNvPr>
          <p:cNvPicPr>
            <a:picLocks noChangeAspect="1" noChangeArrowheads="1"/>
          </p:cNvPicPr>
          <p:nvPr/>
        </p:nvPicPr>
        <p:blipFill>
          <a:blip r:embed="rId4"/>
          <a:srcRect/>
          <a:stretch>
            <a:fillRect/>
          </a:stretch>
        </p:blipFill>
        <p:spPr bwMode="auto">
          <a:xfrm>
            <a:off x="3581400" y="3571875"/>
            <a:ext cx="1981200" cy="952500"/>
          </a:xfrm>
          <a:prstGeom prst="rect">
            <a:avLst/>
          </a:prstGeom>
          <a:noFill/>
          <a:ln w="9525">
            <a:noFill/>
            <a:miter lim="800000"/>
            <a:headEnd/>
            <a:tailEnd/>
          </a:ln>
        </p:spPr>
      </p:pic>
      <p:sp>
        <p:nvSpPr>
          <p:cNvPr id="3075"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pic>
        <p:nvPicPr>
          <p:cNvPr id="3078" name="Picture 10" descr="TUR_logo_revideret_august2011"/>
          <p:cNvPicPr>
            <a:picLocks noChangeAspect="1" noChangeArrowheads="1"/>
          </p:cNvPicPr>
          <p:nvPr/>
        </p:nvPicPr>
        <p:blipFill>
          <a:blip r:embed="rId5" cstate="print"/>
          <a:srcRect/>
          <a:stretch>
            <a:fillRect/>
          </a:stretch>
        </p:blipFill>
        <p:spPr bwMode="auto">
          <a:xfrm>
            <a:off x="323850" y="404813"/>
            <a:ext cx="3143250" cy="228600"/>
          </a:xfrm>
          <a:prstGeom prst="rect">
            <a:avLst/>
          </a:prstGeom>
          <a:noFill/>
          <a:ln w="9525">
            <a:noFill/>
            <a:miter lim="800000"/>
            <a:headEnd/>
            <a:tailEnd/>
          </a:ln>
        </p:spPr>
      </p:pic>
      <p:sp>
        <p:nvSpPr>
          <p:cNvPr id="7"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pic>
        <p:nvPicPr>
          <p:cNvPr id="1026" name="Picture 2"/>
          <p:cNvPicPr>
            <a:picLocks noChangeAspect="1" noChangeArrowheads="1"/>
          </p:cNvPicPr>
          <p:nvPr/>
        </p:nvPicPr>
        <p:blipFill>
          <a:blip r:embed="rId6" cstate="print"/>
          <a:srcRect/>
          <a:stretch>
            <a:fillRect/>
          </a:stretch>
        </p:blipFill>
        <p:spPr bwMode="auto">
          <a:xfrm>
            <a:off x="539552" y="692696"/>
            <a:ext cx="4320480" cy="5949280"/>
          </a:xfrm>
          <a:prstGeom prst="rect">
            <a:avLst/>
          </a:prstGeom>
          <a:noFill/>
          <a:ln w="6350">
            <a:solidFill>
              <a:schemeClr val="tx1"/>
            </a:solidFill>
            <a:miter lim="800000"/>
            <a:headEnd/>
            <a:tailEnd/>
          </a:ln>
        </p:spPr>
      </p:pic>
      <p:pic>
        <p:nvPicPr>
          <p:cNvPr id="1027" name="Picture 3"/>
          <p:cNvPicPr>
            <a:picLocks noChangeAspect="1" noChangeArrowheads="1"/>
          </p:cNvPicPr>
          <p:nvPr/>
        </p:nvPicPr>
        <p:blipFill>
          <a:blip r:embed="rId7" cstate="print"/>
          <a:srcRect/>
          <a:stretch>
            <a:fillRect/>
          </a:stretch>
        </p:blipFill>
        <p:spPr bwMode="auto">
          <a:xfrm>
            <a:off x="4932040" y="692696"/>
            <a:ext cx="4062398" cy="5976664"/>
          </a:xfrm>
          <a:prstGeom prst="rect">
            <a:avLst/>
          </a:prstGeom>
          <a:noFill/>
          <a:ln w="635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575" descr="ghost">
            <a:hlinkClick r:id="rId3"/>
          </p:cNvPr>
          <p:cNvPicPr>
            <a:picLocks noChangeAspect="1" noChangeArrowheads="1"/>
          </p:cNvPicPr>
          <p:nvPr/>
        </p:nvPicPr>
        <p:blipFill>
          <a:blip r:embed="rId4"/>
          <a:srcRect/>
          <a:stretch>
            <a:fillRect/>
          </a:stretch>
        </p:blipFill>
        <p:spPr bwMode="auto">
          <a:xfrm>
            <a:off x="3581400" y="3533775"/>
            <a:ext cx="1981200" cy="952500"/>
          </a:xfrm>
          <a:prstGeom prst="rect">
            <a:avLst/>
          </a:prstGeom>
          <a:noFill/>
          <a:ln w="9525">
            <a:noFill/>
            <a:miter lim="800000"/>
            <a:headEnd/>
            <a:tailEnd/>
          </a:ln>
        </p:spPr>
      </p:pic>
      <p:sp>
        <p:nvSpPr>
          <p:cNvPr id="5123"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sp>
        <p:nvSpPr>
          <p:cNvPr id="7"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sp>
        <p:nvSpPr>
          <p:cNvPr id="8" name="Rektangel 13"/>
          <p:cNvSpPr>
            <a:spLocks noChangeArrowheads="1"/>
          </p:cNvSpPr>
          <p:nvPr/>
        </p:nvSpPr>
        <p:spPr bwMode="auto">
          <a:xfrm>
            <a:off x="1475656" y="4437112"/>
            <a:ext cx="6553200" cy="892175"/>
          </a:xfrm>
          <a:prstGeom prst="rect">
            <a:avLst/>
          </a:prstGeom>
          <a:noFill/>
          <a:ln w="9525">
            <a:noFill/>
            <a:miter lim="800000"/>
            <a:headEnd/>
            <a:tailEnd/>
          </a:ln>
        </p:spPr>
        <p:txBody>
          <a:bodyPr>
            <a:spAutoFit/>
          </a:bodyPr>
          <a:lstStyle/>
          <a:p>
            <a:pPr algn="ctr"/>
            <a:r>
              <a:rPr lang="da-DK" sz="2800" b="1" dirty="0" smtClean="0">
                <a:latin typeface="Tahoma" pitchFamily="34" charset="0"/>
                <a:cs typeface="Tahoma" pitchFamily="34" charset="0"/>
              </a:rPr>
              <a:t>Niels Henning Holm Jørgensen</a:t>
            </a:r>
            <a:endParaRPr lang="da-DK" sz="2800" b="1" dirty="0">
              <a:latin typeface="Tahoma" pitchFamily="34" charset="0"/>
              <a:cs typeface="Tahoma" pitchFamily="34" charset="0"/>
            </a:endParaRPr>
          </a:p>
          <a:p>
            <a:pPr algn="ctr"/>
            <a:r>
              <a:rPr lang="da-DK" sz="2400" dirty="0" smtClean="0">
                <a:latin typeface="Tahoma" pitchFamily="34" charset="0"/>
                <a:cs typeface="Tahoma" pitchFamily="34" charset="0"/>
              </a:rPr>
              <a:t>Næstformand </a:t>
            </a:r>
            <a:r>
              <a:rPr lang="da-DK" sz="2400" dirty="0">
                <a:latin typeface="Tahoma" pitchFamily="34" charset="0"/>
                <a:cs typeface="Tahoma" pitchFamily="34" charset="0"/>
              </a:rPr>
              <a:t>for TUR</a:t>
            </a:r>
          </a:p>
        </p:txBody>
      </p:sp>
      <p:sp>
        <p:nvSpPr>
          <p:cNvPr id="6" name="Tekstboks 5"/>
          <p:cNvSpPr txBox="1"/>
          <p:nvPr/>
        </p:nvSpPr>
        <p:spPr>
          <a:xfrm>
            <a:off x="827584" y="188640"/>
            <a:ext cx="7632848" cy="3754874"/>
          </a:xfrm>
          <a:prstGeom prst="rect">
            <a:avLst/>
          </a:prstGeom>
          <a:noFill/>
        </p:spPr>
        <p:txBody>
          <a:bodyPr wrap="square" rtlCol="0">
            <a:spAutoFit/>
          </a:bodyPr>
          <a:lstStyle/>
          <a:p>
            <a:endParaRPr lang="da-DK" dirty="0" smtClean="0"/>
          </a:p>
          <a:p>
            <a:pPr algn="ctr"/>
            <a:r>
              <a:rPr lang="da-DK" sz="4400" b="1" dirty="0" smtClean="0">
                <a:latin typeface="Tahoma" pitchFamily="34" charset="0"/>
                <a:cs typeface="Tahoma" pitchFamily="34" charset="0"/>
              </a:rPr>
              <a:t>TURs indsatsområder i 2014  </a:t>
            </a:r>
          </a:p>
          <a:p>
            <a:pPr algn="ctr"/>
            <a:r>
              <a:rPr lang="da-DK" sz="4400" b="1" dirty="0" smtClean="0">
                <a:latin typeface="Tahoma" pitchFamily="34" charset="0"/>
                <a:cs typeface="Tahoma" pitchFamily="34" charset="0"/>
              </a:rPr>
              <a:t>Det aktuelle uddannelsespolitiske billede</a:t>
            </a:r>
            <a:endParaRPr lang="da-DK" sz="440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575" descr="ghost">
            <a:hlinkClick r:id="rId3"/>
          </p:cNvPr>
          <p:cNvPicPr>
            <a:picLocks noChangeAspect="1" noChangeArrowheads="1"/>
          </p:cNvPicPr>
          <p:nvPr/>
        </p:nvPicPr>
        <p:blipFill>
          <a:blip r:embed="rId4"/>
          <a:srcRect/>
          <a:stretch>
            <a:fillRect/>
          </a:stretch>
        </p:blipFill>
        <p:spPr bwMode="auto">
          <a:xfrm>
            <a:off x="3581400" y="3533775"/>
            <a:ext cx="1981200" cy="952500"/>
          </a:xfrm>
          <a:prstGeom prst="rect">
            <a:avLst/>
          </a:prstGeom>
          <a:noFill/>
          <a:ln w="9525">
            <a:noFill/>
            <a:miter lim="800000"/>
            <a:headEnd/>
            <a:tailEnd/>
          </a:ln>
        </p:spPr>
      </p:pic>
      <p:sp>
        <p:nvSpPr>
          <p:cNvPr id="5123"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sp>
        <p:nvSpPr>
          <p:cNvPr id="7"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pic>
        <p:nvPicPr>
          <p:cNvPr id="2050" name="Picture 2"/>
          <p:cNvPicPr>
            <a:picLocks noChangeAspect="1" noChangeArrowheads="1"/>
          </p:cNvPicPr>
          <p:nvPr/>
        </p:nvPicPr>
        <p:blipFill>
          <a:blip r:embed="rId5" cstate="print"/>
          <a:srcRect/>
          <a:stretch>
            <a:fillRect/>
          </a:stretch>
        </p:blipFill>
        <p:spPr bwMode="auto">
          <a:xfrm>
            <a:off x="2699792" y="620688"/>
            <a:ext cx="4104456" cy="5636604"/>
          </a:xfrm>
          <a:prstGeom prst="rect">
            <a:avLst/>
          </a:prstGeom>
          <a:noFill/>
          <a:ln w="635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C:\Users\hc\Dropbox\Finals\Sealandia\High.res\IMG_3319.tif"/>
          <p:cNvPicPr>
            <a:picLocks noChangeAspect="1" noChangeArrowheads="1"/>
          </p:cNvPicPr>
          <p:nvPr/>
        </p:nvPicPr>
        <p:blipFill>
          <a:blip r:embed="rId3" cstate="screen">
            <a:lum bright="70000" contrast="-70000"/>
          </a:blip>
          <a:srcRect/>
          <a:stretch>
            <a:fillRect/>
          </a:stretch>
        </p:blipFill>
        <p:spPr bwMode="auto">
          <a:xfrm>
            <a:off x="0" y="764704"/>
            <a:ext cx="9144000" cy="5040559"/>
          </a:xfrm>
          <a:prstGeom prst="rect">
            <a:avLst/>
          </a:prstGeom>
          <a:noFill/>
        </p:spPr>
      </p:pic>
      <p:pic>
        <p:nvPicPr>
          <p:cNvPr id="8194" name="Picture 575" descr="ghost">
            <a:hlinkClick r:id="rId4"/>
          </p:cNvPr>
          <p:cNvPicPr>
            <a:picLocks noChangeAspect="1" noChangeArrowheads="1"/>
          </p:cNvPicPr>
          <p:nvPr/>
        </p:nvPicPr>
        <p:blipFill>
          <a:blip r:embed="rId5"/>
          <a:srcRect/>
          <a:stretch>
            <a:fillRect/>
          </a:stretch>
        </p:blipFill>
        <p:spPr bwMode="auto">
          <a:xfrm>
            <a:off x="3581400" y="3571875"/>
            <a:ext cx="1981200" cy="952500"/>
          </a:xfrm>
          <a:prstGeom prst="rect">
            <a:avLst/>
          </a:prstGeom>
          <a:noFill/>
          <a:ln w="9525">
            <a:noFill/>
            <a:miter lim="800000"/>
            <a:headEnd/>
            <a:tailEnd/>
          </a:ln>
        </p:spPr>
      </p:pic>
      <p:sp>
        <p:nvSpPr>
          <p:cNvPr id="8195"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pic>
        <p:nvPicPr>
          <p:cNvPr id="8199" name="Picture 12" descr="TUR_logo_revideret_august2011"/>
          <p:cNvPicPr>
            <a:picLocks noChangeAspect="1" noChangeArrowheads="1"/>
          </p:cNvPicPr>
          <p:nvPr/>
        </p:nvPicPr>
        <p:blipFill>
          <a:blip r:embed="rId6" cstate="screen"/>
          <a:srcRect/>
          <a:stretch>
            <a:fillRect/>
          </a:stretch>
        </p:blipFill>
        <p:spPr bwMode="auto">
          <a:xfrm>
            <a:off x="5435600" y="333375"/>
            <a:ext cx="3143250" cy="228600"/>
          </a:xfrm>
          <a:prstGeom prst="rect">
            <a:avLst/>
          </a:prstGeom>
          <a:noFill/>
          <a:ln w="9525">
            <a:noFill/>
            <a:miter lim="800000"/>
            <a:headEnd/>
            <a:tailEnd/>
          </a:ln>
        </p:spPr>
      </p:pic>
      <p:sp>
        <p:nvSpPr>
          <p:cNvPr id="7" name="Tekstboks 6"/>
          <p:cNvSpPr txBox="1"/>
          <p:nvPr/>
        </p:nvSpPr>
        <p:spPr>
          <a:xfrm>
            <a:off x="1259632" y="692696"/>
            <a:ext cx="6984776" cy="6555641"/>
          </a:xfrm>
          <a:prstGeom prst="rect">
            <a:avLst/>
          </a:prstGeom>
          <a:noFill/>
        </p:spPr>
        <p:txBody>
          <a:bodyPr wrap="square" rtlCol="0">
            <a:spAutoFit/>
          </a:bodyPr>
          <a:lstStyle/>
          <a:p>
            <a:r>
              <a:rPr lang="da-DK" sz="2000" b="1" dirty="0" smtClean="0">
                <a:latin typeface="Tahoma" pitchFamily="34" charset="0"/>
                <a:cs typeface="Tahoma" pitchFamily="34" charset="0"/>
              </a:rPr>
              <a:t>TUR vil i 2014 fokusere på flg. strategiske indsatsområder:</a:t>
            </a:r>
          </a:p>
          <a:p>
            <a:endParaRPr lang="da-DK" sz="2000" u="sng" dirty="0" smtClean="0">
              <a:latin typeface="Tahoma" pitchFamily="34" charset="0"/>
              <a:cs typeface="Tahoma" pitchFamily="34" charset="0"/>
            </a:endParaRPr>
          </a:p>
          <a:p>
            <a:r>
              <a:rPr lang="da-DK" sz="2000" u="sng" dirty="0" smtClean="0">
                <a:latin typeface="Tahoma" pitchFamily="34" charset="0"/>
                <a:cs typeface="Tahoma" pitchFamily="34" charset="0"/>
              </a:rPr>
              <a:t>TEMA: Leveringssikkerhed i AMU</a:t>
            </a:r>
            <a:endParaRPr lang="da-DK" sz="2000" dirty="0" smtClean="0">
              <a:latin typeface="Tahoma" pitchFamily="34" charset="0"/>
              <a:cs typeface="Tahoma" pitchFamily="34" charset="0"/>
            </a:endParaRPr>
          </a:p>
          <a:p>
            <a:pPr lvl="0">
              <a:buFont typeface="Arial" pitchFamily="34" charset="0"/>
              <a:buChar char="•"/>
            </a:pPr>
            <a:r>
              <a:rPr lang="da-DK" sz="2000" dirty="0" smtClean="0">
                <a:latin typeface="Tahoma" pitchFamily="34" charset="0"/>
                <a:cs typeface="Tahoma" pitchFamily="34" charset="0"/>
              </a:rPr>
              <a:t> Implementering og formidling af garantikurser</a:t>
            </a:r>
            <a:endParaRPr lang="da-DK" sz="2000" b="1" i="1" dirty="0" smtClean="0">
              <a:latin typeface="Tahoma" pitchFamily="34" charset="0"/>
              <a:cs typeface="Tahoma" pitchFamily="34" charset="0"/>
            </a:endParaRPr>
          </a:p>
          <a:p>
            <a:pPr lvl="0">
              <a:buFont typeface="Arial" pitchFamily="34" charset="0"/>
              <a:buChar char="•"/>
            </a:pPr>
            <a:r>
              <a:rPr lang="da-DK" sz="2000" dirty="0" smtClean="0">
                <a:latin typeface="Tahoma" pitchFamily="34" charset="0"/>
                <a:cs typeface="Tahoma" pitchFamily="34" charset="0"/>
              </a:rPr>
              <a:t> Digital læring</a:t>
            </a:r>
          </a:p>
          <a:p>
            <a:pPr lvl="0">
              <a:buFont typeface="Arial" pitchFamily="34" charset="0"/>
              <a:buChar char="•"/>
            </a:pPr>
            <a:r>
              <a:rPr lang="da-DK" sz="2000" dirty="0" smtClean="0">
                <a:latin typeface="Tahoma" pitchFamily="34" charset="0"/>
                <a:cs typeface="Tahoma" pitchFamily="34" charset="0"/>
              </a:rPr>
              <a:t> Serviceeftersyn af AMU(herunder redigering af </a:t>
            </a:r>
            <a:r>
              <a:rPr lang="da-DK" sz="2000" dirty="0" err="1" smtClean="0">
                <a:latin typeface="Tahoma" pitchFamily="34" charset="0"/>
                <a:cs typeface="Tahoma" pitchFamily="34" charset="0"/>
              </a:rPr>
              <a:t>FKB`ere</a:t>
            </a:r>
            <a:r>
              <a:rPr lang="da-DK" sz="2000" dirty="0" smtClean="0">
                <a:latin typeface="Tahoma" pitchFamily="34" charset="0"/>
                <a:cs typeface="Tahoma" pitchFamily="34" charset="0"/>
              </a:rPr>
              <a:t>)</a:t>
            </a:r>
          </a:p>
          <a:p>
            <a:r>
              <a:rPr lang="da-DK" sz="2000" dirty="0" smtClean="0">
                <a:latin typeface="Tahoma" pitchFamily="34" charset="0"/>
                <a:cs typeface="Tahoma" pitchFamily="34" charset="0"/>
              </a:rPr>
              <a:t> </a:t>
            </a:r>
          </a:p>
          <a:p>
            <a:r>
              <a:rPr lang="da-DK" sz="2000" u="sng" dirty="0" smtClean="0">
                <a:latin typeface="Tahoma" pitchFamily="34" charset="0"/>
                <a:cs typeface="Tahoma" pitchFamily="34" charset="0"/>
              </a:rPr>
              <a:t>TEMA: </a:t>
            </a:r>
            <a:r>
              <a:rPr lang="da-DK" sz="2000" u="sng" dirty="0" err="1" smtClean="0">
                <a:latin typeface="Tahoma" pitchFamily="34" charset="0"/>
                <a:cs typeface="Tahoma" pitchFamily="34" charset="0"/>
              </a:rPr>
              <a:t>Jobmobilitet</a:t>
            </a:r>
            <a:endParaRPr lang="da-DK" sz="2000" dirty="0" smtClean="0">
              <a:latin typeface="Tahoma" pitchFamily="34" charset="0"/>
              <a:cs typeface="Tahoma" pitchFamily="34" charset="0"/>
            </a:endParaRPr>
          </a:p>
          <a:p>
            <a:pPr lvl="0">
              <a:buFont typeface="Arial" pitchFamily="34" charset="0"/>
              <a:buChar char="•"/>
            </a:pPr>
            <a:r>
              <a:rPr lang="da-DK" sz="2000" dirty="0" smtClean="0">
                <a:latin typeface="Tahoma" pitchFamily="34" charset="0"/>
                <a:cs typeface="Tahoma" pitchFamily="34" charset="0"/>
              </a:rPr>
              <a:t> Videreudvikling og formidling af AMU uddannelsespakker og uddannelsesstrukturer</a:t>
            </a:r>
            <a:endParaRPr lang="da-DK" sz="2000" b="1" i="1" dirty="0" smtClean="0">
              <a:latin typeface="Tahoma" pitchFamily="34" charset="0"/>
              <a:cs typeface="Tahoma" pitchFamily="34" charset="0"/>
            </a:endParaRPr>
          </a:p>
          <a:p>
            <a:pPr lvl="0">
              <a:buFont typeface="Arial" pitchFamily="34" charset="0"/>
              <a:buChar char="•"/>
            </a:pPr>
            <a:r>
              <a:rPr lang="da-DK" sz="2000" dirty="0" smtClean="0">
                <a:latin typeface="Tahoma" pitchFamily="34" charset="0"/>
                <a:cs typeface="Tahoma" pitchFamily="34" charset="0"/>
              </a:rPr>
              <a:t> FKB Transportoptimering</a:t>
            </a:r>
            <a:endParaRPr lang="da-DK" sz="2000" b="1" i="1" dirty="0" smtClean="0">
              <a:latin typeface="Tahoma" pitchFamily="34" charset="0"/>
              <a:cs typeface="Tahoma" pitchFamily="34" charset="0"/>
            </a:endParaRPr>
          </a:p>
          <a:p>
            <a:r>
              <a:rPr lang="da-DK" sz="2000" dirty="0" smtClean="0">
                <a:latin typeface="Tahoma" pitchFamily="34" charset="0"/>
                <a:cs typeface="Tahoma" pitchFamily="34" charset="0"/>
              </a:rPr>
              <a:t> </a:t>
            </a:r>
          </a:p>
          <a:p>
            <a:r>
              <a:rPr lang="da-DK" sz="2000" u="sng" dirty="0" smtClean="0">
                <a:latin typeface="Tahoma" pitchFamily="34" charset="0"/>
                <a:cs typeface="Tahoma" pitchFamily="34" charset="0"/>
              </a:rPr>
              <a:t>TEMA: Kvalitet I EUD</a:t>
            </a:r>
            <a:endParaRPr lang="da-DK" sz="2000" dirty="0" smtClean="0">
              <a:latin typeface="Tahoma" pitchFamily="34" charset="0"/>
              <a:cs typeface="Tahoma" pitchFamily="34" charset="0"/>
            </a:endParaRPr>
          </a:p>
          <a:p>
            <a:pPr lvl="0">
              <a:buFont typeface="Arial" pitchFamily="34" charset="0"/>
              <a:buChar char="•"/>
            </a:pPr>
            <a:r>
              <a:rPr lang="da-DK" sz="2000" dirty="0" smtClean="0">
                <a:latin typeface="Tahoma" pitchFamily="34" charset="0"/>
                <a:cs typeface="Tahoma" pitchFamily="34" charset="0"/>
              </a:rPr>
              <a:t> Nye erhvervsuddannelser med høj kvalitet</a:t>
            </a:r>
            <a:endParaRPr lang="da-DK" sz="2000" b="1" i="1" dirty="0" smtClean="0">
              <a:latin typeface="Tahoma" pitchFamily="34" charset="0"/>
              <a:cs typeface="Tahoma" pitchFamily="34" charset="0"/>
            </a:endParaRPr>
          </a:p>
          <a:p>
            <a:pPr lvl="0">
              <a:buFont typeface="Arial" pitchFamily="34" charset="0"/>
              <a:buChar char="•"/>
            </a:pPr>
            <a:r>
              <a:rPr lang="da-DK" sz="2000" dirty="0" smtClean="0">
                <a:latin typeface="Tahoma" pitchFamily="34" charset="0"/>
                <a:cs typeface="Tahoma" pitchFamily="34" charset="0"/>
              </a:rPr>
              <a:t> Operationelle </a:t>
            </a:r>
            <a:r>
              <a:rPr lang="da-DK" sz="2000" dirty="0" err="1" smtClean="0">
                <a:latin typeface="Tahoma" pitchFamily="34" charset="0"/>
                <a:cs typeface="Tahoma" pitchFamily="34" charset="0"/>
              </a:rPr>
              <a:t>praktikmål</a:t>
            </a:r>
            <a:r>
              <a:rPr lang="da-DK" sz="2000" dirty="0" smtClean="0">
                <a:latin typeface="Tahoma" pitchFamily="34" charset="0"/>
                <a:cs typeface="Tahoma" pitchFamily="34" charset="0"/>
              </a:rPr>
              <a:t> i alle TURs erhvervsuddannelser </a:t>
            </a:r>
          </a:p>
          <a:p>
            <a:r>
              <a:rPr lang="da-DK" sz="2000" dirty="0" smtClean="0">
                <a:latin typeface="Tahoma" pitchFamily="34" charset="0"/>
                <a:cs typeface="Tahoma" pitchFamily="34" charset="0"/>
              </a:rPr>
              <a:t> </a:t>
            </a:r>
          </a:p>
          <a:p>
            <a:r>
              <a:rPr lang="da-DK" sz="2000" u="sng" dirty="0" smtClean="0">
                <a:latin typeface="Tahoma" pitchFamily="34" charset="0"/>
                <a:cs typeface="Tahoma" pitchFamily="34" charset="0"/>
              </a:rPr>
              <a:t>TEMA: Synlighed</a:t>
            </a:r>
            <a:endParaRPr lang="da-DK" sz="2000" dirty="0" smtClean="0">
              <a:latin typeface="Tahoma" pitchFamily="34" charset="0"/>
              <a:cs typeface="Tahoma" pitchFamily="34" charset="0"/>
            </a:endParaRPr>
          </a:p>
          <a:p>
            <a:pPr lvl="0">
              <a:buFont typeface="Arial" pitchFamily="34" charset="0"/>
              <a:buChar char="•"/>
            </a:pPr>
            <a:r>
              <a:rPr lang="da-DK" sz="2000" dirty="0" smtClean="0">
                <a:latin typeface="Tahoma" pitchFamily="34" charset="0"/>
                <a:cs typeface="Tahoma" pitchFamily="34" charset="0"/>
              </a:rPr>
              <a:t> Profilering af erhvervsuddannelser via mesterskaber</a:t>
            </a:r>
            <a:endParaRPr lang="da-DK" sz="2000" b="1" i="1" dirty="0" smtClean="0">
              <a:latin typeface="Tahoma" pitchFamily="34" charset="0"/>
              <a:cs typeface="Tahoma" pitchFamily="34" charset="0"/>
            </a:endParaRPr>
          </a:p>
          <a:p>
            <a:pPr lvl="0">
              <a:buFont typeface="Arial" pitchFamily="34" charset="0"/>
              <a:buChar char="•"/>
            </a:pPr>
            <a:r>
              <a:rPr lang="da-DK" sz="2000" dirty="0" smtClean="0">
                <a:latin typeface="Tahoma" pitchFamily="34" charset="0"/>
                <a:cs typeface="Tahoma" pitchFamily="34" charset="0"/>
              </a:rPr>
              <a:t> Drift og videreudvikling af </a:t>
            </a:r>
            <a:r>
              <a:rPr lang="da-DK" sz="2000" dirty="0" err="1" smtClean="0">
                <a:latin typeface="Tahoma" pitchFamily="34" charset="0"/>
                <a:cs typeface="Tahoma" pitchFamily="34" charset="0"/>
              </a:rPr>
              <a:t>amukurs.dk</a:t>
            </a:r>
            <a:endParaRPr lang="da-DK" sz="2000" dirty="0" smtClean="0">
              <a:latin typeface="Tahoma" pitchFamily="34" charset="0"/>
              <a:cs typeface="Tahoma" pitchFamily="34" charset="0"/>
            </a:endParaRPr>
          </a:p>
          <a:p>
            <a:endParaRPr lang="da-DK" sz="2000" dirty="0">
              <a:latin typeface="Tahoma" pitchFamily="34" charset="0"/>
              <a:cs typeface="Tahoma" pitchFamily="34" charset="0"/>
            </a:endParaRPr>
          </a:p>
        </p:txBody>
      </p:sp>
      <p:sp>
        <p:nvSpPr>
          <p:cNvPr id="8"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C:\Users\hc\Dropbox\Finals\Sealandia\High.res\IMG_3319.tif"/>
          <p:cNvPicPr>
            <a:picLocks noChangeAspect="1" noChangeArrowheads="1"/>
          </p:cNvPicPr>
          <p:nvPr/>
        </p:nvPicPr>
        <p:blipFill>
          <a:blip r:embed="rId3" cstate="screen">
            <a:lum bright="70000" contrast="-70000"/>
          </a:blip>
          <a:srcRect/>
          <a:stretch>
            <a:fillRect/>
          </a:stretch>
        </p:blipFill>
        <p:spPr bwMode="auto">
          <a:xfrm>
            <a:off x="0" y="548680"/>
            <a:ext cx="9144000" cy="5040559"/>
          </a:xfrm>
          <a:prstGeom prst="rect">
            <a:avLst/>
          </a:prstGeom>
          <a:noFill/>
        </p:spPr>
      </p:pic>
      <p:pic>
        <p:nvPicPr>
          <p:cNvPr id="8194" name="Picture 575" descr="ghost">
            <a:hlinkClick r:id="rId4"/>
          </p:cNvPr>
          <p:cNvPicPr>
            <a:picLocks noChangeAspect="1" noChangeArrowheads="1"/>
          </p:cNvPicPr>
          <p:nvPr/>
        </p:nvPicPr>
        <p:blipFill>
          <a:blip r:embed="rId5"/>
          <a:srcRect/>
          <a:stretch>
            <a:fillRect/>
          </a:stretch>
        </p:blipFill>
        <p:spPr bwMode="auto">
          <a:xfrm>
            <a:off x="3581400" y="3571875"/>
            <a:ext cx="1981200" cy="952500"/>
          </a:xfrm>
          <a:prstGeom prst="rect">
            <a:avLst/>
          </a:prstGeom>
          <a:noFill/>
          <a:ln w="9525">
            <a:noFill/>
            <a:miter lim="800000"/>
            <a:headEnd/>
            <a:tailEnd/>
          </a:ln>
        </p:spPr>
      </p:pic>
      <p:sp>
        <p:nvSpPr>
          <p:cNvPr id="8195"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pic>
        <p:nvPicPr>
          <p:cNvPr id="8199" name="Picture 12" descr="TUR_logo_revideret_august2011"/>
          <p:cNvPicPr>
            <a:picLocks noChangeAspect="1" noChangeArrowheads="1"/>
          </p:cNvPicPr>
          <p:nvPr/>
        </p:nvPicPr>
        <p:blipFill>
          <a:blip r:embed="rId6" cstate="screen"/>
          <a:srcRect/>
          <a:stretch>
            <a:fillRect/>
          </a:stretch>
        </p:blipFill>
        <p:spPr bwMode="auto">
          <a:xfrm>
            <a:off x="5435600" y="333375"/>
            <a:ext cx="3143250" cy="228600"/>
          </a:xfrm>
          <a:prstGeom prst="rect">
            <a:avLst/>
          </a:prstGeom>
          <a:noFill/>
          <a:ln w="9525">
            <a:noFill/>
            <a:miter lim="800000"/>
            <a:headEnd/>
            <a:tailEnd/>
          </a:ln>
        </p:spPr>
      </p:pic>
      <p:sp>
        <p:nvSpPr>
          <p:cNvPr id="7" name="Tekstboks 6"/>
          <p:cNvSpPr txBox="1"/>
          <p:nvPr/>
        </p:nvSpPr>
        <p:spPr>
          <a:xfrm>
            <a:off x="1043608" y="980728"/>
            <a:ext cx="6984776" cy="1508105"/>
          </a:xfrm>
          <a:prstGeom prst="rect">
            <a:avLst/>
          </a:prstGeom>
          <a:noFill/>
        </p:spPr>
        <p:txBody>
          <a:bodyPr wrap="square" rtlCol="0">
            <a:spAutoFit/>
          </a:bodyPr>
          <a:lstStyle/>
          <a:p>
            <a:r>
              <a:rPr lang="da-DK" sz="3200" b="1" dirty="0" smtClean="0">
                <a:latin typeface="Tahoma" pitchFamily="34" charset="0"/>
                <a:cs typeface="Tahoma" pitchFamily="34" charset="0"/>
              </a:rPr>
              <a:t>Uddannelsesaktivitet AMU</a:t>
            </a:r>
            <a:r>
              <a:rPr lang="da-DK" sz="2000" b="1" dirty="0" smtClean="0">
                <a:latin typeface="Tahoma" pitchFamily="34" charset="0"/>
                <a:cs typeface="Tahoma" pitchFamily="34" charset="0"/>
              </a:rPr>
              <a:t>:</a:t>
            </a:r>
          </a:p>
          <a:p>
            <a:endParaRPr lang="da-DK" sz="2000" u="sng" dirty="0" smtClean="0">
              <a:latin typeface="Tahoma" pitchFamily="34" charset="0"/>
              <a:cs typeface="Tahoma" pitchFamily="34" charset="0"/>
            </a:endParaRPr>
          </a:p>
          <a:p>
            <a:endParaRPr lang="da-DK" sz="2000" dirty="0" smtClean="0">
              <a:latin typeface="Tahoma" pitchFamily="34" charset="0"/>
              <a:cs typeface="Tahoma" pitchFamily="34" charset="0"/>
            </a:endParaRPr>
          </a:p>
          <a:p>
            <a:endParaRPr lang="da-DK" sz="2000" dirty="0">
              <a:latin typeface="Tahoma" pitchFamily="34" charset="0"/>
              <a:cs typeface="Tahoma" pitchFamily="34" charset="0"/>
            </a:endParaRPr>
          </a:p>
        </p:txBody>
      </p:sp>
      <p:sp>
        <p:nvSpPr>
          <p:cNvPr id="8"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sp>
        <p:nvSpPr>
          <p:cNvPr id="10" name="Tekstboks 9"/>
          <p:cNvSpPr txBox="1"/>
          <p:nvPr/>
        </p:nvSpPr>
        <p:spPr>
          <a:xfrm>
            <a:off x="1403648" y="1628800"/>
            <a:ext cx="6120680" cy="923330"/>
          </a:xfrm>
          <a:prstGeom prst="rect">
            <a:avLst/>
          </a:prstGeom>
          <a:noFill/>
        </p:spPr>
        <p:txBody>
          <a:bodyPr wrap="square" rtlCol="0">
            <a:spAutoFit/>
          </a:bodyPr>
          <a:lstStyle/>
          <a:p>
            <a:r>
              <a:rPr lang="da-DK" b="1" dirty="0" smtClean="0"/>
              <a:t>Den seneste AMU-statistik fra Undervisningsministeriet viser stigende aktivitet på flere af transportområdets kurser.</a:t>
            </a:r>
            <a:endParaRPr lang="da-DK" dirty="0"/>
          </a:p>
        </p:txBody>
      </p:sp>
      <p:graphicFrame>
        <p:nvGraphicFramePr>
          <p:cNvPr id="13" name="Tabel 12"/>
          <p:cNvGraphicFramePr>
            <a:graphicFrameLocks noGrp="1"/>
          </p:cNvGraphicFramePr>
          <p:nvPr/>
        </p:nvGraphicFramePr>
        <p:xfrm>
          <a:off x="1475656" y="3717032"/>
          <a:ext cx="7056787" cy="1512168"/>
        </p:xfrm>
        <a:graphic>
          <a:graphicData uri="http://schemas.openxmlformats.org/drawingml/2006/table">
            <a:tbl>
              <a:tblPr/>
              <a:tblGrid>
                <a:gridCol w="568654"/>
                <a:gridCol w="568654"/>
                <a:gridCol w="568654"/>
                <a:gridCol w="568654"/>
                <a:gridCol w="568654"/>
                <a:gridCol w="568654"/>
                <a:gridCol w="972877"/>
                <a:gridCol w="726232"/>
                <a:gridCol w="972877"/>
                <a:gridCol w="972877"/>
              </a:tblGrid>
              <a:tr h="920628">
                <a:tc>
                  <a:txBody>
                    <a:bodyPr/>
                    <a:lstStyle/>
                    <a:p>
                      <a:pPr>
                        <a:lnSpc>
                          <a:spcPct val="115000"/>
                        </a:lnSpc>
                        <a:spcAft>
                          <a:spcPts val="0"/>
                        </a:spcAft>
                      </a:pPr>
                      <a:r>
                        <a:rPr lang="da-DK" sz="1000" b="1">
                          <a:latin typeface="Calibri"/>
                          <a:ea typeface="Calibri"/>
                          <a:cs typeface="Times New Roman"/>
                        </a:rPr>
                        <a:t>2004</a:t>
                      </a:r>
                      <a:endParaRPr lang="da-DK" sz="1000">
                        <a:latin typeface="Calibri"/>
                        <a:ea typeface="Calibri"/>
                        <a:cs typeface="Times New Roman"/>
                      </a:endParaRP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b="1">
                          <a:latin typeface="Calibri"/>
                          <a:ea typeface="Calibri"/>
                          <a:cs typeface="Times New Roman"/>
                        </a:rPr>
                        <a:t>2005</a:t>
                      </a:r>
                      <a:endParaRPr lang="da-DK" sz="1000">
                        <a:latin typeface="Calibri"/>
                        <a:ea typeface="Calibri"/>
                        <a:cs typeface="Times New Roman"/>
                      </a:endParaRP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b="1">
                          <a:latin typeface="Calibri"/>
                          <a:ea typeface="Calibri"/>
                          <a:cs typeface="Times New Roman"/>
                        </a:rPr>
                        <a:t>2006</a:t>
                      </a:r>
                      <a:endParaRPr lang="da-DK" sz="1000">
                        <a:latin typeface="Calibri"/>
                        <a:ea typeface="Calibri"/>
                        <a:cs typeface="Times New Roman"/>
                      </a:endParaRP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b="1">
                          <a:latin typeface="Calibri"/>
                          <a:ea typeface="Calibri"/>
                          <a:cs typeface="Times New Roman"/>
                        </a:rPr>
                        <a:t>2007</a:t>
                      </a:r>
                      <a:endParaRPr lang="da-DK" sz="1000">
                        <a:latin typeface="Calibri"/>
                        <a:ea typeface="Calibri"/>
                        <a:cs typeface="Times New Roman"/>
                      </a:endParaRP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b="1">
                          <a:latin typeface="Calibri"/>
                          <a:ea typeface="Calibri"/>
                          <a:cs typeface="Times New Roman"/>
                        </a:rPr>
                        <a:t>2008</a:t>
                      </a:r>
                      <a:endParaRPr lang="da-DK" sz="1000">
                        <a:latin typeface="Calibri"/>
                        <a:ea typeface="Calibri"/>
                        <a:cs typeface="Times New Roman"/>
                      </a:endParaRP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b="1">
                          <a:latin typeface="Calibri"/>
                          <a:ea typeface="Calibri"/>
                          <a:cs typeface="Times New Roman"/>
                        </a:rPr>
                        <a:t>2009</a:t>
                      </a:r>
                      <a:endParaRPr lang="da-DK" sz="1000">
                        <a:latin typeface="Calibri"/>
                        <a:ea typeface="Calibri"/>
                        <a:cs typeface="Times New Roman"/>
                      </a:endParaRP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b="1">
                          <a:latin typeface="Calibri"/>
                          <a:ea typeface="Calibri"/>
                          <a:cs typeface="Times New Roman"/>
                        </a:rPr>
                        <a:t>2010</a:t>
                      </a:r>
                      <a:endParaRPr lang="da-DK" sz="1000">
                        <a:latin typeface="Calibri"/>
                        <a:ea typeface="Calibri"/>
                        <a:cs typeface="Times New Roman"/>
                      </a:endParaRP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b="1">
                          <a:latin typeface="Calibri"/>
                          <a:ea typeface="Calibri"/>
                          <a:cs typeface="Times New Roman"/>
                        </a:rPr>
                        <a:t>2011</a:t>
                      </a:r>
                      <a:endParaRPr lang="da-DK" sz="1000">
                        <a:latin typeface="Calibri"/>
                        <a:ea typeface="Calibri"/>
                        <a:cs typeface="Times New Roman"/>
                      </a:endParaRP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b="1">
                          <a:latin typeface="Calibri"/>
                          <a:ea typeface="Calibri"/>
                          <a:cs typeface="Times New Roman"/>
                        </a:rPr>
                        <a:t>2012</a:t>
                      </a:r>
                      <a:endParaRPr lang="da-DK" sz="1000">
                        <a:latin typeface="Calibri"/>
                        <a:ea typeface="Calibri"/>
                        <a:cs typeface="Times New Roman"/>
                      </a:endParaRP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b="1">
                          <a:latin typeface="Calibri"/>
                          <a:ea typeface="Calibri"/>
                          <a:cs typeface="Times New Roman"/>
                        </a:rPr>
                        <a:t>         2013 (kun 3. kvartaler)</a:t>
                      </a:r>
                      <a:endParaRPr lang="da-DK" sz="1000">
                        <a:latin typeface="Calibri"/>
                        <a:ea typeface="Calibri"/>
                        <a:cs typeface="Times New Roman"/>
                      </a:endParaRP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1540">
                <a:tc>
                  <a:txBody>
                    <a:bodyPr/>
                    <a:lstStyle/>
                    <a:p>
                      <a:pPr>
                        <a:lnSpc>
                          <a:spcPct val="115000"/>
                        </a:lnSpc>
                        <a:spcAft>
                          <a:spcPts val="0"/>
                        </a:spcAft>
                      </a:pPr>
                      <a:r>
                        <a:rPr lang="da-DK" sz="1000">
                          <a:latin typeface="Calibri"/>
                          <a:ea typeface="Calibri"/>
                          <a:cs typeface="Times New Roman"/>
                        </a:rPr>
                        <a:t>62.162</a:t>
                      </a: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a:latin typeface="Calibri"/>
                          <a:ea typeface="Calibri"/>
                          <a:cs typeface="Times New Roman"/>
                        </a:rPr>
                        <a:t>66.471</a:t>
                      </a: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a:latin typeface="Calibri"/>
                          <a:ea typeface="Calibri"/>
                          <a:cs typeface="Times New Roman"/>
                        </a:rPr>
                        <a:t>60.491</a:t>
                      </a: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a:latin typeface="Calibri"/>
                          <a:ea typeface="Calibri"/>
                          <a:cs typeface="Times New Roman"/>
                        </a:rPr>
                        <a:t>66.414</a:t>
                      </a: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a:latin typeface="Calibri"/>
                          <a:ea typeface="Calibri"/>
                          <a:cs typeface="Times New Roman"/>
                        </a:rPr>
                        <a:t>80.624</a:t>
                      </a: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a:latin typeface="Calibri"/>
                          <a:ea typeface="Calibri"/>
                          <a:cs typeface="Times New Roman"/>
                        </a:rPr>
                        <a:t>93.734</a:t>
                      </a: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a:latin typeface="Calibri"/>
                          <a:ea typeface="Calibri"/>
                          <a:cs typeface="Times New Roman"/>
                        </a:rPr>
                        <a:t>105.278</a:t>
                      </a: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a:latin typeface="Calibri"/>
                          <a:ea typeface="Calibri"/>
                          <a:cs typeface="Times New Roman"/>
                        </a:rPr>
                        <a:t>77.893</a:t>
                      </a: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a:latin typeface="Calibri"/>
                          <a:ea typeface="Calibri"/>
                          <a:cs typeface="Times New Roman"/>
                        </a:rPr>
                        <a:t>81.999</a:t>
                      </a: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a-DK" sz="1000" dirty="0">
                          <a:latin typeface="Calibri"/>
                          <a:ea typeface="Calibri"/>
                          <a:cs typeface="Times New Roman"/>
                        </a:rPr>
                        <a:t>59.415</a:t>
                      </a:r>
                    </a:p>
                  </a:txBody>
                  <a:tcPr marL="63919" marR="63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Tekstboks 13"/>
          <p:cNvSpPr txBox="1"/>
          <p:nvPr/>
        </p:nvSpPr>
        <p:spPr>
          <a:xfrm>
            <a:off x="1403648" y="2780928"/>
            <a:ext cx="6408712" cy="646331"/>
          </a:xfrm>
          <a:prstGeom prst="rect">
            <a:avLst/>
          </a:prstGeom>
          <a:noFill/>
        </p:spPr>
        <p:txBody>
          <a:bodyPr wrap="square" rtlCol="0">
            <a:spAutoFit/>
          </a:bodyPr>
          <a:lstStyle/>
          <a:p>
            <a:r>
              <a:rPr lang="da-DK" dirty="0" smtClean="0"/>
              <a:t>Ser man på antallet af kursister på </a:t>
            </a:r>
            <a:r>
              <a:rPr lang="da-DK" dirty="0" err="1" smtClean="0"/>
              <a:t>TURs</a:t>
            </a:r>
            <a:r>
              <a:rPr lang="da-DK" dirty="0" smtClean="0"/>
              <a:t> område, så kan en mindre stigning forventes fra 2012 til 2013</a:t>
            </a:r>
            <a:endParaRPr lang="da-DK"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575" descr="ghost">
            <a:hlinkClick r:id="rId3"/>
          </p:cNvPr>
          <p:cNvPicPr>
            <a:picLocks noChangeAspect="1" noChangeArrowheads="1"/>
          </p:cNvPicPr>
          <p:nvPr/>
        </p:nvPicPr>
        <p:blipFill>
          <a:blip r:embed="rId4"/>
          <a:srcRect/>
          <a:stretch>
            <a:fillRect/>
          </a:stretch>
        </p:blipFill>
        <p:spPr bwMode="auto">
          <a:xfrm>
            <a:off x="3581400" y="3571875"/>
            <a:ext cx="1981200" cy="952500"/>
          </a:xfrm>
          <a:prstGeom prst="rect">
            <a:avLst/>
          </a:prstGeom>
          <a:noFill/>
          <a:ln w="9525">
            <a:noFill/>
            <a:miter lim="800000"/>
            <a:headEnd/>
            <a:tailEnd/>
          </a:ln>
        </p:spPr>
      </p:pic>
      <p:sp>
        <p:nvSpPr>
          <p:cNvPr id="8195" name="Rectangle 584"/>
          <p:cNvSpPr>
            <a:spLocks noChangeArrowheads="1"/>
          </p:cNvSpPr>
          <p:nvPr/>
        </p:nvSpPr>
        <p:spPr bwMode="auto">
          <a:xfrm>
            <a:off x="0" y="2706688"/>
            <a:ext cx="9144000" cy="0"/>
          </a:xfrm>
          <a:prstGeom prst="rect">
            <a:avLst/>
          </a:prstGeom>
          <a:noFill/>
          <a:ln w="9525" algn="ctr">
            <a:noFill/>
            <a:miter lim="800000"/>
            <a:headEnd/>
            <a:tailEnd/>
          </a:ln>
        </p:spPr>
        <p:txBody>
          <a:bodyPr wrap="none" anchor="ctr">
            <a:spAutoFit/>
          </a:bodyPr>
          <a:lstStyle/>
          <a:p>
            <a:endParaRPr lang="da-DK">
              <a:latin typeface="Calibri" pitchFamily="34" charset="0"/>
            </a:endParaRPr>
          </a:p>
        </p:txBody>
      </p:sp>
      <p:pic>
        <p:nvPicPr>
          <p:cNvPr id="8199" name="Picture 12" descr="TUR_logo_revideret_august2011"/>
          <p:cNvPicPr>
            <a:picLocks noChangeAspect="1" noChangeArrowheads="1"/>
          </p:cNvPicPr>
          <p:nvPr/>
        </p:nvPicPr>
        <p:blipFill>
          <a:blip r:embed="rId5" cstate="screen"/>
          <a:srcRect/>
          <a:stretch>
            <a:fillRect/>
          </a:stretch>
        </p:blipFill>
        <p:spPr bwMode="auto">
          <a:xfrm>
            <a:off x="5435600" y="333375"/>
            <a:ext cx="3143250" cy="228600"/>
          </a:xfrm>
          <a:prstGeom prst="rect">
            <a:avLst/>
          </a:prstGeom>
          <a:noFill/>
          <a:ln w="9525">
            <a:noFill/>
            <a:miter lim="800000"/>
            <a:headEnd/>
            <a:tailEnd/>
          </a:ln>
        </p:spPr>
      </p:pic>
      <p:sp>
        <p:nvSpPr>
          <p:cNvPr id="7" name="Tekstboks 6"/>
          <p:cNvSpPr txBox="1"/>
          <p:nvPr/>
        </p:nvSpPr>
        <p:spPr>
          <a:xfrm>
            <a:off x="1187624" y="980728"/>
            <a:ext cx="6984776" cy="1508105"/>
          </a:xfrm>
          <a:prstGeom prst="rect">
            <a:avLst/>
          </a:prstGeom>
          <a:noFill/>
        </p:spPr>
        <p:txBody>
          <a:bodyPr wrap="square" rtlCol="0">
            <a:spAutoFit/>
          </a:bodyPr>
          <a:lstStyle/>
          <a:p>
            <a:r>
              <a:rPr lang="da-DK" sz="3200" b="1" dirty="0" smtClean="0">
                <a:latin typeface="Tahoma" pitchFamily="34" charset="0"/>
                <a:cs typeface="Tahoma" pitchFamily="34" charset="0"/>
              </a:rPr>
              <a:t>Uddannelsesaktivitet EUD</a:t>
            </a:r>
            <a:r>
              <a:rPr lang="da-DK" sz="2000" b="1" dirty="0" smtClean="0">
                <a:latin typeface="Tahoma" pitchFamily="34" charset="0"/>
                <a:cs typeface="Tahoma" pitchFamily="34" charset="0"/>
              </a:rPr>
              <a:t>:</a:t>
            </a:r>
          </a:p>
          <a:p>
            <a:endParaRPr lang="da-DK" sz="2000" u="sng" dirty="0" smtClean="0">
              <a:latin typeface="Tahoma" pitchFamily="34" charset="0"/>
              <a:cs typeface="Tahoma" pitchFamily="34" charset="0"/>
            </a:endParaRPr>
          </a:p>
          <a:p>
            <a:endParaRPr lang="da-DK" sz="2000" dirty="0" smtClean="0">
              <a:latin typeface="Tahoma" pitchFamily="34" charset="0"/>
              <a:cs typeface="Tahoma" pitchFamily="34" charset="0"/>
            </a:endParaRPr>
          </a:p>
          <a:p>
            <a:endParaRPr lang="da-DK" sz="2000" dirty="0">
              <a:latin typeface="Tahoma" pitchFamily="34" charset="0"/>
              <a:cs typeface="Tahoma" pitchFamily="34" charset="0"/>
            </a:endParaRPr>
          </a:p>
        </p:txBody>
      </p:sp>
      <p:sp>
        <p:nvSpPr>
          <p:cNvPr id="8" name="Text Box 563"/>
          <p:cNvSpPr txBox="1">
            <a:spLocks noChangeArrowheads="1"/>
          </p:cNvSpPr>
          <p:nvPr/>
        </p:nvSpPr>
        <p:spPr bwMode="auto">
          <a:xfrm rot="5400000">
            <a:off x="-2766218" y="3274219"/>
            <a:ext cx="6110287" cy="460375"/>
          </a:xfrm>
          <a:prstGeom prst="rect">
            <a:avLst/>
          </a:prstGeom>
          <a:noFill/>
          <a:ln w="9525">
            <a:noFill/>
            <a:miter lim="800000"/>
            <a:headEnd/>
            <a:tailEnd/>
          </a:ln>
        </p:spPr>
        <p:txBody>
          <a:bodyPr>
            <a:spAutoFit/>
          </a:bodyPr>
          <a:lstStyle/>
          <a:p>
            <a:r>
              <a:rPr lang="da-DK" sz="2400" dirty="0">
                <a:solidFill>
                  <a:srgbClr val="FF0000"/>
                </a:solidFill>
                <a:latin typeface="Calibri" pitchFamily="34" charset="0"/>
              </a:rPr>
              <a:t>                      TUR STRATEGIKONFERENCE </a:t>
            </a:r>
            <a:r>
              <a:rPr lang="da-DK" sz="2400" dirty="0" smtClean="0">
                <a:solidFill>
                  <a:srgbClr val="FF0000"/>
                </a:solidFill>
                <a:latin typeface="Calibri" pitchFamily="34" charset="0"/>
              </a:rPr>
              <a:t>2014</a:t>
            </a:r>
            <a:endParaRPr lang="da-DK" sz="2400" dirty="0">
              <a:solidFill>
                <a:srgbClr val="FF0000"/>
              </a:solidFill>
              <a:latin typeface="Calibri" pitchFamily="34" charset="0"/>
            </a:endParaRPr>
          </a:p>
        </p:txBody>
      </p:sp>
      <p:pic>
        <p:nvPicPr>
          <p:cNvPr id="75778" name="Picture 2"/>
          <p:cNvPicPr>
            <a:picLocks noChangeAspect="1" noChangeArrowheads="1"/>
          </p:cNvPicPr>
          <p:nvPr/>
        </p:nvPicPr>
        <p:blipFill>
          <a:blip r:embed="rId6" cstate="print"/>
          <a:srcRect/>
          <a:stretch>
            <a:fillRect/>
          </a:stretch>
        </p:blipFill>
        <p:spPr bwMode="auto">
          <a:xfrm>
            <a:off x="539552" y="2060848"/>
            <a:ext cx="8370930" cy="446449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Kontortema">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4429</TotalTime>
  <Words>447</Words>
  <Application>Microsoft Office PowerPoint</Application>
  <PresentationFormat>Skærmshow (4:3)</PresentationFormat>
  <Paragraphs>225</Paragraphs>
  <Slides>22</Slides>
  <Notes>22</Notes>
  <HiddenSlides>0</HiddenSlides>
  <MMClips>0</MMClips>
  <ScaleCrop>false</ScaleCrop>
  <HeadingPairs>
    <vt:vector size="4" baseType="variant">
      <vt:variant>
        <vt:lpstr>Tema</vt:lpstr>
      </vt:variant>
      <vt:variant>
        <vt:i4>1</vt:i4>
      </vt:variant>
      <vt:variant>
        <vt:lpstr>Diastitler</vt:lpstr>
      </vt:variant>
      <vt:variant>
        <vt:i4>22</vt:i4>
      </vt:variant>
    </vt:vector>
  </HeadingPairs>
  <TitlesOfParts>
    <vt:vector size="23" baseType="lpstr">
      <vt:lpstr>Kontortema</vt:lpstr>
      <vt:lpstr>Dias nummer 1</vt:lpstr>
      <vt:lpstr>Dias nummer 2</vt:lpstr>
      <vt:lpstr>Dias nummer 3</vt:lpstr>
      <vt:lpstr>Dias nummer 4</vt:lpstr>
      <vt:lpstr>Dias nummer 5</vt:lpstr>
      <vt:lpstr>Dias nummer 6</vt:lpstr>
      <vt:lpstr>Dias nummer 7</vt:lpstr>
      <vt:lpstr>Dias nummer 8</vt:lpstr>
      <vt:lpstr>Dias nummer 9</vt:lpstr>
      <vt:lpstr>Dias nummer 10</vt:lpstr>
      <vt:lpstr>Dias nummer 11</vt:lpstr>
      <vt:lpstr>Dias nummer 12</vt:lpstr>
      <vt:lpstr>Dias nummer 13</vt:lpstr>
      <vt:lpstr>Dias nummer 14</vt:lpstr>
      <vt:lpstr>Dias nummer 15</vt:lpstr>
      <vt:lpstr>Dias nummer 16</vt:lpstr>
      <vt:lpstr>Dias nummer 17</vt:lpstr>
      <vt:lpstr>Dias nummer 18</vt:lpstr>
      <vt:lpstr>Dias nummer 19</vt:lpstr>
      <vt:lpstr>Dias nummer 20</vt:lpstr>
      <vt:lpstr>Dias nummer 21</vt:lpstr>
      <vt:lpstr>Dias nummer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HC</dc:creator>
  <cp:lastModifiedBy>Trine Nexmand Rofelt</cp:lastModifiedBy>
  <cp:revision>340</cp:revision>
  <dcterms:created xsi:type="dcterms:W3CDTF">2010-05-08T20:50:51Z</dcterms:created>
  <dcterms:modified xsi:type="dcterms:W3CDTF">2014-04-04T10:50:38Z</dcterms:modified>
</cp:coreProperties>
</file>