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5"/>
  </p:notesMasterIdLst>
  <p:handoutMasterIdLst>
    <p:handoutMasterId r:id="rId6"/>
  </p:handoutMasterIdLst>
  <p:sldIdLst>
    <p:sldId id="369" r:id="rId2"/>
    <p:sldId id="266" r:id="rId3"/>
    <p:sldId id="268" r:id="rId4"/>
  </p:sldIdLst>
  <p:sldSz cx="9144000" cy="6858000" type="screen4x3"/>
  <p:notesSz cx="6735763" cy="9866313"/>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123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5/10/relationships/revisionInfo" Target="revisionInfo.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930FB30A-9695-48F9-969F-617056C2E646}" type="datetimeFigureOut">
              <a:rPr lang="da-DK" smtClean="0"/>
              <a:t>15-11-2017</a:t>
            </a:fld>
            <a:endParaRPr lang="da-DK"/>
          </a:p>
        </p:txBody>
      </p:sp>
      <p:sp>
        <p:nvSpPr>
          <p:cNvPr id="4" name="Pladsholder til sidefod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lang="da-DK"/>
          </a:p>
        </p:txBody>
      </p:sp>
      <p:sp>
        <p:nvSpPr>
          <p:cNvPr id="5" name="Pladsholder til slidenummer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E637D2C0-C7B7-48FD-B495-10609C8ABB21}" type="slidenum">
              <a:rPr lang="da-DK" smtClean="0"/>
              <a:t>‹nr.›</a:t>
            </a:fld>
            <a:endParaRPr lang="da-DK"/>
          </a:p>
        </p:txBody>
      </p:sp>
    </p:spTree>
    <p:extLst>
      <p:ext uri="{BB962C8B-B14F-4D97-AF65-F5344CB8AC3E}">
        <p14:creationId xmlns:p14="http://schemas.microsoft.com/office/powerpoint/2010/main" val="7135497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F3845C9D-BE2A-4FAE-B486-25F404467638}" type="datetimeFigureOut">
              <a:rPr lang="da-DK" smtClean="0"/>
              <a:pPr/>
              <a:t>15-11-2017</a:t>
            </a:fld>
            <a:endParaRPr lang="da-DK"/>
          </a:p>
        </p:txBody>
      </p:sp>
      <p:sp>
        <p:nvSpPr>
          <p:cNvPr id="4" name="Pladsholder til diasbillede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EDB6C947-43E6-46D8-B724-A542F904C03E}" type="slidenum">
              <a:rPr lang="da-DK" smtClean="0"/>
              <a:pPr/>
              <a:t>‹nr.›</a:t>
            </a:fld>
            <a:endParaRPr lang="da-DK"/>
          </a:p>
        </p:txBody>
      </p:sp>
    </p:spTree>
    <p:extLst>
      <p:ext uri="{BB962C8B-B14F-4D97-AF65-F5344CB8AC3E}">
        <p14:creationId xmlns:p14="http://schemas.microsoft.com/office/powerpoint/2010/main" val="3149181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i master</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p>
        </p:txBody>
      </p:sp>
      <p:sp>
        <p:nvSpPr>
          <p:cNvPr id="4" name="Pladsholder til dato 3"/>
          <p:cNvSpPr>
            <a:spLocks noGrp="1"/>
          </p:cNvSpPr>
          <p:nvPr>
            <p:ph type="dt" sz="half" idx="10"/>
          </p:nvPr>
        </p:nvSpPr>
        <p:spPr/>
        <p:txBody>
          <a:bodyPr/>
          <a:lstStyle/>
          <a:p>
            <a:fld id="{563B0734-6DF5-4E51-8D70-DD94638C5DA9}" type="datetimeFigureOut">
              <a:rPr lang="da-DK" smtClean="0">
                <a:solidFill>
                  <a:prstClr val="black">
                    <a:tint val="75000"/>
                  </a:prstClr>
                </a:solidFill>
              </a:rPr>
              <a:pPr/>
              <a:t>15-11-2017</a:t>
            </a:fld>
            <a:endParaRPr lang="da-DK" dirty="0">
              <a:solidFill>
                <a:prstClr val="black">
                  <a:tint val="75000"/>
                </a:prstClr>
              </a:solidFill>
            </a:endParaRPr>
          </a:p>
        </p:txBody>
      </p:sp>
      <p:sp>
        <p:nvSpPr>
          <p:cNvPr id="5" name="Pladsholder til sidefod 4"/>
          <p:cNvSpPr>
            <a:spLocks noGrp="1"/>
          </p:cNvSpPr>
          <p:nvPr>
            <p:ph type="ftr" sz="quarter" idx="11"/>
          </p:nvPr>
        </p:nvSpPr>
        <p:spPr/>
        <p:txBody>
          <a:bodyPr/>
          <a:lstStyle/>
          <a:p>
            <a:endParaRPr lang="da-DK" dirty="0">
              <a:solidFill>
                <a:prstClr val="black">
                  <a:tint val="75000"/>
                </a:prstClr>
              </a:solidFill>
            </a:endParaRPr>
          </a:p>
        </p:txBody>
      </p:sp>
      <p:sp>
        <p:nvSpPr>
          <p:cNvPr id="6" name="Pladsholder til diasnummer 5"/>
          <p:cNvSpPr>
            <a:spLocks noGrp="1"/>
          </p:cNvSpPr>
          <p:nvPr>
            <p:ph type="sldNum" sz="quarter" idx="12"/>
          </p:nvPr>
        </p:nvSpPr>
        <p:spPr/>
        <p:txBody>
          <a:bodyPr/>
          <a:lstStyle/>
          <a:p>
            <a:fld id="{D2C820A3-284A-4A8E-BAC6-6576BA539411}"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3397460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63B0734-6DF5-4E51-8D70-DD94638C5DA9}" type="datetimeFigureOut">
              <a:rPr lang="da-DK" smtClean="0">
                <a:solidFill>
                  <a:prstClr val="black">
                    <a:tint val="75000"/>
                  </a:prstClr>
                </a:solidFill>
              </a:rPr>
              <a:pPr/>
              <a:t>15-11-2017</a:t>
            </a:fld>
            <a:endParaRPr lang="da-DK" dirty="0">
              <a:solidFill>
                <a:prstClr val="black">
                  <a:tint val="75000"/>
                </a:prstClr>
              </a:solidFill>
            </a:endParaRPr>
          </a:p>
        </p:txBody>
      </p:sp>
      <p:sp>
        <p:nvSpPr>
          <p:cNvPr id="5" name="Pladsholder til sidefod 4"/>
          <p:cNvSpPr>
            <a:spLocks noGrp="1"/>
          </p:cNvSpPr>
          <p:nvPr>
            <p:ph type="ftr" sz="quarter" idx="11"/>
          </p:nvPr>
        </p:nvSpPr>
        <p:spPr/>
        <p:txBody>
          <a:bodyPr/>
          <a:lstStyle/>
          <a:p>
            <a:endParaRPr lang="da-DK" dirty="0">
              <a:solidFill>
                <a:prstClr val="black">
                  <a:tint val="75000"/>
                </a:prstClr>
              </a:solidFill>
            </a:endParaRPr>
          </a:p>
        </p:txBody>
      </p:sp>
      <p:sp>
        <p:nvSpPr>
          <p:cNvPr id="6" name="Pladsholder til diasnummer 5"/>
          <p:cNvSpPr>
            <a:spLocks noGrp="1"/>
          </p:cNvSpPr>
          <p:nvPr>
            <p:ph type="sldNum" sz="quarter" idx="12"/>
          </p:nvPr>
        </p:nvSpPr>
        <p:spPr/>
        <p:txBody>
          <a:bodyPr/>
          <a:lstStyle/>
          <a:p>
            <a:fld id="{D2C820A3-284A-4A8E-BAC6-6576BA539411}"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2896671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63B0734-6DF5-4E51-8D70-DD94638C5DA9}" type="datetimeFigureOut">
              <a:rPr lang="da-DK" smtClean="0">
                <a:solidFill>
                  <a:prstClr val="black">
                    <a:tint val="75000"/>
                  </a:prstClr>
                </a:solidFill>
              </a:rPr>
              <a:pPr/>
              <a:t>15-11-2017</a:t>
            </a:fld>
            <a:endParaRPr lang="da-DK" dirty="0">
              <a:solidFill>
                <a:prstClr val="black">
                  <a:tint val="75000"/>
                </a:prstClr>
              </a:solidFill>
            </a:endParaRPr>
          </a:p>
        </p:txBody>
      </p:sp>
      <p:sp>
        <p:nvSpPr>
          <p:cNvPr id="5" name="Pladsholder til sidefod 4"/>
          <p:cNvSpPr>
            <a:spLocks noGrp="1"/>
          </p:cNvSpPr>
          <p:nvPr>
            <p:ph type="ftr" sz="quarter" idx="11"/>
          </p:nvPr>
        </p:nvSpPr>
        <p:spPr/>
        <p:txBody>
          <a:bodyPr/>
          <a:lstStyle/>
          <a:p>
            <a:endParaRPr lang="da-DK" dirty="0">
              <a:solidFill>
                <a:prstClr val="black">
                  <a:tint val="75000"/>
                </a:prstClr>
              </a:solidFill>
            </a:endParaRPr>
          </a:p>
        </p:txBody>
      </p:sp>
      <p:sp>
        <p:nvSpPr>
          <p:cNvPr id="6" name="Pladsholder til diasnummer 5"/>
          <p:cNvSpPr>
            <a:spLocks noGrp="1"/>
          </p:cNvSpPr>
          <p:nvPr>
            <p:ph type="sldNum" sz="quarter" idx="12"/>
          </p:nvPr>
        </p:nvSpPr>
        <p:spPr/>
        <p:txBody>
          <a:bodyPr/>
          <a:lstStyle/>
          <a:p>
            <a:fld id="{D2C820A3-284A-4A8E-BAC6-6576BA539411}"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2838943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10" name="Titel 9"/>
          <p:cNvSpPr>
            <a:spLocks noGrp="1"/>
          </p:cNvSpPr>
          <p:nvPr>
            <p:ph type="title"/>
          </p:nvPr>
        </p:nvSpPr>
        <p:spPr/>
        <p:txBody>
          <a:bodyPr/>
          <a:lstStyle/>
          <a:p>
            <a:r>
              <a:rPr lang="da-DK" dirty="0"/>
              <a:t>Klik for at redigere i master</a:t>
            </a:r>
          </a:p>
        </p:txBody>
      </p:sp>
      <p:sp>
        <p:nvSpPr>
          <p:cNvPr id="11" name="Pladsholder til dato 10"/>
          <p:cNvSpPr>
            <a:spLocks noGrp="1"/>
          </p:cNvSpPr>
          <p:nvPr>
            <p:ph type="dt" sz="half" idx="10"/>
          </p:nvPr>
        </p:nvSpPr>
        <p:spPr/>
        <p:txBody>
          <a:bodyPr/>
          <a:lstStyle/>
          <a:p>
            <a:fld id="{563B0734-6DF5-4E51-8D70-DD94638C5DA9}" type="datetimeFigureOut">
              <a:rPr lang="da-DK" smtClean="0">
                <a:solidFill>
                  <a:prstClr val="black">
                    <a:tint val="75000"/>
                  </a:prstClr>
                </a:solidFill>
              </a:rPr>
              <a:pPr/>
              <a:t>15-11-2017</a:t>
            </a:fld>
            <a:endParaRPr lang="da-DK" dirty="0">
              <a:solidFill>
                <a:prstClr val="black">
                  <a:tint val="75000"/>
                </a:prstClr>
              </a:solidFill>
            </a:endParaRPr>
          </a:p>
        </p:txBody>
      </p:sp>
      <p:sp>
        <p:nvSpPr>
          <p:cNvPr id="12" name="Pladsholder til sidefod 11"/>
          <p:cNvSpPr>
            <a:spLocks noGrp="1"/>
          </p:cNvSpPr>
          <p:nvPr>
            <p:ph type="ftr" sz="quarter" idx="11"/>
          </p:nvPr>
        </p:nvSpPr>
        <p:spPr/>
        <p:txBody>
          <a:bodyPr/>
          <a:lstStyle/>
          <a:p>
            <a:endParaRPr lang="da-DK" dirty="0">
              <a:solidFill>
                <a:prstClr val="black">
                  <a:tint val="75000"/>
                </a:prstClr>
              </a:solidFill>
            </a:endParaRPr>
          </a:p>
        </p:txBody>
      </p:sp>
      <p:sp>
        <p:nvSpPr>
          <p:cNvPr id="13" name="Pladsholder til slidenummer 12"/>
          <p:cNvSpPr>
            <a:spLocks noGrp="1"/>
          </p:cNvSpPr>
          <p:nvPr>
            <p:ph type="sldNum" sz="quarter" idx="12"/>
          </p:nvPr>
        </p:nvSpPr>
        <p:spPr/>
        <p:txBody>
          <a:bodyPr/>
          <a:lstStyle/>
          <a:p>
            <a:fld id="{D2C820A3-284A-4A8E-BAC6-6576BA539411}"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6362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563B0734-6DF5-4E51-8D70-DD94638C5DA9}" type="datetimeFigureOut">
              <a:rPr lang="da-DK" smtClean="0">
                <a:solidFill>
                  <a:prstClr val="black">
                    <a:tint val="75000"/>
                  </a:prstClr>
                </a:solidFill>
              </a:rPr>
              <a:pPr/>
              <a:t>15-11-2017</a:t>
            </a:fld>
            <a:endParaRPr lang="da-DK" dirty="0">
              <a:solidFill>
                <a:prstClr val="black">
                  <a:tint val="75000"/>
                </a:prstClr>
              </a:solidFill>
            </a:endParaRPr>
          </a:p>
        </p:txBody>
      </p:sp>
      <p:sp>
        <p:nvSpPr>
          <p:cNvPr id="5" name="Pladsholder til sidefod 4"/>
          <p:cNvSpPr>
            <a:spLocks noGrp="1"/>
          </p:cNvSpPr>
          <p:nvPr>
            <p:ph type="ftr" sz="quarter" idx="11"/>
          </p:nvPr>
        </p:nvSpPr>
        <p:spPr/>
        <p:txBody>
          <a:bodyPr/>
          <a:lstStyle/>
          <a:p>
            <a:endParaRPr lang="da-DK" dirty="0">
              <a:solidFill>
                <a:prstClr val="black">
                  <a:tint val="75000"/>
                </a:prstClr>
              </a:solidFill>
            </a:endParaRPr>
          </a:p>
        </p:txBody>
      </p:sp>
      <p:sp>
        <p:nvSpPr>
          <p:cNvPr id="6" name="Pladsholder til diasnummer 5"/>
          <p:cNvSpPr>
            <a:spLocks noGrp="1"/>
          </p:cNvSpPr>
          <p:nvPr>
            <p:ph type="sldNum" sz="quarter" idx="12"/>
          </p:nvPr>
        </p:nvSpPr>
        <p:spPr/>
        <p:txBody>
          <a:bodyPr/>
          <a:lstStyle/>
          <a:p>
            <a:fld id="{D2C820A3-284A-4A8E-BAC6-6576BA539411}"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2951428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563B0734-6DF5-4E51-8D70-DD94638C5DA9}" type="datetimeFigureOut">
              <a:rPr lang="da-DK" smtClean="0">
                <a:solidFill>
                  <a:prstClr val="black">
                    <a:tint val="75000"/>
                  </a:prstClr>
                </a:solidFill>
              </a:rPr>
              <a:pPr/>
              <a:t>15-11-2017</a:t>
            </a:fld>
            <a:endParaRPr lang="da-DK" dirty="0">
              <a:solidFill>
                <a:prstClr val="black">
                  <a:tint val="75000"/>
                </a:prstClr>
              </a:solidFill>
            </a:endParaRPr>
          </a:p>
        </p:txBody>
      </p:sp>
      <p:sp>
        <p:nvSpPr>
          <p:cNvPr id="6" name="Pladsholder til sidefod 5"/>
          <p:cNvSpPr>
            <a:spLocks noGrp="1"/>
          </p:cNvSpPr>
          <p:nvPr>
            <p:ph type="ftr" sz="quarter" idx="11"/>
          </p:nvPr>
        </p:nvSpPr>
        <p:spPr/>
        <p:txBody>
          <a:bodyPr/>
          <a:lstStyle/>
          <a:p>
            <a:endParaRPr lang="da-DK" dirty="0">
              <a:solidFill>
                <a:prstClr val="black">
                  <a:tint val="75000"/>
                </a:prstClr>
              </a:solidFill>
            </a:endParaRPr>
          </a:p>
        </p:txBody>
      </p:sp>
      <p:sp>
        <p:nvSpPr>
          <p:cNvPr id="7" name="Pladsholder til diasnummer 6"/>
          <p:cNvSpPr>
            <a:spLocks noGrp="1"/>
          </p:cNvSpPr>
          <p:nvPr>
            <p:ph type="sldNum" sz="quarter" idx="12"/>
          </p:nvPr>
        </p:nvSpPr>
        <p:spPr/>
        <p:txBody>
          <a:bodyPr/>
          <a:lstStyle/>
          <a:p>
            <a:fld id="{D2C820A3-284A-4A8E-BAC6-6576BA539411}"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1894905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563B0734-6DF5-4E51-8D70-DD94638C5DA9}" type="datetimeFigureOut">
              <a:rPr lang="da-DK" smtClean="0">
                <a:solidFill>
                  <a:prstClr val="black">
                    <a:tint val="75000"/>
                  </a:prstClr>
                </a:solidFill>
              </a:rPr>
              <a:pPr/>
              <a:t>15-11-2017</a:t>
            </a:fld>
            <a:endParaRPr lang="da-DK" dirty="0">
              <a:solidFill>
                <a:prstClr val="black">
                  <a:tint val="75000"/>
                </a:prstClr>
              </a:solidFill>
            </a:endParaRPr>
          </a:p>
        </p:txBody>
      </p:sp>
      <p:sp>
        <p:nvSpPr>
          <p:cNvPr id="8" name="Pladsholder til sidefod 7"/>
          <p:cNvSpPr>
            <a:spLocks noGrp="1"/>
          </p:cNvSpPr>
          <p:nvPr>
            <p:ph type="ftr" sz="quarter" idx="11"/>
          </p:nvPr>
        </p:nvSpPr>
        <p:spPr/>
        <p:txBody>
          <a:bodyPr/>
          <a:lstStyle/>
          <a:p>
            <a:endParaRPr lang="da-DK" dirty="0">
              <a:solidFill>
                <a:prstClr val="black">
                  <a:tint val="75000"/>
                </a:prstClr>
              </a:solidFill>
            </a:endParaRPr>
          </a:p>
        </p:txBody>
      </p:sp>
      <p:sp>
        <p:nvSpPr>
          <p:cNvPr id="9" name="Pladsholder til diasnummer 8"/>
          <p:cNvSpPr>
            <a:spLocks noGrp="1"/>
          </p:cNvSpPr>
          <p:nvPr>
            <p:ph type="sldNum" sz="quarter" idx="12"/>
          </p:nvPr>
        </p:nvSpPr>
        <p:spPr/>
        <p:txBody>
          <a:bodyPr/>
          <a:lstStyle/>
          <a:p>
            <a:fld id="{D2C820A3-284A-4A8E-BAC6-6576BA539411}"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255476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563B0734-6DF5-4E51-8D70-DD94638C5DA9}" type="datetimeFigureOut">
              <a:rPr lang="da-DK" smtClean="0">
                <a:solidFill>
                  <a:prstClr val="black">
                    <a:tint val="75000"/>
                  </a:prstClr>
                </a:solidFill>
              </a:rPr>
              <a:pPr/>
              <a:t>15-11-2017</a:t>
            </a:fld>
            <a:endParaRPr lang="da-DK" dirty="0">
              <a:solidFill>
                <a:prstClr val="black">
                  <a:tint val="75000"/>
                </a:prstClr>
              </a:solidFill>
            </a:endParaRPr>
          </a:p>
        </p:txBody>
      </p:sp>
      <p:sp>
        <p:nvSpPr>
          <p:cNvPr id="4" name="Pladsholder til sidefod 3"/>
          <p:cNvSpPr>
            <a:spLocks noGrp="1"/>
          </p:cNvSpPr>
          <p:nvPr>
            <p:ph type="ftr" sz="quarter" idx="11"/>
          </p:nvPr>
        </p:nvSpPr>
        <p:spPr/>
        <p:txBody>
          <a:bodyPr/>
          <a:lstStyle/>
          <a:p>
            <a:endParaRPr lang="da-DK" dirty="0">
              <a:solidFill>
                <a:prstClr val="black">
                  <a:tint val="75000"/>
                </a:prstClr>
              </a:solidFill>
            </a:endParaRPr>
          </a:p>
        </p:txBody>
      </p:sp>
      <p:sp>
        <p:nvSpPr>
          <p:cNvPr id="5" name="Pladsholder til diasnummer 4"/>
          <p:cNvSpPr>
            <a:spLocks noGrp="1"/>
          </p:cNvSpPr>
          <p:nvPr>
            <p:ph type="sldNum" sz="quarter" idx="12"/>
          </p:nvPr>
        </p:nvSpPr>
        <p:spPr/>
        <p:txBody>
          <a:bodyPr/>
          <a:lstStyle/>
          <a:p>
            <a:fld id="{D2C820A3-284A-4A8E-BAC6-6576BA539411}"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4129228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563B0734-6DF5-4E51-8D70-DD94638C5DA9}" type="datetimeFigureOut">
              <a:rPr lang="da-DK" smtClean="0">
                <a:solidFill>
                  <a:prstClr val="black">
                    <a:tint val="75000"/>
                  </a:prstClr>
                </a:solidFill>
              </a:rPr>
              <a:pPr/>
              <a:t>15-11-2017</a:t>
            </a:fld>
            <a:endParaRPr lang="da-DK" dirty="0">
              <a:solidFill>
                <a:prstClr val="black">
                  <a:tint val="75000"/>
                </a:prstClr>
              </a:solidFill>
            </a:endParaRPr>
          </a:p>
        </p:txBody>
      </p:sp>
      <p:sp>
        <p:nvSpPr>
          <p:cNvPr id="3" name="Pladsholder til sidefod 2"/>
          <p:cNvSpPr>
            <a:spLocks noGrp="1"/>
          </p:cNvSpPr>
          <p:nvPr>
            <p:ph type="ftr" sz="quarter" idx="11"/>
          </p:nvPr>
        </p:nvSpPr>
        <p:spPr/>
        <p:txBody>
          <a:bodyPr/>
          <a:lstStyle/>
          <a:p>
            <a:endParaRPr lang="da-DK" dirty="0">
              <a:solidFill>
                <a:prstClr val="black">
                  <a:tint val="75000"/>
                </a:prstClr>
              </a:solidFill>
            </a:endParaRPr>
          </a:p>
        </p:txBody>
      </p:sp>
      <p:sp>
        <p:nvSpPr>
          <p:cNvPr id="4" name="Pladsholder til diasnummer 3"/>
          <p:cNvSpPr>
            <a:spLocks noGrp="1"/>
          </p:cNvSpPr>
          <p:nvPr>
            <p:ph type="sldNum" sz="quarter" idx="12"/>
          </p:nvPr>
        </p:nvSpPr>
        <p:spPr/>
        <p:txBody>
          <a:bodyPr/>
          <a:lstStyle/>
          <a:p>
            <a:fld id="{D2C820A3-284A-4A8E-BAC6-6576BA539411}"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1978701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563B0734-6DF5-4E51-8D70-DD94638C5DA9}" type="datetimeFigureOut">
              <a:rPr lang="da-DK" smtClean="0">
                <a:solidFill>
                  <a:prstClr val="black">
                    <a:tint val="75000"/>
                  </a:prstClr>
                </a:solidFill>
              </a:rPr>
              <a:pPr/>
              <a:t>15-11-2017</a:t>
            </a:fld>
            <a:endParaRPr lang="da-DK" dirty="0">
              <a:solidFill>
                <a:prstClr val="black">
                  <a:tint val="75000"/>
                </a:prstClr>
              </a:solidFill>
            </a:endParaRPr>
          </a:p>
        </p:txBody>
      </p:sp>
      <p:sp>
        <p:nvSpPr>
          <p:cNvPr id="6" name="Pladsholder til sidefod 5"/>
          <p:cNvSpPr>
            <a:spLocks noGrp="1"/>
          </p:cNvSpPr>
          <p:nvPr>
            <p:ph type="ftr" sz="quarter" idx="11"/>
          </p:nvPr>
        </p:nvSpPr>
        <p:spPr/>
        <p:txBody>
          <a:bodyPr/>
          <a:lstStyle/>
          <a:p>
            <a:endParaRPr lang="da-DK" dirty="0">
              <a:solidFill>
                <a:prstClr val="black">
                  <a:tint val="75000"/>
                </a:prstClr>
              </a:solidFill>
            </a:endParaRPr>
          </a:p>
        </p:txBody>
      </p:sp>
      <p:sp>
        <p:nvSpPr>
          <p:cNvPr id="7" name="Pladsholder til diasnummer 6"/>
          <p:cNvSpPr>
            <a:spLocks noGrp="1"/>
          </p:cNvSpPr>
          <p:nvPr>
            <p:ph type="sldNum" sz="quarter" idx="12"/>
          </p:nvPr>
        </p:nvSpPr>
        <p:spPr/>
        <p:txBody>
          <a:bodyPr/>
          <a:lstStyle/>
          <a:p>
            <a:fld id="{D2C820A3-284A-4A8E-BAC6-6576BA539411}"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4089401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i master</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dirty="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563B0734-6DF5-4E51-8D70-DD94638C5DA9}" type="datetimeFigureOut">
              <a:rPr lang="da-DK" smtClean="0">
                <a:solidFill>
                  <a:prstClr val="black">
                    <a:tint val="75000"/>
                  </a:prstClr>
                </a:solidFill>
              </a:rPr>
              <a:pPr/>
              <a:t>15-11-2017</a:t>
            </a:fld>
            <a:endParaRPr lang="da-DK" dirty="0">
              <a:solidFill>
                <a:prstClr val="black">
                  <a:tint val="75000"/>
                </a:prstClr>
              </a:solidFill>
            </a:endParaRPr>
          </a:p>
        </p:txBody>
      </p:sp>
      <p:sp>
        <p:nvSpPr>
          <p:cNvPr id="6" name="Pladsholder til sidefod 5"/>
          <p:cNvSpPr>
            <a:spLocks noGrp="1"/>
          </p:cNvSpPr>
          <p:nvPr>
            <p:ph type="ftr" sz="quarter" idx="11"/>
          </p:nvPr>
        </p:nvSpPr>
        <p:spPr/>
        <p:txBody>
          <a:bodyPr/>
          <a:lstStyle/>
          <a:p>
            <a:endParaRPr lang="da-DK" dirty="0">
              <a:solidFill>
                <a:prstClr val="black">
                  <a:tint val="75000"/>
                </a:prstClr>
              </a:solidFill>
            </a:endParaRPr>
          </a:p>
        </p:txBody>
      </p:sp>
      <p:sp>
        <p:nvSpPr>
          <p:cNvPr id="7" name="Pladsholder til diasnummer 6"/>
          <p:cNvSpPr>
            <a:spLocks noGrp="1"/>
          </p:cNvSpPr>
          <p:nvPr>
            <p:ph type="sldNum" sz="quarter" idx="12"/>
          </p:nvPr>
        </p:nvSpPr>
        <p:spPr/>
        <p:txBody>
          <a:bodyPr/>
          <a:lstStyle/>
          <a:p>
            <a:fld id="{D2C820A3-284A-4A8E-BAC6-6576BA539411}" type="slidenum">
              <a:rPr lang="da-DK" smtClean="0">
                <a:solidFill>
                  <a:prstClr val="black">
                    <a:tint val="75000"/>
                  </a:prstClr>
                </a:solidFill>
              </a:rPr>
              <a:pPr/>
              <a:t>‹nr.›</a:t>
            </a:fld>
            <a:endParaRPr lang="da-DK" dirty="0">
              <a:solidFill>
                <a:prstClr val="black">
                  <a:tint val="75000"/>
                </a:prstClr>
              </a:solidFill>
            </a:endParaRPr>
          </a:p>
        </p:txBody>
      </p:sp>
    </p:spTree>
    <p:extLst>
      <p:ext uri="{BB962C8B-B14F-4D97-AF65-F5344CB8AC3E}">
        <p14:creationId xmlns:p14="http://schemas.microsoft.com/office/powerpoint/2010/main" val="3844869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dirty="0"/>
              <a:t>Klik for at redigere i master</a:t>
            </a:r>
          </a:p>
        </p:txBody>
      </p:sp>
      <p:sp>
        <p:nvSpPr>
          <p:cNvPr id="3" name="Pladsholder til tekst 2"/>
          <p:cNvSpPr>
            <a:spLocks noGrp="1"/>
          </p:cNvSpPr>
          <p:nvPr>
            <p:ph type="body" idx="1"/>
          </p:nvPr>
        </p:nvSpPr>
        <p:spPr>
          <a:xfrm>
            <a:off x="457200" y="2204864"/>
            <a:ext cx="8229600" cy="3921299"/>
          </a:xfrm>
          <a:prstGeom prst="rect">
            <a:avLst/>
          </a:prstGeom>
        </p:spPr>
        <p:txBody>
          <a:bodyPr vert="horz" lIns="91440" tIns="45720" rIns="91440" bIns="45720" rtlCol="0">
            <a:normAutofit/>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3B0734-6DF5-4E51-8D70-DD94638C5DA9}" type="datetimeFigureOut">
              <a:rPr lang="da-DK" smtClean="0">
                <a:solidFill>
                  <a:prstClr val="black">
                    <a:tint val="75000"/>
                  </a:prstClr>
                </a:solidFill>
              </a:rPr>
              <a:pPr/>
              <a:t>15-11-2017</a:t>
            </a:fld>
            <a:endParaRPr lang="da-DK" dirty="0">
              <a:solidFill>
                <a:prstClr val="black">
                  <a:tint val="75000"/>
                </a:prstClr>
              </a:solidFill>
            </a:endParaRPr>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dirty="0">
              <a:solidFill>
                <a:prstClr val="black">
                  <a:tint val="75000"/>
                </a:prstClr>
              </a:solidFill>
            </a:endParaRPr>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C820A3-284A-4A8E-BAC6-6576BA539411}" type="slidenum">
              <a:rPr lang="da-DK" smtClean="0">
                <a:solidFill>
                  <a:prstClr val="black">
                    <a:tint val="75000"/>
                  </a:prstClr>
                </a:solidFill>
              </a:rPr>
              <a:pPr/>
              <a:t>‹nr.›</a:t>
            </a:fld>
            <a:endParaRPr lang="da-DK" dirty="0">
              <a:solidFill>
                <a:prstClr val="black">
                  <a:tint val="75000"/>
                </a:prstClr>
              </a:solidFill>
            </a:endParaRPr>
          </a:p>
        </p:txBody>
      </p:sp>
      <p:pic>
        <p:nvPicPr>
          <p:cNvPr id="7" name="Billede 6" descr="swush.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364846"/>
            <a:ext cx="9237012" cy="7389610"/>
          </a:xfrm>
          <a:prstGeom prst="rect">
            <a:avLst/>
          </a:prstGeom>
        </p:spPr>
      </p:pic>
      <p:pic>
        <p:nvPicPr>
          <p:cNvPr id="8" name="Billede 7" descr="TUR_logo_revideret_august2011.jp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79512" y="137221"/>
            <a:ext cx="3658596" cy="487812"/>
          </a:xfrm>
          <a:prstGeom prst="rect">
            <a:avLst/>
          </a:prstGeom>
        </p:spPr>
      </p:pic>
      <p:sp>
        <p:nvSpPr>
          <p:cNvPr id="10" name="Tekstfelt 9"/>
          <p:cNvSpPr txBox="1"/>
          <p:nvPr userDrawn="1"/>
        </p:nvSpPr>
        <p:spPr>
          <a:xfrm>
            <a:off x="6948264" y="6381328"/>
            <a:ext cx="1872208" cy="276999"/>
          </a:xfrm>
          <a:prstGeom prst="rect">
            <a:avLst/>
          </a:prstGeom>
          <a:noFill/>
        </p:spPr>
        <p:txBody>
          <a:bodyPr wrap="square" rtlCol="0">
            <a:spAutoFit/>
          </a:bodyPr>
          <a:lstStyle/>
          <a:p>
            <a:pPr algn="r"/>
            <a:r>
              <a:rPr lang="da-DK" sz="1200" dirty="0">
                <a:solidFill>
                  <a:prstClr val="white"/>
                </a:solidFill>
              </a:rPr>
              <a:t>Side </a:t>
            </a:r>
            <a:fld id="{0696120E-B2E3-FB48-A398-4A2F26316A71}" type="slidenum">
              <a:rPr lang="da-DK" sz="1200" smtClean="0">
                <a:solidFill>
                  <a:prstClr val="white"/>
                </a:solidFill>
              </a:rPr>
              <a:pPr algn="r"/>
              <a:t>‹nr.›</a:t>
            </a:fld>
            <a:endParaRPr lang="da-DK" sz="1200" dirty="0">
              <a:solidFill>
                <a:prstClr val="white"/>
              </a:solidFill>
            </a:endParaRPr>
          </a:p>
        </p:txBody>
      </p:sp>
    </p:spTree>
    <p:extLst>
      <p:ext uri="{BB962C8B-B14F-4D97-AF65-F5344CB8AC3E}">
        <p14:creationId xmlns:p14="http://schemas.microsoft.com/office/powerpoint/2010/main" val="16325804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mea01.safelinks.protection.outlook.com/?url=https://www.itf-oecd.org/managing-transition-driverless-road-freight-transport&amp;data=02|01|hc@tur.dk|47b83fec3fc8468db48308d51b275791|bc5683505af349e3aae1fb3fa1398b25|0|0|636444778184927183&amp;sdata=1UwFAh5m4TBMtyHWonRq0tNJz9VWJ1uPnqz/KklfMvo%3D&amp;reserved=0" TargetMode="Externa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1" descr="140136346.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834506"/>
            <a:ext cx="9252520" cy="2234454"/>
          </a:xfrm>
          <a:prstGeom prst="rect">
            <a:avLst/>
          </a:prstGeom>
        </p:spPr>
      </p:pic>
      <p:pic>
        <p:nvPicPr>
          <p:cNvPr id="7" name="Billede 6">
            <a:extLst>
              <a:ext uri="{FF2B5EF4-FFF2-40B4-BE49-F238E27FC236}">
                <a16:creationId xmlns:a16="http://schemas.microsoft.com/office/drawing/2014/main" id="{C051A857-447E-46EF-B247-9516893FD080}"/>
              </a:ext>
            </a:extLst>
          </p:cNvPr>
          <p:cNvPicPr/>
          <p:nvPr/>
        </p:nvPicPr>
        <p:blipFill rotWithShape="1">
          <a:blip r:embed="rId3"/>
          <a:srcRect l="34218" t="59769" r="45343" b="32210"/>
          <a:stretch/>
        </p:blipFill>
        <p:spPr bwMode="auto">
          <a:xfrm>
            <a:off x="1043608" y="3284984"/>
            <a:ext cx="6408712" cy="223224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37755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lede 2">
            <a:extLst>
              <a:ext uri="{FF2B5EF4-FFF2-40B4-BE49-F238E27FC236}">
                <a16:creationId xmlns:a16="http://schemas.microsoft.com/office/drawing/2014/main" id="{EE43FE45-5197-4960-9B5C-F65E358ECF98}"/>
              </a:ext>
            </a:extLst>
          </p:cNvPr>
          <p:cNvPicPr/>
          <p:nvPr/>
        </p:nvPicPr>
        <p:blipFill rotWithShape="1">
          <a:blip r:embed="rId2"/>
          <a:srcRect l="31438" t="24651" r="43816" b="17580"/>
          <a:stretch/>
        </p:blipFill>
        <p:spPr bwMode="auto">
          <a:xfrm>
            <a:off x="4211960" y="-243408"/>
            <a:ext cx="3568050" cy="5862543"/>
          </a:xfrm>
          <a:prstGeom prst="rect">
            <a:avLst/>
          </a:prstGeom>
          <a:ln>
            <a:noFill/>
          </a:ln>
          <a:extLst>
            <a:ext uri="{53640926-AAD7-44D8-BBD7-CCE9431645EC}">
              <a14:shadowObscured xmlns:a14="http://schemas.microsoft.com/office/drawing/2010/main"/>
            </a:ext>
          </a:extLst>
        </p:spPr>
      </p:pic>
      <p:sp>
        <p:nvSpPr>
          <p:cNvPr id="4" name="Rektangel 3">
            <a:extLst>
              <a:ext uri="{FF2B5EF4-FFF2-40B4-BE49-F238E27FC236}">
                <a16:creationId xmlns:a16="http://schemas.microsoft.com/office/drawing/2014/main" id="{2730D28F-76C4-48B9-903F-5D7CCC8F4BF7}"/>
              </a:ext>
            </a:extLst>
          </p:cNvPr>
          <p:cNvSpPr/>
          <p:nvPr/>
        </p:nvSpPr>
        <p:spPr>
          <a:xfrm>
            <a:off x="24780" y="2924944"/>
            <a:ext cx="4572000" cy="646331"/>
          </a:xfrm>
          <a:prstGeom prst="rect">
            <a:avLst/>
          </a:prstGeom>
        </p:spPr>
        <p:txBody>
          <a:bodyPr>
            <a:spAutoFit/>
          </a:bodyPr>
          <a:lstStyle/>
          <a:p>
            <a:r>
              <a:rPr lang="da-DK" u="sng" dirty="0">
                <a:solidFill>
                  <a:srgbClr val="000000"/>
                </a:solidFill>
                <a:latin typeface="Calibri" panose="020F0502020204030204" pitchFamily="34" charset="0"/>
                <a:ea typeface="Calibri" panose="020F0502020204030204" pitchFamily="34" charset="0"/>
                <a:hlinkClick r:id="rId3"/>
              </a:rPr>
              <a:t>https://www.itf-oecd.org/managing-transition-driverless-road-freight-transport</a:t>
            </a:r>
            <a:endParaRPr lang="da-DK" dirty="0"/>
          </a:p>
        </p:txBody>
      </p:sp>
      <p:sp>
        <p:nvSpPr>
          <p:cNvPr id="5" name="Rektangel 4">
            <a:extLst>
              <a:ext uri="{FF2B5EF4-FFF2-40B4-BE49-F238E27FC236}">
                <a16:creationId xmlns:a16="http://schemas.microsoft.com/office/drawing/2014/main" id="{09B5C02B-D567-4572-853E-617AB838C5F6}"/>
              </a:ext>
            </a:extLst>
          </p:cNvPr>
          <p:cNvSpPr/>
          <p:nvPr/>
        </p:nvSpPr>
        <p:spPr>
          <a:xfrm>
            <a:off x="179512" y="3976362"/>
            <a:ext cx="4968552" cy="1200329"/>
          </a:xfrm>
          <a:prstGeom prst="rect">
            <a:avLst/>
          </a:prstGeom>
        </p:spPr>
        <p:txBody>
          <a:bodyPr wrap="square">
            <a:spAutoFit/>
          </a:bodyPr>
          <a:lstStyle/>
          <a:p>
            <a:pPr marL="285750" indent="-285750">
              <a:buFont typeface="Arial" panose="020B0604020202020204" pitchFamily="34" charset="0"/>
              <a:buChar char="•"/>
            </a:pPr>
            <a:r>
              <a:rPr lang="da-DK" dirty="0">
                <a:latin typeface="Times New Roman" panose="02020603050405020304" pitchFamily="18" charset="0"/>
              </a:rPr>
              <a:t>The International Road </a:t>
            </a:r>
            <a:r>
              <a:rPr lang="en-US" dirty="0">
                <a:latin typeface="Times New Roman" panose="02020603050405020304" pitchFamily="18" charset="0"/>
              </a:rPr>
              <a:t>Transport Union, </a:t>
            </a:r>
          </a:p>
          <a:p>
            <a:pPr marL="285750" indent="-285750">
              <a:buFont typeface="Arial" panose="020B0604020202020204" pitchFamily="34" charset="0"/>
              <a:buChar char="•"/>
            </a:pPr>
            <a:r>
              <a:rPr lang="en-US" dirty="0">
                <a:latin typeface="Times New Roman" panose="02020603050405020304" pitchFamily="18" charset="0"/>
              </a:rPr>
              <a:t>The International Transport Workers Federation, </a:t>
            </a:r>
          </a:p>
          <a:p>
            <a:pPr marL="285750" indent="-285750">
              <a:buFont typeface="Arial" panose="020B0604020202020204" pitchFamily="34" charset="0"/>
              <a:buChar char="•"/>
            </a:pPr>
            <a:r>
              <a:rPr lang="en-US" dirty="0">
                <a:latin typeface="Times New Roman" panose="02020603050405020304" pitchFamily="18" charset="0"/>
              </a:rPr>
              <a:t>The European Automobile </a:t>
            </a:r>
            <a:r>
              <a:rPr lang="da-DK" dirty="0" err="1">
                <a:latin typeface="Times New Roman" panose="02020603050405020304" pitchFamily="18" charset="0"/>
              </a:rPr>
              <a:t>Manufacturers</a:t>
            </a:r>
            <a:r>
              <a:rPr lang="da-DK" dirty="0">
                <a:latin typeface="Times New Roman" panose="02020603050405020304" pitchFamily="18" charset="0"/>
              </a:rPr>
              <a:t> Association</a:t>
            </a:r>
            <a:endParaRPr lang="da-DK"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txBox="1">
            <a:spLocks/>
          </p:cNvSpPr>
          <p:nvPr/>
        </p:nvSpPr>
        <p:spPr>
          <a:xfrm>
            <a:off x="683568" y="1988840"/>
            <a:ext cx="7772400" cy="1470025"/>
          </a:xfrm>
          <a:prstGeom prst="rect">
            <a:avLst/>
          </a:prstGeom>
        </p:spPr>
        <p:txBody>
          <a:bodyPr vert="horz" lIns="91440" tIns="45720" rIns="91440" bIns="45720" rtlCol="0" anchor="ctr">
            <a:normAutofit/>
          </a:bodyPr>
          <a:lstStyle/>
          <a:p>
            <a:pPr lvl="0" algn="ctr">
              <a:spcBef>
                <a:spcPct val="0"/>
              </a:spcBef>
              <a:defRPr/>
            </a:pPr>
            <a:endParaRPr kumimoji="0" lang="da-DK" sz="3200"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 name="Rektangel 1">
            <a:extLst>
              <a:ext uri="{FF2B5EF4-FFF2-40B4-BE49-F238E27FC236}">
                <a16:creationId xmlns:a16="http://schemas.microsoft.com/office/drawing/2014/main" id="{9D1335C4-3DDD-407F-B451-F78103CE88E7}"/>
              </a:ext>
            </a:extLst>
          </p:cNvPr>
          <p:cNvSpPr/>
          <p:nvPr/>
        </p:nvSpPr>
        <p:spPr>
          <a:xfrm>
            <a:off x="323528" y="908720"/>
            <a:ext cx="8280920" cy="4219938"/>
          </a:xfrm>
          <a:prstGeom prst="rect">
            <a:avLst/>
          </a:prstGeom>
        </p:spPr>
        <p:txBody>
          <a:bodyPr wrap="square">
            <a:spAutoFit/>
          </a:bodyPr>
          <a:lstStyle/>
          <a:p>
            <a:pPr marL="285750" indent="-285750">
              <a:lnSpc>
                <a:spcPct val="107000"/>
              </a:lnSpc>
              <a:spcAft>
                <a:spcPts val="0"/>
              </a:spcAft>
              <a:buFont typeface="Arial" panose="020B0604020202020204" pitchFamily="34" charset="0"/>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da-DK" dirty="0">
                <a:solidFill>
                  <a:srgbClr val="212121"/>
                </a:solidFill>
                <a:latin typeface="Arial" panose="020B0604020202020204" pitchFamily="34" charset="0"/>
                <a:ea typeface="Times New Roman" panose="02020603050405020304" pitchFamily="18" charset="0"/>
                <a:cs typeface="Arial" panose="020B0604020202020204" pitchFamily="34" charset="0"/>
              </a:rPr>
              <a:t>Rapporten har undersøgt, hvordan en overgang til førerløse lastbiler vil kunne finde sted.</a:t>
            </a:r>
          </a:p>
          <a:p>
            <a:pPr marL="285750" indent="-285750">
              <a:lnSpc>
                <a:spcPct val="107000"/>
              </a:lnSpc>
              <a:spcAft>
                <a:spcPts val="0"/>
              </a:spcAft>
              <a:buFont typeface="Arial" panose="020B0604020202020204" pitchFamily="34" charset="0"/>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da-DK" dirty="0">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Aft>
                <a:spcPts val="0"/>
              </a:spcAft>
              <a:buFont typeface="Arial" panose="020B0604020202020204" pitchFamily="34" charset="0"/>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da-DK" dirty="0">
                <a:solidFill>
                  <a:srgbClr val="212121"/>
                </a:solidFill>
                <a:latin typeface="Arial" panose="020B0604020202020204" pitchFamily="34" charset="0"/>
                <a:ea typeface="Times New Roman" panose="02020603050405020304" pitchFamily="18" charset="0"/>
                <a:cs typeface="Arial" panose="020B0604020202020204" pitchFamily="34" charset="0"/>
              </a:rPr>
              <a:t>At flytte fragt uden direkte brug af mennesker kan indeholde mange fordele. Men det truer også liv og karriere for millioner af professionelle lastbilchauffører. </a:t>
            </a:r>
          </a:p>
          <a:p>
            <a:pPr marL="285750" indent="-285750">
              <a:lnSpc>
                <a:spcPct val="107000"/>
              </a:lnSpc>
              <a:spcAft>
                <a:spcPts val="0"/>
              </a:spcAft>
              <a:buFont typeface="Arial" panose="020B0604020202020204" pitchFamily="34" charset="0"/>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da-DK" dirty="0">
              <a:solidFill>
                <a:srgbClr val="212121"/>
              </a:solidFill>
              <a:latin typeface="Arial" panose="020B0604020202020204" pitchFamily="34" charset="0"/>
              <a:ea typeface="Times New Roman" panose="02020603050405020304" pitchFamily="18" charset="0"/>
              <a:cs typeface="Arial" panose="020B0604020202020204" pitchFamily="34" charset="0"/>
            </a:endParaRPr>
          </a:p>
          <a:p>
            <a:pPr marL="285750" indent="-285750">
              <a:lnSpc>
                <a:spcPct val="107000"/>
              </a:lnSpc>
              <a:spcAft>
                <a:spcPts val="0"/>
              </a:spcAft>
              <a:buFont typeface="Arial" panose="020B0604020202020204" pitchFamily="34" charset="0"/>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da-DK" dirty="0">
                <a:solidFill>
                  <a:srgbClr val="212121"/>
                </a:solidFill>
                <a:latin typeface="Arial" panose="020B0604020202020204" pitchFamily="34" charset="0"/>
                <a:ea typeface="Times New Roman" panose="02020603050405020304" pitchFamily="18" charset="0"/>
                <a:cs typeface="Arial" panose="020B0604020202020204" pitchFamily="34" charset="0"/>
              </a:rPr>
              <a:t>Baseret på forskellige scenarier for indførelse af automatiseret vejgodstransport, giver rapporten anbefalinger til lande og regeringer, således at man kan håndtere en overgang uden potentielle forstyrrelser og samtidig sikre en retfærdig overgang for berørte chauffører.</a:t>
            </a:r>
            <a:endParaRPr lang="da-DK" dirty="0">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Aft>
                <a:spcPts val="0"/>
              </a:spcAft>
              <a:buFont typeface="Arial" panose="020B0604020202020204" pitchFamily="34" charset="0"/>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da-DK" dirty="0">
              <a:solidFill>
                <a:srgbClr val="212121"/>
              </a:solidFill>
              <a:latin typeface="Arial" panose="020B0604020202020204" pitchFamily="34" charset="0"/>
              <a:ea typeface="Times New Roman" panose="02020603050405020304" pitchFamily="18" charset="0"/>
              <a:cs typeface="Arial" panose="020B0604020202020204" pitchFamily="34" charset="0"/>
            </a:endParaRPr>
          </a:p>
          <a:p>
            <a:pPr marL="285750" indent="-285750">
              <a:lnSpc>
                <a:spcPct val="107000"/>
              </a:lnSpc>
              <a:spcAft>
                <a:spcPts val="0"/>
              </a:spcAft>
              <a:buFont typeface="Arial" panose="020B0604020202020204" pitchFamily="34" charset="0"/>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da-DK" dirty="0">
                <a:solidFill>
                  <a:srgbClr val="212121"/>
                </a:solidFill>
                <a:latin typeface="Arial" panose="020B0604020202020204" pitchFamily="34" charset="0"/>
                <a:ea typeface="Times New Roman" panose="02020603050405020304" pitchFamily="18" charset="0"/>
                <a:cs typeface="Arial" panose="020B0604020202020204" pitchFamily="34" charset="0"/>
              </a:rPr>
              <a:t>De tre førnævnte organisationer vurderer i rapporten fordele, omkostninger og risici ved overgangen til førerløse køretøjer. </a:t>
            </a:r>
            <a:endParaRPr lang="da-DK" dirty="0">
              <a:effectLst/>
              <a:latin typeface="Arial" panose="020B0604020202020204" pitchFamily="34" charset="0"/>
              <a:ea typeface="Calibri" panose="020F050202020403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1_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3161</TotalTime>
  <Words>123</Words>
  <Application>Microsoft Office PowerPoint</Application>
  <PresentationFormat>Skærmshow (4:3)</PresentationFormat>
  <Paragraphs>11</Paragraphs>
  <Slides>3</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3</vt:i4>
      </vt:variant>
    </vt:vector>
  </HeadingPairs>
  <TitlesOfParts>
    <vt:vector size="8" baseType="lpstr">
      <vt:lpstr>Arial</vt:lpstr>
      <vt:lpstr>Calibri</vt:lpstr>
      <vt:lpstr>Tahoma</vt:lpstr>
      <vt:lpstr>Times New Roman</vt:lpstr>
      <vt:lpstr>1_Kontortema</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hc</dc:creator>
  <cp:lastModifiedBy>Hans Christiansen</cp:lastModifiedBy>
  <cp:revision>150</cp:revision>
  <cp:lastPrinted>2017-09-27T07:35:15Z</cp:lastPrinted>
  <dcterms:created xsi:type="dcterms:W3CDTF">2014-02-14T13:26:47Z</dcterms:created>
  <dcterms:modified xsi:type="dcterms:W3CDTF">2017-11-15T10:42:45Z</dcterms:modified>
</cp:coreProperties>
</file>