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2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1985" autoAdjust="0"/>
    <p:restoredTop sz="86380" autoAdjust="0"/>
  </p:normalViewPr>
  <p:slideViewPr>
    <p:cSldViewPr>
      <p:cViewPr varScale="1">
        <p:scale>
          <a:sx n="59" d="100"/>
          <a:sy n="59" d="100"/>
        </p:scale>
        <p:origin x="-9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Mikkel Behnke, </a:t>
            </a:r>
            <a:r>
              <a:rPr lang="da-DK" dirty="0" err="1" smtClean="0"/>
              <a:t>mikkel.behnke@gmail.com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A226-839D-48D6-B152-464874B7E299}" type="datetimeFigureOut">
              <a:rPr lang="da-DK" smtClean="0"/>
              <a:t>03-10-2018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14505-4705-4596-B117-5EE4D3B98FA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Præsentation af UUL analyse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Analyse af hvordan uddannelser for flygtninge/indvandrere gennemføres set i relation til målgruppens senere deltagelse i regulære faglige </a:t>
            </a:r>
            <a:r>
              <a:rPr lang="da-DK" dirty="0" err="1" smtClean="0">
                <a:solidFill>
                  <a:schemeClr val="tx1"/>
                </a:solidFill>
              </a:rPr>
              <a:t>AMU-Kurser</a:t>
            </a:r>
            <a:endParaRPr lang="da-D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Tak for nu</a:t>
            </a:r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Spørgsmål?</a:t>
            </a:r>
          </a:p>
          <a:p>
            <a:endParaRPr lang="da-DK" dirty="0"/>
          </a:p>
          <a:p>
            <a:r>
              <a:rPr lang="da-DK" dirty="0" smtClean="0"/>
              <a:t>Kendskab til lokale projekter? Så tag gerne fat i mig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Kompetencerne bag analysen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22 års erfaring med ledelse, udvikling og undervisning indenfor opkvalificerende og afklarende aktiviteter under diverse love/bekendtgørelser</a:t>
            </a:r>
          </a:p>
          <a:p>
            <a:r>
              <a:rPr lang="da-DK" dirty="0" smtClean="0"/>
              <a:t>Opbygning og drift af en 2. aktør virksomhed reguleret af rammeaftaler m.m.</a:t>
            </a:r>
          </a:p>
          <a:p>
            <a:r>
              <a:rPr lang="da-DK" dirty="0" smtClean="0"/>
              <a:t>Arbejdet i krydsfeltet mellem uddannelse, arbejdsmarkedsregulering og erhvervsliv.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Målgruppe og </a:t>
            </a:r>
            <a:r>
              <a:rPr lang="da-DK" dirty="0" err="1" smtClean="0"/>
              <a:t>scope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Tosprogede, herunder flygtninge og familiesammenførte</a:t>
            </a:r>
          </a:p>
          <a:p>
            <a:r>
              <a:rPr lang="da-DK" dirty="0" smtClean="0"/>
              <a:t>Analysen begrænses til særlige uddannelsesforløb og branchepakker indeholdende Personbefordring med bus eller Godstransport med lastbil.</a:t>
            </a:r>
          </a:p>
          <a:p>
            <a:pPr lvl="1"/>
            <a:r>
              <a:rPr lang="da-DK" dirty="0" smtClean="0"/>
              <a:t>Beskæftigelses/integrationsprojekter hvori bus og/eller gods indgår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Formål med analysen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6213" indent="-176213"/>
            <a:r>
              <a:rPr lang="da-DK" dirty="0" smtClean="0"/>
              <a:t>Projektet har som overordnet formål, at give inspiration til udvikling af relevante uddannelsesaktiviteter for målgruppen.</a:t>
            </a:r>
          </a:p>
          <a:p>
            <a:pPr marL="176213" indent="-176213"/>
            <a:r>
              <a:rPr lang="da-DK" dirty="0" smtClean="0"/>
              <a:t>En samlet viden om hvordan AMU-systemets muligheder for målgruppen konkret anvendes.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Del-analyser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Kvantitativ måling i forhold til de grundlæggende uddannelser i fælleskataloget (F/I forløb)</a:t>
            </a:r>
          </a:p>
          <a:p>
            <a:r>
              <a:rPr lang="da-DK" dirty="0" smtClean="0"/>
              <a:t>Indsamling af data i relation til udbud af uddannelser målrettet tosprogede indenfor transportområdet</a:t>
            </a:r>
          </a:p>
          <a:p>
            <a:r>
              <a:rPr lang="da-DK" dirty="0" smtClean="0"/>
              <a:t>Indsamle konkrete data vedr. udbud af uddannelsespakker for målgruppen</a:t>
            </a:r>
          </a:p>
          <a:p>
            <a:r>
              <a:rPr lang="da-DK" dirty="0" smtClean="0"/>
              <a:t>Markedsføring af </a:t>
            </a:r>
            <a:r>
              <a:rPr lang="da-DK" dirty="0" err="1" smtClean="0"/>
              <a:t>AMU-Systemets</a:t>
            </a:r>
            <a:r>
              <a:rPr lang="da-DK" dirty="0" smtClean="0"/>
              <a:t> muligheder i forhold til målgruppen</a:t>
            </a:r>
          </a:p>
          <a:p>
            <a:pPr lvl="1"/>
            <a:r>
              <a:rPr lang="da-DK" dirty="0" smtClean="0"/>
              <a:t>Herunder samarbejde med relevante myndigheder</a:t>
            </a:r>
          </a:p>
          <a:p>
            <a:r>
              <a:rPr lang="da-DK" dirty="0" smtClean="0"/>
              <a:t>Design og opbygning af forløb ud fra systemets muligheder.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Metode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err="1" smtClean="0"/>
              <a:t>Desk</a:t>
            </a:r>
            <a:r>
              <a:rPr lang="da-DK" dirty="0" smtClean="0"/>
              <a:t> research og analysedesign</a:t>
            </a:r>
          </a:p>
          <a:p>
            <a:r>
              <a:rPr lang="da-DK" dirty="0" smtClean="0"/>
              <a:t>Præ interview</a:t>
            </a:r>
          </a:p>
          <a:p>
            <a:pPr lvl="1"/>
            <a:r>
              <a:rPr lang="da-DK" dirty="0" smtClean="0"/>
              <a:t>4 Transportskoler</a:t>
            </a:r>
          </a:p>
          <a:p>
            <a:pPr lvl="1"/>
            <a:r>
              <a:rPr lang="da-DK" dirty="0" smtClean="0"/>
              <a:t>Myndigheder (Nordsjællands Rekrutteringsservice)</a:t>
            </a:r>
          </a:p>
          <a:p>
            <a:r>
              <a:rPr lang="da-DK" dirty="0" smtClean="0"/>
              <a:t>Kvantitativ analyse/spørgeskema</a:t>
            </a:r>
          </a:p>
          <a:p>
            <a:r>
              <a:rPr lang="da-DK" dirty="0" smtClean="0"/>
              <a:t>Kvalitativ analyse</a:t>
            </a:r>
          </a:p>
          <a:p>
            <a:pPr lvl="1"/>
            <a:r>
              <a:rPr lang="da-DK" dirty="0" smtClean="0"/>
              <a:t>Interview 4 skoler på baggrund af spøgeskema</a:t>
            </a:r>
          </a:p>
          <a:p>
            <a:pPr lvl="1"/>
            <a:r>
              <a:rPr lang="da-DK" dirty="0" smtClean="0"/>
              <a:t>Interview med myndigheder m.m.</a:t>
            </a:r>
          </a:p>
          <a:p>
            <a:r>
              <a:rPr lang="da-DK" dirty="0" smtClean="0"/>
              <a:t>Rapport udarbejdes og præsenteres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Fokus i spørgeskemaanalysen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IGU</a:t>
            </a:r>
          </a:p>
          <a:p>
            <a:pPr lvl="1"/>
            <a:r>
              <a:rPr lang="da-DK" dirty="0" smtClean="0"/>
              <a:t>Erfaringer og resultater fra forsøgsordningen</a:t>
            </a:r>
          </a:p>
          <a:p>
            <a:r>
              <a:rPr lang="da-DK" dirty="0" smtClean="0"/>
              <a:t>Personbefordring</a:t>
            </a:r>
            <a:r>
              <a:rPr lang="da-DK" baseline="0" dirty="0" smtClean="0"/>
              <a:t> med Bus (30 dage)</a:t>
            </a:r>
          </a:p>
          <a:p>
            <a:pPr lvl="1"/>
            <a:r>
              <a:rPr lang="da-DK" dirty="0" smtClean="0"/>
              <a:t>Tiltag for deltagere med sproglige udfordringer</a:t>
            </a:r>
          </a:p>
          <a:p>
            <a:pPr lvl="1"/>
            <a:r>
              <a:rPr lang="da-DK" dirty="0" smtClean="0"/>
              <a:t>Særlige uddannelsesforløb/branchepakker for tosprogede</a:t>
            </a:r>
          </a:p>
          <a:p>
            <a:pPr lvl="1"/>
            <a:r>
              <a:rPr lang="da-DK" dirty="0" smtClean="0"/>
              <a:t>IDV forløb</a:t>
            </a:r>
          </a:p>
          <a:p>
            <a:pPr lvl="0"/>
            <a:r>
              <a:rPr lang="da-DK" dirty="0" smtClean="0"/>
              <a:t>Godstransport med lastbil (30 dage).</a:t>
            </a:r>
          </a:p>
          <a:p>
            <a:pPr lvl="1"/>
            <a:r>
              <a:rPr lang="da-DK" dirty="0" smtClean="0"/>
              <a:t>Tiltag for deltagere med sproglige udfordringer</a:t>
            </a:r>
            <a:endParaRPr lang="da-DK" dirty="0" smtClean="0"/>
          </a:p>
          <a:p>
            <a:pPr lvl="1"/>
            <a:r>
              <a:rPr lang="da-DK" dirty="0" smtClean="0"/>
              <a:t>Særlige uddannelsesforløb/branchepakker for tosprogede</a:t>
            </a:r>
          </a:p>
          <a:p>
            <a:pPr lvl="1"/>
            <a:r>
              <a:rPr lang="da-DK" dirty="0" smtClean="0"/>
              <a:t>IDV forløb</a:t>
            </a:r>
            <a:endParaRPr lang="da-DK" dirty="0" smtClean="0"/>
          </a:p>
          <a:p>
            <a:r>
              <a:rPr lang="da-DK" dirty="0" smtClean="0"/>
              <a:t>Kendskab til lokale/regionale projekter under LAB eller anden lov af interesse for analysen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Next</a:t>
            </a:r>
            <a:r>
              <a:rPr lang="da-DK" dirty="0" smtClean="0"/>
              <a:t> step/tidsplan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Spørgeskema udsendes efter dialogmødet (d. 5. oktober)</a:t>
            </a:r>
          </a:p>
          <a:p>
            <a:pPr lvl="1"/>
            <a:r>
              <a:rPr lang="da-DK" dirty="0" err="1" smtClean="0"/>
              <a:t>Responstid</a:t>
            </a:r>
            <a:r>
              <a:rPr lang="da-DK" dirty="0" smtClean="0"/>
              <a:t> til og med uge 42</a:t>
            </a:r>
          </a:p>
          <a:p>
            <a:r>
              <a:rPr lang="da-DK" dirty="0" smtClean="0"/>
              <a:t>Kvalitativ bearbejdning af indkomne svar</a:t>
            </a:r>
          </a:p>
          <a:p>
            <a:pPr lvl="1"/>
            <a:r>
              <a:rPr lang="da-DK" dirty="0" smtClean="0"/>
              <a:t>Invitation til kvalitative interviews ud fra spørgeskemaanalysen</a:t>
            </a:r>
          </a:p>
          <a:p>
            <a:pPr lvl="1"/>
            <a:r>
              <a:rPr lang="da-DK" dirty="0" smtClean="0"/>
              <a:t>Research af integrations/beskæftigelsesprojekter m.m.</a:t>
            </a:r>
          </a:p>
          <a:p>
            <a:r>
              <a:rPr lang="da-DK" dirty="0" smtClean="0"/>
              <a:t>Kvalitative interviews (min 4 </a:t>
            </a:r>
            <a:r>
              <a:rPr lang="da-DK" dirty="0" err="1" smtClean="0"/>
              <a:t>stk</a:t>
            </a:r>
            <a:r>
              <a:rPr lang="da-DK" dirty="0" smtClean="0"/>
              <a:t>) skoler og myndigheder</a:t>
            </a:r>
          </a:p>
          <a:p>
            <a:r>
              <a:rPr lang="da-DK" dirty="0" smtClean="0"/>
              <a:t>Kvalitativ bearbejdning af data inkl. interviews</a:t>
            </a:r>
          </a:p>
          <a:p>
            <a:r>
              <a:rPr lang="da-DK" dirty="0" smtClean="0"/>
              <a:t>Udarbejdelse af rapport og præsentation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Findings/spørgsmål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Brug af F/I forløb fra fælleskataloget</a:t>
            </a:r>
          </a:p>
          <a:p>
            <a:pPr lvl="1"/>
            <a:r>
              <a:rPr lang="da-DK" dirty="0" smtClean="0"/>
              <a:t>Antal vs. </a:t>
            </a:r>
            <a:r>
              <a:rPr lang="da-DK" dirty="0"/>
              <a:t>f</a:t>
            </a:r>
            <a:r>
              <a:rPr lang="da-DK" dirty="0" smtClean="0"/>
              <a:t>orløb på bus og gods</a:t>
            </a:r>
          </a:p>
          <a:p>
            <a:r>
              <a:rPr lang="da-DK" dirty="0" smtClean="0"/>
              <a:t>Trepartaftalernes indflydelse på brug af AMU-systemets muligheder</a:t>
            </a:r>
          </a:p>
          <a:p>
            <a:r>
              <a:rPr lang="da-DK" dirty="0" smtClean="0"/>
              <a:t>Begrænsninger i LAB/refusionssystemet</a:t>
            </a:r>
          </a:p>
          <a:p>
            <a:r>
              <a:rPr lang="da-DK" dirty="0" smtClean="0"/>
              <a:t>Positivliste,</a:t>
            </a:r>
            <a:r>
              <a:rPr lang="da-DK" baseline="0" dirty="0" smtClean="0"/>
              <a:t> </a:t>
            </a:r>
            <a:r>
              <a:rPr lang="da-DK" dirty="0" smtClean="0"/>
              <a:t>arbejdsmarkedsbalancen og branchens rekrutteringsbehov</a:t>
            </a:r>
          </a:p>
          <a:p>
            <a:pPr lvl="1"/>
            <a:r>
              <a:rPr lang="da-DK" dirty="0" smtClean="0"/>
              <a:t>Kan erfaringer fra IGU</a:t>
            </a:r>
            <a:r>
              <a:rPr lang="da-DK" baseline="0" dirty="0" smtClean="0"/>
              <a:t> benyttes til opkvalificering</a:t>
            </a:r>
            <a:r>
              <a:rPr lang="da-DK" dirty="0" smtClean="0"/>
              <a:t> af arbejdsmarkedsreserven?</a:t>
            </a:r>
          </a:p>
          <a:p>
            <a:r>
              <a:rPr lang="da-DK" dirty="0" smtClean="0"/>
              <a:t>Aktivering af arbejdsreserven mere regionalt end kommunalt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406</Words>
  <Application>Microsoft Office PowerPoint</Application>
  <PresentationFormat>Skærmshow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Præsentation af UUL analyse</vt:lpstr>
      <vt:lpstr>Kompetencerne bag analysen</vt:lpstr>
      <vt:lpstr>Målgruppe og scope</vt:lpstr>
      <vt:lpstr>Formål med analysen</vt:lpstr>
      <vt:lpstr>Del-analyser</vt:lpstr>
      <vt:lpstr>Metode</vt:lpstr>
      <vt:lpstr>Fokus i spørgeskemaanalysen</vt:lpstr>
      <vt:lpstr>Next step/tidsplan</vt:lpstr>
      <vt:lpstr>Findings/spørgsmål</vt:lpstr>
      <vt:lpstr>Tak for nu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mikkel.behnke@gmail.com</dc:creator>
  <cp:lastModifiedBy>mikkel.behnke@gmail.com</cp:lastModifiedBy>
  <cp:revision>23</cp:revision>
  <dcterms:created xsi:type="dcterms:W3CDTF">2018-10-03T08:46:54Z</dcterms:created>
  <dcterms:modified xsi:type="dcterms:W3CDTF">2018-10-04T08:43:54Z</dcterms:modified>
</cp:coreProperties>
</file>