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369" r:id="rId5"/>
    <p:sldId id="266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79" r:id="rId16"/>
    <p:sldId id="380" r:id="rId17"/>
    <p:sldId id="381" r:id="rId18"/>
    <p:sldId id="382" r:id="rId19"/>
    <p:sldId id="383" r:id="rId2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25A798-C75C-498F-B18C-6B65C5DBDF98}" v="14" dt="2021-04-19T14:01:04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52F8E-63DE-4858-B65A-E3687AC23E14}" type="datetimeFigureOut">
              <a:rPr lang="da-DK" smtClean="0"/>
              <a:t>21-04-2021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4CFAF-71FA-408F-806F-34853817B5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6993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BA3CA-EDEA-9640-9DE9-67353A2055FE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6475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BA3CA-EDEA-9640-9DE9-67353A2055FE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22973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BA3CA-EDEA-9640-9DE9-67353A2055FE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58724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BA3CA-EDEA-9640-9DE9-67353A2055FE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8113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BA3CA-EDEA-9640-9DE9-67353A2055FE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25700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BA3CA-EDEA-9640-9DE9-67353A2055FE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64880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BA3CA-EDEA-9640-9DE9-67353A2055FE}" type="slidenum">
              <a:rPr lang="da-DK" smtClean="0"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3156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BA3CA-EDEA-9640-9DE9-67353A2055FE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8558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BA3CA-EDEA-9640-9DE9-67353A2055FE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8248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BA3CA-EDEA-9640-9DE9-67353A2055FE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0832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BA3CA-EDEA-9640-9DE9-67353A2055FE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4664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BA3CA-EDEA-9640-9DE9-67353A2055FE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6563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BA3CA-EDEA-9640-9DE9-67353A2055FE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614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BA3CA-EDEA-9640-9DE9-67353A2055FE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49352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BA3CA-EDEA-9640-9DE9-67353A2055FE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2901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EFBBC8-6D38-423C-8C8A-02E6ECCF09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97B6F0B-2FFE-4AC4-91FD-8629EF855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5B443BF-A57F-4798-8926-A37BB75E1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FDB7-AEEA-499C-AB8E-D4608CFCB3F5}" type="datetimeFigureOut">
              <a:rPr lang="da-DK" smtClean="0"/>
              <a:t>21-04-2021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9434CFC-CAD7-494D-B2FF-27CC3E729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6A1D188-9AE0-415C-BAAB-050287241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DEFA-E98D-4CB9-AB07-038D42D1F1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5962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C185FF-BC5F-4C63-8900-82E4201FD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F23BF60-60C5-43FA-96AD-7E8A4B9C5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02986CA-F22F-4D9F-B30F-36917A2B7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FDB7-AEEA-499C-AB8E-D4608CFCB3F5}" type="datetimeFigureOut">
              <a:rPr lang="da-DK" smtClean="0"/>
              <a:t>21-04-2021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74A885B-3A88-47B3-8C45-29908E263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867CBFA-B2AB-4761-A284-B6CEBE1D8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DEFA-E98D-4CB9-AB07-038D42D1F1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794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39E4B306-9561-45B1-82B6-2C036954E9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E20642C-E72D-475A-9D4E-806D9EB650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5155EF9-9BC9-4F9C-972B-846B22B78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FDB7-AEEA-499C-AB8E-D4608CFCB3F5}" type="datetimeFigureOut">
              <a:rPr lang="da-DK" smtClean="0"/>
              <a:t>21-04-2021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09DCFDE-71AA-461F-A5B5-9D9E07BAC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DEF5B3B-D1B3-4F45-9F41-352DE8A70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DEFA-E98D-4CB9-AB07-038D42D1F1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552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A651CE-CAB6-41F0-9F5F-8ADD9E3DB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367E2C3-A8BB-4ED9-9309-B5AEEDFA6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A2B4782-B0BB-4036-8BEF-4BCFADC7A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FDB7-AEEA-499C-AB8E-D4608CFCB3F5}" type="datetimeFigureOut">
              <a:rPr lang="da-DK" smtClean="0"/>
              <a:t>21-04-2021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FDC53CE-9051-4F80-A56C-D6A9CBFF7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0C89088-B026-4ACE-AE3B-DCDC800A8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DEFA-E98D-4CB9-AB07-038D42D1F1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549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1C0864-9398-45C8-A5B2-39CE2BEF0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5ABFA5E-990B-4ACD-8ED3-0ADC7B88F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503654E-73F6-4479-9790-5623B4349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FDB7-AEEA-499C-AB8E-D4608CFCB3F5}" type="datetimeFigureOut">
              <a:rPr lang="da-DK" smtClean="0"/>
              <a:t>21-04-2021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37399B7-1012-4AC8-A861-3E2D1FB33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9EC57AB-BB68-4253-BB79-3C4157157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DEFA-E98D-4CB9-AB07-038D42D1F1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987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D5E5FC-D65F-411F-841D-CE7211430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4CFDF45-038A-4B3A-8B6B-D24C180210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3749812-A946-46C9-872C-313CF08107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54773CD-1A59-460A-8166-E1F1FEF1C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FDB7-AEEA-499C-AB8E-D4608CFCB3F5}" type="datetimeFigureOut">
              <a:rPr lang="da-DK" smtClean="0"/>
              <a:t>21-04-2021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31BB039-DBD2-4E95-AC78-78E439929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EE721FB-D03D-4A6C-B318-4686D8908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DEFA-E98D-4CB9-AB07-038D42D1F1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476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239C22-C18A-4F3E-972A-11877524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73E5065-9332-4A02-98E8-D7E0D9429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B884F84-F276-4778-9BE7-5845F6C03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943673BE-68C1-4E3E-85A6-9F239FF6FD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2859E8D-8D4E-4A1D-9DCD-0F3B3AA845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355A1E1-7C24-4FBB-B87E-CCE26B3A7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FDB7-AEEA-499C-AB8E-D4608CFCB3F5}" type="datetimeFigureOut">
              <a:rPr lang="da-DK" smtClean="0"/>
              <a:t>21-04-2021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AC54249D-FD9A-4DAC-AB3C-63E886AAD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B632F819-9B78-4F69-9363-19F4DB5C2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DEFA-E98D-4CB9-AB07-038D42D1F1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386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FD8841-E7A2-453D-B70C-A6868273F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B4AF09A-B4AE-466B-8FE5-B29402078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FDB7-AEEA-499C-AB8E-D4608CFCB3F5}" type="datetimeFigureOut">
              <a:rPr lang="da-DK" smtClean="0"/>
              <a:t>21-04-2021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952F18A-CC93-4852-BBF7-77A7B4623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19C929C-550C-4AAC-AE8B-05E7E040E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DEFA-E98D-4CB9-AB07-038D42D1F1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387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157E376D-5E93-488F-AC9F-1357A41F7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FDB7-AEEA-499C-AB8E-D4608CFCB3F5}" type="datetimeFigureOut">
              <a:rPr lang="da-DK" smtClean="0"/>
              <a:t>21-04-2021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D16627DB-A794-45CA-A8FC-59E6DCF44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B6DB68A4-0992-487D-8626-465DED39F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DEFA-E98D-4CB9-AB07-038D42D1F1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7224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E466B4-6443-407A-B586-9D1C6FE36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B3EA04A-CA0D-4E97-9AAB-4E49C630C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267185E-907C-41FB-9DD6-605C6E6C2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90438B0-1D88-4CB9-BAE9-E0CA1148E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FDB7-AEEA-499C-AB8E-D4608CFCB3F5}" type="datetimeFigureOut">
              <a:rPr lang="da-DK" smtClean="0"/>
              <a:t>21-04-2021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D0EEC88-6986-4EBA-948E-9C34F6986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AC4CE0A-F996-47A8-9435-B36EE37A8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DEFA-E98D-4CB9-AB07-038D42D1F1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2804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522109-DB79-481B-AA6E-C5E49ADD2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0602BD1E-735E-40AA-9C0D-A2A2EAC066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8A4A507-A8B5-48EF-8F79-F0D352A70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692A2AD-ED4B-4CCB-8B05-17A8DB5B2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FDB7-AEEA-499C-AB8E-D4608CFCB3F5}" type="datetimeFigureOut">
              <a:rPr lang="da-DK" smtClean="0"/>
              <a:t>21-04-2021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F9FA69B-46B2-49E5-B9C8-2A961C441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1C18059-3623-4F9D-B75C-E04C952A9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DEFA-E98D-4CB9-AB07-038D42D1F1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8042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691FECD-C210-482F-BDEA-7AD9CEE7B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352EE65-4107-4359-AA06-86034801B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58E7150-7708-4ED6-9F1A-1E5B9BF25A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FFDB7-AEEA-499C-AB8E-D4608CFCB3F5}" type="datetimeFigureOut">
              <a:rPr lang="da-DK" smtClean="0"/>
              <a:t>21-04-2021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7645DD6-1454-4CB5-889D-24E62A61E6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74C4527-95F6-4790-83FA-2E7906206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BDEFA-E98D-4CB9-AB07-038D42D1F1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360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40136346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939" y="851132"/>
            <a:ext cx="9252520" cy="2234454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2372565" y="3097435"/>
            <a:ext cx="6876256" cy="20162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</a:endParaRPr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548939" y="3183205"/>
            <a:ext cx="9252520" cy="325380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a-DK" sz="5400" b="1" dirty="0">
                <a:latin typeface="Arial Black" pitchFamily="34" charset="0"/>
                <a:cs typeface="Arial" pitchFamily="34" charset="0"/>
              </a:rPr>
              <a:t>EUD DIALOGMØDE omkring 3-part</a:t>
            </a:r>
          </a:p>
          <a:p>
            <a:pPr marL="0" indent="0">
              <a:buNone/>
            </a:pPr>
            <a:endParaRPr lang="da-DK" sz="5800" b="1" dirty="0">
              <a:latin typeface="Calibri"/>
              <a:ea typeface="Calibri"/>
              <a:cs typeface="Calibri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80638" y="5259397"/>
            <a:ext cx="441159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a-DK" sz="3200" b="1" dirty="0"/>
              <a:t>27. april 2021 kl. 10 - 12</a:t>
            </a:r>
          </a:p>
          <a:p>
            <a:pPr algn="ctr"/>
            <a:r>
              <a:rPr lang="da-DK" sz="3200" b="1" dirty="0"/>
              <a:t> </a:t>
            </a:r>
            <a:r>
              <a:rPr lang="nn-NO" sz="3200" b="1" dirty="0"/>
              <a:t>Virtuelt møde via Teams</a:t>
            </a:r>
          </a:p>
        </p:txBody>
      </p:sp>
    </p:spTree>
    <p:extLst>
      <p:ext uri="{BB962C8B-B14F-4D97-AF65-F5344CB8AC3E}">
        <p14:creationId xmlns:p14="http://schemas.microsoft.com/office/powerpoint/2010/main" val="1737755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BDB134AC-803F-4E69-928B-6D188334B740}"/>
              </a:ext>
            </a:extLst>
          </p:cNvPr>
          <p:cNvSpPr txBox="1"/>
          <p:nvPr/>
        </p:nvSpPr>
        <p:spPr>
          <a:xfrm>
            <a:off x="353085" y="1348231"/>
            <a:ext cx="998644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2400"/>
              </a:lnSpc>
              <a:buFont typeface="+mj-lt"/>
              <a:buAutoNum type="arabicPeriod" startAt="8"/>
            </a:pPr>
            <a:r>
              <a:rPr lang="da-DK" sz="2800" dirty="0"/>
              <a:t>WEB-</a:t>
            </a:r>
            <a:r>
              <a:rPr lang="da-DK" sz="2800" dirty="0" err="1"/>
              <a:t>schrap</a:t>
            </a:r>
            <a:r>
              <a:rPr lang="da-DK" sz="2800" dirty="0"/>
              <a:t>, søgemaskine omkring job og læreplads m.m.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da-DK" sz="2800" dirty="0"/>
              <a:t>Til brug for TUR Lærepladsformidling i samarbejde med skolerne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da-DK" sz="2800" dirty="0"/>
              <a:t>Bredere lærepladsgrundlag end ”Praktikpladsen.dk”</a:t>
            </a:r>
          </a:p>
          <a:p>
            <a:pPr>
              <a:lnSpc>
                <a:spcPts val="2400"/>
              </a:lnSpc>
            </a:pPr>
            <a:endParaRPr lang="da-DK" sz="20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159271C-F723-46DB-ABB8-FFAAEB71E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65" y="174103"/>
            <a:ext cx="11550032" cy="1023207"/>
          </a:xfrm>
        </p:spPr>
        <p:txBody>
          <a:bodyPr/>
          <a:lstStyle/>
          <a:p>
            <a:r>
              <a:rPr lang="da-DK"/>
              <a:t>Dagsorden </a:t>
            </a:r>
          </a:p>
        </p:txBody>
      </p:sp>
    </p:spTree>
    <p:extLst>
      <p:ext uri="{BB962C8B-B14F-4D97-AF65-F5344CB8AC3E}">
        <p14:creationId xmlns:p14="http://schemas.microsoft.com/office/powerpoint/2010/main" val="2910065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BDB134AC-803F-4E69-928B-6D188334B740}"/>
              </a:ext>
            </a:extLst>
          </p:cNvPr>
          <p:cNvSpPr txBox="1"/>
          <p:nvPr/>
        </p:nvSpPr>
        <p:spPr>
          <a:xfrm>
            <a:off x="389299" y="1348231"/>
            <a:ext cx="995022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2400"/>
              </a:lnSpc>
              <a:buFont typeface="+mj-lt"/>
              <a:buAutoNum type="arabicPeriod" startAt="9"/>
            </a:pPr>
            <a:r>
              <a:rPr lang="da-DK" sz="2800" dirty="0"/>
              <a:t>DM </a:t>
            </a:r>
            <a:r>
              <a:rPr lang="da-DK" sz="2800" dirty="0" err="1"/>
              <a:t>Skills</a:t>
            </a:r>
            <a:r>
              <a:rPr lang="da-DK" sz="2800" dirty="0"/>
              <a:t> fremadrettet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da-DK" sz="2800" dirty="0"/>
              <a:t>Vejgods konkurrence fag fra 2021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da-DK" sz="2800" dirty="0"/>
              <a:t>Planerne for 2022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da-DK" sz="2800" dirty="0"/>
              <a:t>Fremtiden</a:t>
            </a:r>
          </a:p>
          <a:p>
            <a:pPr>
              <a:lnSpc>
                <a:spcPts val="2400"/>
              </a:lnSpc>
            </a:pPr>
            <a:endParaRPr lang="da-DK" sz="20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159271C-F723-46DB-ABB8-FFAAEB71E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65" y="174103"/>
            <a:ext cx="11550032" cy="1023207"/>
          </a:xfrm>
        </p:spPr>
        <p:txBody>
          <a:bodyPr/>
          <a:lstStyle/>
          <a:p>
            <a:r>
              <a:rPr lang="da-DK"/>
              <a:t>Dagsorden </a:t>
            </a:r>
          </a:p>
        </p:txBody>
      </p:sp>
    </p:spTree>
    <p:extLst>
      <p:ext uri="{BB962C8B-B14F-4D97-AF65-F5344CB8AC3E}">
        <p14:creationId xmlns:p14="http://schemas.microsoft.com/office/powerpoint/2010/main" val="3067396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BDB134AC-803F-4E69-928B-6D188334B740}"/>
              </a:ext>
            </a:extLst>
          </p:cNvPr>
          <p:cNvSpPr txBox="1"/>
          <p:nvPr/>
        </p:nvSpPr>
        <p:spPr>
          <a:xfrm>
            <a:off x="353085" y="1348231"/>
            <a:ext cx="998644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2400"/>
              </a:lnSpc>
              <a:buFont typeface="+mj-lt"/>
              <a:buAutoNum type="arabicPeriod" startAt="10"/>
            </a:pPr>
            <a:r>
              <a:rPr lang="da-DK" sz="2800" dirty="0"/>
              <a:t>Forsøg med kørekort B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da-DK" sz="2800" dirty="0"/>
              <a:t>TEC forsøg som inspiration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da-DK" sz="2800" dirty="0"/>
              <a:t>Evt. TUR ansøgning om nationalt forsøg</a:t>
            </a:r>
          </a:p>
          <a:p>
            <a:pPr>
              <a:lnSpc>
                <a:spcPts val="2400"/>
              </a:lnSpc>
            </a:pPr>
            <a:endParaRPr lang="da-DK" sz="20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159271C-F723-46DB-ABB8-FFAAEB71E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65" y="174103"/>
            <a:ext cx="11550032" cy="1023207"/>
          </a:xfrm>
        </p:spPr>
        <p:txBody>
          <a:bodyPr/>
          <a:lstStyle/>
          <a:p>
            <a:r>
              <a:rPr lang="da-DK"/>
              <a:t>Dagsorden </a:t>
            </a:r>
          </a:p>
        </p:txBody>
      </p:sp>
    </p:spTree>
    <p:extLst>
      <p:ext uri="{BB962C8B-B14F-4D97-AF65-F5344CB8AC3E}">
        <p14:creationId xmlns:p14="http://schemas.microsoft.com/office/powerpoint/2010/main" val="4138694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BDB134AC-803F-4E69-928B-6D188334B740}"/>
              </a:ext>
            </a:extLst>
          </p:cNvPr>
          <p:cNvSpPr txBox="1"/>
          <p:nvPr/>
        </p:nvSpPr>
        <p:spPr>
          <a:xfrm>
            <a:off x="362139" y="1348231"/>
            <a:ext cx="997738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2400"/>
              </a:lnSpc>
              <a:buFont typeface="+mj-lt"/>
              <a:buAutoNum type="arabicPeriod" startAt="11"/>
            </a:pPr>
            <a:r>
              <a:rPr lang="da-DK" sz="2800" dirty="0"/>
              <a:t>Debat om emner, som kan udlægges fra TUR til skoler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da-DK" sz="2800" dirty="0"/>
              <a:t>Aktiviteter kan udlægges fra FU til skoler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da-DK" sz="2800" dirty="0"/>
              <a:t>Debat om mulige aktiviteter (som ikke allerede er dækket af skolernes nye opgaver)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endParaRPr lang="da-DK" sz="2800" dirty="0"/>
          </a:p>
          <a:p>
            <a:pPr>
              <a:lnSpc>
                <a:spcPts val="2400"/>
              </a:lnSpc>
            </a:pPr>
            <a:endParaRPr lang="da-DK" sz="20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159271C-F723-46DB-ABB8-FFAAEB71E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65" y="174103"/>
            <a:ext cx="11550032" cy="1023207"/>
          </a:xfrm>
        </p:spPr>
        <p:txBody>
          <a:bodyPr/>
          <a:lstStyle/>
          <a:p>
            <a:r>
              <a:rPr lang="da-DK"/>
              <a:t>Dagsorden </a:t>
            </a:r>
          </a:p>
        </p:txBody>
      </p:sp>
    </p:spTree>
    <p:extLst>
      <p:ext uri="{BB962C8B-B14F-4D97-AF65-F5344CB8AC3E}">
        <p14:creationId xmlns:p14="http://schemas.microsoft.com/office/powerpoint/2010/main" val="2673796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BDB134AC-803F-4E69-928B-6D188334B740}"/>
              </a:ext>
            </a:extLst>
          </p:cNvPr>
          <p:cNvSpPr txBox="1"/>
          <p:nvPr/>
        </p:nvSpPr>
        <p:spPr>
          <a:xfrm>
            <a:off x="325925" y="1348231"/>
            <a:ext cx="1001360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2400"/>
              </a:lnSpc>
              <a:buFont typeface="+mj-lt"/>
              <a:buAutoNum type="arabicPeriod" startAt="12"/>
            </a:pPr>
            <a:r>
              <a:rPr lang="da-DK" sz="2800" dirty="0"/>
              <a:t>Konferencer 2021 om f.eks. GF2 og RKV med fokus på GF2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eriod"/>
            </a:pPr>
            <a:r>
              <a:rPr lang="da-DK" sz="2800" dirty="0"/>
              <a:t>ERFA om indhold og planlægning af GF2 og brug af praktikadgangsvejen herunder ”Ny mesterlære”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eriod"/>
            </a:pPr>
            <a:r>
              <a:rPr lang="da-DK" sz="2800" dirty="0"/>
              <a:t>RKV for elever på GF2 herunder </a:t>
            </a:r>
            <a:r>
              <a:rPr lang="da-DK" sz="2800" dirty="0" err="1"/>
              <a:t>genereller</a:t>
            </a:r>
            <a:r>
              <a:rPr lang="da-DK" sz="2800" dirty="0"/>
              <a:t> regler og rammer for RKV på TURs uddannelser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eriod"/>
            </a:pPr>
            <a:r>
              <a:rPr lang="da-DK" sz="2800" dirty="0"/>
              <a:t>Andre ideer?</a:t>
            </a:r>
          </a:p>
          <a:p>
            <a:pPr>
              <a:lnSpc>
                <a:spcPts val="2400"/>
              </a:lnSpc>
            </a:pPr>
            <a:endParaRPr lang="da-DK" sz="20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159271C-F723-46DB-ABB8-FFAAEB71E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65" y="174103"/>
            <a:ext cx="11550032" cy="1023207"/>
          </a:xfrm>
        </p:spPr>
        <p:txBody>
          <a:bodyPr/>
          <a:lstStyle/>
          <a:p>
            <a:r>
              <a:rPr lang="da-DK"/>
              <a:t>Dagsorden </a:t>
            </a:r>
          </a:p>
        </p:txBody>
      </p:sp>
    </p:spTree>
    <p:extLst>
      <p:ext uri="{BB962C8B-B14F-4D97-AF65-F5344CB8AC3E}">
        <p14:creationId xmlns:p14="http://schemas.microsoft.com/office/powerpoint/2010/main" val="2823614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BDB134AC-803F-4E69-928B-6D188334B740}"/>
              </a:ext>
            </a:extLst>
          </p:cNvPr>
          <p:cNvSpPr txBox="1"/>
          <p:nvPr/>
        </p:nvSpPr>
        <p:spPr>
          <a:xfrm>
            <a:off x="389299" y="1348231"/>
            <a:ext cx="9950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2400"/>
              </a:lnSpc>
              <a:buFont typeface="+mj-lt"/>
              <a:buAutoNum type="arabicPeriod" startAt="13"/>
            </a:pPr>
            <a:r>
              <a:rPr lang="da-DK" sz="2800" dirty="0"/>
              <a:t>Andet af fælles interesse?</a:t>
            </a:r>
          </a:p>
          <a:p>
            <a:pPr>
              <a:lnSpc>
                <a:spcPts val="2400"/>
              </a:lnSpc>
            </a:pPr>
            <a:endParaRPr lang="da-DK" sz="20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159271C-F723-46DB-ABB8-FFAAEB71E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65" y="174103"/>
            <a:ext cx="11550032" cy="1023207"/>
          </a:xfrm>
        </p:spPr>
        <p:txBody>
          <a:bodyPr/>
          <a:lstStyle/>
          <a:p>
            <a:r>
              <a:rPr lang="da-DK"/>
              <a:t>Dagsorden </a:t>
            </a:r>
          </a:p>
        </p:txBody>
      </p:sp>
    </p:spTree>
    <p:extLst>
      <p:ext uri="{BB962C8B-B14F-4D97-AF65-F5344CB8AC3E}">
        <p14:creationId xmlns:p14="http://schemas.microsoft.com/office/powerpoint/2010/main" val="2085254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BDB134AC-803F-4E69-928B-6D188334B740}"/>
              </a:ext>
            </a:extLst>
          </p:cNvPr>
          <p:cNvSpPr txBox="1"/>
          <p:nvPr/>
        </p:nvSpPr>
        <p:spPr>
          <a:xfrm>
            <a:off x="425513" y="1348231"/>
            <a:ext cx="99140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2400"/>
              </a:lnSpc>
              <a:buFont typeface="+mj-lt"/>
              <a:buAutoNum type="arabicPeriod" startAt="14"/>
            </a:pPr>
            <a:r>
              <a:rPr lang="da-DK" sz="2800" dirty="0"/>
              <a:t>Tak for i dag</a:t>
            </a:r>
          </a:p>
          <a:p>
            <a:pPr>
              <a:lnSpc>
                <a:spcPts val="2400"/>
              </a:lnSpc>
            </a:pPr>
            <a:endParaRPr lang="da-DK" sz="20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159271C-F723-46DB-ABB8-FFAAEB71E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65" y="174103"/>
            <a:ext cx="11550032" cy="1023207"/>
          </a:xfrm>
        </p:spPr>
        <p:txBody>
          <a:bodyPr/>
          <a:lstStyle/>
          <a:p>
            <a:r>
              <a:rPr lang="da-DK"/>
              <a:t>Dagsorden </a:t>
            </a:r>
          </a:p>
        </p:txBody>
      </p:sp>
    </p:spTree>
    <p:extLst>
      <p:ext uri="{BB962C8B-B14F-4D97-AF65-F5344CB8AC3E}">
        <p14:creationId xmlns:p14="http://schemas.microsoft.com/office/powerpoint/2010/main" val="2083712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BDB134AC-803F-4E69-928B-6D188334B740}"/>
              </a:ext>
            </a:extLst>
          </p:cNvPr>
          <p:cNvSpPr txBox="1"/>
          <p:nvPr/>
        </p:nvSpPr>
        <p:spPr>
          <a:xfrm>
            <a:off x="1852473" y="1348231"/>
            <a:ext cx="848705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2400"/>
              </a:lnSpc>
              <a:buFont typeface="+mj-lt"/>
              <a:buAutoNum type="arabicPeriod"/>
            </a:pPr>
            <a:r>
              <a:rPr lang="da-DK" sz="2000" dirty="0"/>
              <a:t>Dagsorden, gennemgang ved Kim Poder, formand TUR 2021-2022</a:t>
            </a:r>
          </a:p>
          <a:p>
            <a:pPr marL="457200" indent="-457200">
              <a:lnSpc>
                <a:spcPts val="2400"/>
              </a:lnSpc>
              <a:buFont typeface="+mj-lt"/>
              <a:buAutoNum type="arabicPeriod"/>
            </a:pPr>
            <a:r>
              <a:rPr lang="da-DK" sz="2000" dirty="0"/>
              <a:t>Generelt omkring processen i TUR vedr. udrulning af 3-part 2021-2026 </a:t>
            </a:r>
          </a:p>
          <a:p>
            <a:pPr marL="457200" indent="-457200">
              <a:lnSpc>
                <a:spcPts val="2400"/>
              </a:lnSpc>
              <a:buFont typeface="+mj-lt"/>
              <a:buAutoNum type="arabicPeriod"/>
            </a:pPr>
            <a:r>
              <a:rPr lang="da-DK" sz="2000" dirty="0"/>
              <a:t>Frafaldsanalyse, Vejgodstransport</a:t>
            </a:r>
          </a:p>
          <a:p>
            <a:pPr marL="457200" indent="-457200">
              <a:lnSpc>
                <a:spcPts val="2400"/>
              </a:lnSpc>
              <a:buFont typeface="+mj-lt"/>
              <a:buAutoNum type="arabicPeriod"/>
            </a:pPr>
            <a:r>
              <a:rPr lang="da-DK" sz="2000" dirty="0"/>
              <a:t>Deltagelse i Transport 2021, Messecenter Herning</a:t>
            </a:r>
          </a:p>
          <a:p>
            <a:pPr marL="457200" indent="-457200">
              <a:lnSpc>
                <a:spcPts val="2400"/>
              </a:lnSpc>
              <a:buFont typeface="+mj-lt"/>
              <a:buAutoNum type="arabicPeriod"/>
            </a:pPr>
            <a:r>
              <a:rPr lang="da-DK" sz="2000" dirty="0"/>
              <a:t>Skolernes dag, fokus på transportuddannelserne</a:t>
            </a:r>
          </a:p>
          <a:p>
            <a:pPr marL="457200" indent="-457200">
              <a:lnSpc>
                <a:spcPts val="2400"/>
              </a:lnSpc>
              <a:buFont typeface="+mj-lt"/>
              <a:buAutoNum type="arabicPeriod"/>
            </a:pPr>
            <a:r>
              <a:rPr lang="da-DK" sz="2000" dirty="0"/>
              <a:t>Verdens vildeste brobyggere, tværfagligt projekt 2021 -</a:t>
            </a:r>
          </a:p>
          <a:p>
            <a:pPr marL="457200" indent="-457200">
              <a:lnSpc>
                <a:spcPts val="2400"/>
              </a:lnSpc>
              <a:buFont typeface="+mj-lt"/>
              <a:buAutoNum type="arabicPeriod" startAt="6"/>
            </a:pPr>
            <a:r>
              <a:rPr lang="da-DK" sz="2000" dirty="0"/>
              <a:t>TUR Lærepladsformidling overgår som 3-parts projekt</a:t>
            </a:r>
          </a:p>
          <a:p>
            <a:pPr marL="457200" indent="-457200">
              <a:lnSpc>
                <a:spcPts val="2400"/>
              </a:lnSpc>
              <a:buAutoNum type="arabicPeriod" startAt="6"/>
            </a:pPr>
            <a:r>
              <a:rPr lang="da-DK" sz="2000" dirty="0"/>
              <a:t>Styrkelse af TUR Lærepladsformidling</a:t>
            </a:r>
            <a:endParaRPr lang="da-DK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lnSpc>
                <a:spcPts val="2400"/>
              </a:lnSpc>
              <a:buAutoNum type="arabicPeriod" startAt="6"/>
            </a:pPr>
            <a:r>
              <a:rPr lang="da-DK" sz="2000" dirty="0"/>
              <a:t>WEB-</a:t>
            </a:r>
            <a:r>
              <a:rPr lang="da-DK" sz="2000" dirty="0" err="1"/>
              <a:t>schrap</a:t>
            </a:r>
            <a:r>
              <a:rPr lang="da-DK" sz="2000" dirty="0"/>
              <a:t>, søgemaskine omkring job og læreplads m.m.</a:t>
            </a:r>
          </a:p>
          <a:p>
            <a:pPr marL="457200" indent="-457200">
              <a:lnSpc>
                <a:spcPts val="2400"/>
              </a:lnSpc>
              <a:buAutoNum type="arabicPeriod" startAt="6"/>
            </a:pPr>
            <a:r>
              <a:rPr lang="da-DK" sz="2000" dirty="0" err="1"/>
              <a:t>Skills</a:t>
            </a:r>
            <a:r>
              <a:rPr lang="da-DK" sz="2000" dirty="0"/>
              <a:t> fremadrettet</a:t>
            </a:r>
          </a:p>
          <a:p>
            <a:pPr marL="457200" indent="-457200">
              <a:lnSpc>
                <a:spcPts val="2400"/>
              </a:lnSpc>
              <a:buAutoNum type="arabicPeriod" startAt="6"/>
            </a:pPr>
            <a:r>
              <a:rPr lang="da-DK" sz="2000" dirty="0"/>
              <a:t>Forsøg med kørekort B</a:t>
            </a:r>
          </a:p>
          <a:p>
            <a:pPr marL="457200" indent="-457200">
              <a:lnSpc>
                <a:spcPts val="2400"/>
              </a:lnSpc>
              <a:buAutoNum type="arabicPeriod" startAt="6"/>
            </a:pPr>
            <a:r>
              <a:rPr lang="da-DK" sz="2000" dirty="0"/>
              <a:t>Debat om emner, som kan udlægges fra TUR til skoler</a:t>
            </a:r>
          </a:p>
          <a:p>
            <a:pPr marL="457200" indent="-457200">
              <a:lnSpc>
                <a:spcPts val="2400"/>
              </a:lnSpc>
              <a:buAutoNum type="arabicPeriod" startAt="6"/>
            </a:pPr>
            <a:r>
              <a:rPr lang="da-DK" sz="2000" dirty="0"/>
              <a:t>Konferencer 2021 om GF2 og RKV med fokus på GF2, ikke endeligt besluttet</a:t>
            </a:r>
          </a:p>
          <a:p>
            <a:pPr marL="457200" indent="-457200">
              <a:lnSpc>
                <a:spcPts val="2400"/>
              </a:lnSpc>
              <a:buAutoNum type="arabicPeriod" startAt="6"/>
            </a:pPr>
            <a:r>
              <a:rPr lang="da-DK" sz="2000" dirty="0"/>
              <a:t>Andet af fælles interesse?</a:t>
            </a:r>
          </a:p>
          <a:p>
            <a:pPr marL="457200" indent="-457200">
              <a:lnSpc>
                <a:spcPts val="2400"/>
              </a:lnSpc>
              <a:buAutoNum type="arabicPeriod" startAt="6"/>
            </a:pPr>
            <a:r>
              <a:rPr lang="da-DK" sz="2000" dirty="0"/>
              <a:t>Tak for i dag</a:t>
            </a:r>
          </a:p>
          <a:p>
            <a:pPr>
              <a:lnSpc>
                <a:spcPts val="2400"/>
              </a:lnSpc>
            </a:pPr>
            <a:endParaRPr lang="da-DK" sz="20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159271C-F723-46DB-ABB8-FFAAEB71E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65" y="174103"/>
            <a:ext cx="11550032" cy="1023207"/>
          </a:xfrm>
        </p:spPr>
        <p:txBody>
          <a:bodyPr/>
          <a:lstStyle/>
          <a:p>
            <a:r>
              <a:rPr lang="da-DK"/>
              <a:t>Dagsorden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BDB134AC-803F-4E69-928B-6D188334B740}"/>
              </a:ext>
            </a:extLst>
          </p:cNvPr>
          <p:cNvSpPr txBox="1"/>
          <p:nvPr/>
        </p:nvSpPr>
        <p:spPr>
          <a:xfrm>
            <a:off x="307818" y="1348231"/>
            <a:ext cx="1099996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a-DK" sz="2800" dirty="0"/>
              <a:t>Dagsorden, gennemgang ved Kim Poder, formand TUR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da-DK" sz="2800" dirty="0"/>
              <a:t>Formål med 3-partsaftale med fokus på de faglige udvalgs opgaver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da-DK" sz="2800" dirty="0"/>
              <a:t>Oprids af status d.d. – hvad er besluttet specifikt for 2021 og hvad er længerevarende projekter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da-DK" sz="2800" dirty="0"/>
              <a:t>Debat om emner, som kan udlægges fra TUR til skoler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endParaRPr lang="da-DK" sz="2800" dirty="0"/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endParaRPr lang="da-DK" sz="2800" dirty="0"/>
          </a:p>
          <a:p>
            <a:pPr lvl="1">
              <a:lnSpc>
                <a:spcPts val="2400"/>
              </a:lnSpc>
            </a:pPr>
            <a:r>
              <a:rPr lang="da-DK" sz="2800" dirty="0"/>
              <a:t> </a:t>
            </a:r>
          </a:p>
          <a:p>
            <a:pPr>
              <a:lnSpc>
                <a:spcPts val="2400"/>
              </a:lnSpc>
            </a:pPr>
            <a:endParaRPr lang="da-DK" sz="20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159271C-F723-46DB-ABB8-FFAAEB71E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65" y="174103"/>
            <a:ext cx="11550032" cy="1023207"/>
          </a:xfrm>
        </p:spPr>
        <p:txBody>
          <a:bodyPr/>
          <a:lstStyle/>
          <a:p>
            <a:r>
              <a:rPr lang="da-DK"/>
              <a:t>Dagsorden </a:t>
            </a:r>
          </a:p>
        </p:txBody>
      </p:sp>
    </p:spTree>
    <p:extLst>
      <p:ext uri="{BB962C8B-B14F-4D97-AF65-F5344CB8AC3E}">
        <p14:creationId xmlns:p14="http://schemas.microsoft.com/office/powerpoint/2010/main" val="1358497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BDB134AC-803F-4E69-928B-6D188334B740}"/>
              </a:ext>
            </a:extLst>
          </p:cNvPr>
          <p:cNvSpPr txBox="1"/>
          <p:nvPr/>
        </p:nvSpPr>
        <p:spPr>
          <a:xfrm>
            <a:off x="380246" y="1348231"/>
            <a:ext cx="1081889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2"/>
            </a:pPr>
            <a:r>
              <a:rPr lang="da-DK" sz="2800" dirty="0"/>
              <a:t>Generelt omkring processen i TUR vedr. udrulning af 3-part 2021-2026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da-DK" sz="2800" dirty="0"/>
              <a:t>Administration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da-DK" sz="2800" dirty="0"/>
              <a:t>Projekt 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da-DK" sz="2800" dirty="0"/>
              <a:t>Bestyrelsesbeslutninger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da-DK" sz="2800" dirty="0"/>
              <a:t>Styrkelse af funktioner i TUR til styring af 3-part</a:t>
            </a:r>
          </a:p>
          <a:p>
            <a:pPr>
              <a:lnSpc>
                <a:spcPts val="2400"/>
              </a:lnSpc>
            </a:pPr>
            <a:endParaRPr lang="da-DK" sz="20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159271C-F723-46DB-ABB8-FFAAEB71E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65" y="174103"/>
            <a:ext cx="11550032" cy="1023207"/>
          </a:xfrm>
        </p:spPr>
        <p:txBody>
          <a:bodyPr/>
          <a:lstStyle/>
          <a:p>
            <a:r>
              <a:rPr lang="da-DK"/>
              <a:t>Dagsorden </a:t>
            </a:r>
          </a:p>
        </p:txBody>
      </p:sp>
    </p:spTree>
    <p:extLst>
      <p:ext uri="{BB962C8B-B14F-4D97-AF65-F5344CB8AC3E}">
        <p14:creationId xmlns:p14="http://schemas.microsoft.com/office/powerpoint/2010/main" val="2337759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BDB134AC-803F-4E69-928B-6D188334B740}"/>
              </a:ext>
            </a:extLst>
          </p:cNvPr>
          <p:cNvSpPr txBox="1"/>
          <p:nvPr/>
        </p:nvSpPr>
        <p:spPr>
          <a:xfrm>
            <a:off x="407406" y="1393499"/>
            <a:ext cx="1100901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3"/>
            </a:pPr>
            <a:r>
              <a:rPr lang="da-DK" sz="2800" dirty="0"/>
              <a:t>Frafaldsanalyse, Vejgodstransport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da-DK" sz="2800" dirty="0"/>
              <a:t>Generel gennemgang af analyser vedr. frafald på EUD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da-DK" sz="2800" dirty="0"/>
              <a:t>Der er mange ophævelser og mæglingssager inden for Vejgodstransport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da-DK" sz="2800" dirty="0"/>
              <a:t>Analyse gældende 2020 og de foregående 4 år fra og med 2016</a:t>
            </a:r>
          </a:p>
          <a:p>
            <a:pPr>
              <a:lnSpc>
                <a:spcPts val="2400"/>
              </a:lnSpc>
            </a:pPr>
            <a:endParaRPr lang="da-DK" sz="20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159271C-F723-46DB-ABB8-FFAAEB71E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65" y="174103"/>
            <a:ext cx="11550032" cy="1023207"/>
          </a:xfrm>
        </p:spPr>
        <p:txBody>
          <a:bodyPr/>
          <a:lstStyle/>
          <a:p>
            <a:r>
              <a:rPr lang="da-DK"/>
              <a:t>Dagsorden </a:t>
            </a:r>
          </a:p>
        </p:txBody>
      </p:sp>
    </p:spTree>
    <p:extLst>
      <p:ext uri="{BB962C8B-B14F-4D97-AF65-F5344CB8AC3E}">
        <p14:creationId xmlns:p14="http://schemas.microsoft.com/office/powerpoint/2010/main" val="3169636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BDB134AC-803F-4E69-928B-6D188334B740}"/>
              </a:ext>
            </a:extLst>
          </p:cNvPr>
          <p:cNvSpPr txBox="1"/>
          <p:nvPr/>
        </p:nvSpPr>
        <p:spPr>
          <a:xfrm>
            <a:off x="389298" y="1348231"/>
            <a:ext cx="1109049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4"/>
            </a:pPr>
            <a:r>
              <a:rPr lang="da-DK" sz="2800" dirty="0"/>
              <a:t>Deltagelse i Transport 2021, Messecenter Herning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da-DK" sz="2800" dirty="0"/>
              <a:t>TUR stand på Transport 2021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da-DK" sz="2800" dirty="0"/>
              <a:t>DM for transportlærlinge 2021</a:t>
            </a:r>
          </a:p>
          <a:p>
            <a:pPr>
              <a:lnSpc>
                <a:spcPts val="2400"/>
              </a:lnSpc>
            </a:pPr>
            <a:endParaRPr lang="da-DK" sz="20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159271C-F723-46DB-ABB8-FFAAEB71E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65" y="174103"/>
            <a:ext cx="11550032" cy="1023207"/>
          </a:xfrm>
        </p:spPr>
        <p:txBody>
          <a:bodyPr/>
          <a:lstStyle/>
          <a:p>
            <a:r>
              <a:rPr lang="da-DK"/>
              <a:t>Dagsorden </a:t>
            </a:r>
          </a:p>
        </p:txBody>
      </p:sp>
    </p:spTree>
    <p:extLst>
      <p:ext uri="{BB962C8B-B14F-4D97-AF65-F5344CB8AC3E}">
        <p14:creationId xmlns:p14="http://schemas.microsoft.com/office/powerpoint/2010/main" val="4286323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BDB134AC-803F-4E69-928B-6D188334B740}"/>
              </a:ext>
            </a:extLst>
          </p:cNvPr>
          <p:cNvSpPr txBox="1"/>
          <p:nvPr/>
        </p:nvSpPr>
        <p:spPr>
          <a:xfrm>
            <a:off x="353085" y="1348231"/>
            <a:ext cx="998644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5"/>
            </a:pPr>
            <a:r>
              <a:rPr lang="da-DK" sz="2800" dirty="0"/>
              <a:t>Skolernes dag, fokus på transportuddannelserne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da-DK" sz="2800" dirty="0"/>
              <a:t>Ideoplæg til ”Transportuddannelsernes dag” som åbnet hus arrangement på skolerne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da-DK" sz="2800" dirty="0"/>
              <a:t>TURs støtte til aktiviteten 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da-DK" sz="2800" dirty="0"/>
              <a:t>Debat om aktivitetstyper bl.a. inden- eller udendørs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da-DK" sz="2800" dirty="0"/>
              <a:t>Inddragelse af lokale virksomheder (praktikadgangsvejen)</a:t>
            </a:r>
          </a:p>
          <a:p>
            <a:pPr>
              <a:lnSpc>
                <a:spcPts val="2400"/>
              </a:lnSpc>
            </a:pPr>
            <a:endParaRPr lang="da-DK" sz="20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159271C-F723-46DB-ABB8-FFAAEB71E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65" y="174103"/>
            <a:ext cx="11550032" cy="1023207"/>
          </a:xfrm>
        </p:spPr>
        <p:txBody>
          <a:bodyPr/>
          <a:lstStyle/>
          <a:p>
            <a:r>
              <a:rPr lang="da-DK"/>
              <a:t>Dagsorden </a:t>
            </a:r>
          </a:p>
        </p:txBody>
      </p:sp>
    </p:spTree>
    <p:extLst>
      <p:ext uri="{BB962C8B-B14F-4D97-AF65-F5344CB8AC3E}">
        <p14:creationId xmlns:p14="http://schemas.microsoft.com/office/powerpoint/2010/main" val="2443104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BDB134AC-803F-4E69-928B-6D188334B740}"/>
              </a:ext>
            </a:extLst>
          </p:cNvPr>
          <p:cNvSpPr txBox="1"/>
          <p:nvPr/>
        </p:nvSpPr>
        <p:spPr>
          <a:xfrm>
            <a:off x="316871" y="1348231"/>
            <a:ext cx="1002265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da-DK" sz="2800" dirty="0"/>
              <a:t>TUR Lærepladsformidling overgår som 3-parts projekt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da-DK" sz="2800" dirty="0"/>
              <a:t>Ny forankring af projektet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da-DK" sz="2800" dirty="0"/>
              <a:t>Stadig fokus på alle områder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da-DK" sz="2800" dirty="0"/>
              <a:t>Formentlig styre udlagte projekter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da-DK" sz="2800" dirty="0"/>
              <a:t>Evt. deltagelse i besigtigelser</a:t>
            </a:r>
          </a:p>
          <a:p>
            <a:pPr>
              <a:lnSpc>
                <a:spcPts val="2400"/>
              </a:lnSpc>
            </a:pPr>
            <a:endParaRPr lang="da-DK" sz="20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159271C-F723-46DB-ABB8-FFAAEB71E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65" y="174103"/>
            <a:ext cx="11550032" cy="1023207"/>
          </a:xfrm>
        </p:spPr>
        <p:txBody>
          <a:bodyPr/>
          <a:lstStyle/>
          <a:p>
            <a:r>
              <a:rPr lang="da-DK"/>
              <a:t>Dagsorden </a:t>
            </a:r>
          </a:p>
        </p:txBody>
      </p:sp>
    </p:spTree>
    <p:extLst>
      <p:ext uri="{BB962C8B-B14F-4D97-AF65-F5344CB8AC3E}">
        <p14:creationId xmlns:p14="http://schemas.microsoft.com/office/powerpoint/2010/main" val="3600172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BDB134AC-803F-4E69-928B-6D188334B740}"/>
              </a:ext>
            </a:extLst>
          </p:cNvPr>
          <p:cNvSpPr txBox="1"/>
          <p:nvPr/>
        </p:nvSpPr>
        <p:spPr>
          <a:xfrm>
            <a:off x="371192" y="1348231"/>
            <a:ext cx="996833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7"/>
            </a:pPr>
            <a:r>
              <a:rPr lang="da-DK" sz="2800" dirty="0"/>
              <a:t>Styrkelse af TUR Lærepladsformidling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da-DK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Nyansættelse med fokus på Midt- og Nordjylland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da-DK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Projektstilling på 3 år med mulighed for forlængelse</a:t>
            </a:r>
            <a:endParaRPr lang="da-DK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da-DK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Fokus på alle uddannelser indtil videre</a:t>
            </a:r>
            <a:endParaRPr lang="da-DK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ts val="2400"/>
              </a:lnSpc>
            </a:pPr>
            <a:endParaRPr lang="da-DK" sz="20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159271C-F723-46DB-ABB8-FFAAEB71E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65" y="174103"/>
            <a:ext cx="11550032" cy="1023207"/>
          </a:xfrm>
        </p:spPr>
        <p:txBody>
          <a:bodyPr/>
          <a:lstStyle/>
          <a:p>
            <a:r>
              <a:rPr lang="da-DK"/>
              <a:t>Dagsorden </a:t>
            </a:r>
          </a:p>
        </p:txBody>
      </p:sp>
    </p:spTree>
    <p:extLst>
      <p:ext uri="{BB962C8B-B14F-4D97-AF65-F5344CB8AC3E}">
        <p14:creationId xmlns:p14="http://schemas.microsoft.com/office/powerpoint/2010/main" val="271576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624E3CD10854468FCCE94CAABFFAEB" ma:contentTypeVersion="13" ma:contentTypeDescription="Opret et nyt dokument." ma:contentTypeScope="" ma:versionID="8ca82aa1260165561a7059f95a10e39a">
  <xsd:schema xmlns:xsd="http://www.w3.org/2001/XMLSchema" xmlns:xs="http://www.w3.org/2001/XMLSchema" xmlns:p="http://schemas.microsoft.com/office/2006/metadata/properties" xmlns:ns2="e5a614a0-e390-4758-987e-00508b2d8f32" xmlns:ns3="8e01ca8f-5ef1-4f69-bef7-0923966b1c21" targetNamespace="http://schemas.microsoft.com/office/2006/metadata/properties" ma:root="true" ma:fieldsID="530eb5992b71b99da4cb49c0d5bad74f" ns2:_="" ns3:_="">
    <xsd:import namespace="e5a614a0-e390-4758-987e-00508b2d8f32"/>
    <xsd:import namespace="8e01ca8f-5ef1-4f69-bef7-0923966b1c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Dato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a614a0-e390-4758-987e-00508b2d8f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Dato" ma:index="12" nillable="true" ma:displayName="Dato" ma:format="DateOnly" ma:internalName="Dato">
      <xsd:simpleType>
        <xsd:restriction base="dms:DateTime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01ca8f-5ef1-4f69-bef7-0923966b1c2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o xmlns="e5a614a0-e390-4758-987e-00508b2d8f32" xsi:nil="true"/>
  </documentManagement>
</p:properties>
</file>

<file path=customXml/itemProps1.xml><?xml version="1.0" encoding="utf-8"?>
<ds:datastoreItem xmlns:ds="http://schemas.openxmlformats.org/officeDocument/2006/customXml" ds:itemID="{7957376C-EDDC-4047-A08D-1899AB1162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5ACF43-2D00-445B-BE63-B011BEEC83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a614a0-e390-4758-987e-00508b2d8f32"/>
    <ds:schemaRef ds:uri="8e01ca8f-5ef1-4f69-bef7-0923966b1c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241F129-A996-4C15-A474-3E80D0DC9ACF}">
  <ds:schemaRefs>
    <ds:schemaRef ds:uri="http://purl.org/dc/elements/1.1/"/>
    <ds:schemaRef ds:uri="8e01ca8f-5ef1-4f69-bef7-0923966b1c21"/>
    <ds:schemaRef ds:uri="http://schemas.microsoft.com/office/2006/metadata/properties"/>
    <ds:schemaRef ds:uri="http://purl.org/dc/terms/"/>
    <ds:schemaRef ds:uri="e5a614a0-e390-4758-987e-00508b2d8f32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509</Words>
  <Application>Microsoft Office PowerPoint</Application>
  <PresentationFormat>Widescreen</PresentationFormat>
  <Paragraphs>100</Paragraphs>
  <Slides>16</Slides>
  <Notes>15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Office-tema</vt:lpstr>
      <vt:lpstr>PowerPoint-præsentation</vt:lpstr>
      <vt:lpstr>Dagsorden </vt:lpstr>
      <vt:lpstr>Dagsorden </vt:lpstr>
      <vt:lpstr>Dagsorden </vt:lpstr>
      <vt:lpstr>Dagsorden </vt:lpstr>
      <vt:lpstr>Dagsorden </vt:lpstr>
      <vt:lpstr>Dagsorden </vt:lpstr>
      <vt:lpstr>Dagsorden </vt:lpstr>
      <vt:lpstr>Dagsorden </vt:lpstr>
      <vt:lpstr>Dagsorden </vt:lpstr>
      <vt:lpstr>Dagsorden </vt:lpstr>
      <vt:lpstr>Dagsorden </vt:lpstr>
      <vt:lpstr>Dagsorden </vt:lpstr>
      <vt:lpstr>Dagsorden </vt:lpstr>
      <vt:lpstr>Dagsorden </vt:lpstr>
      <vt:lpstr>Dagsorden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Jørgen Jæger</dc:creator>
  <cp:lastModifiedBy>Jørgen Jæger</cp:lastModifiedBy>
  <cp:revision>3</cp:revision>
  <dcterms:created xsi:type="dcterms:W3CDTF">2021-04-19T13:33:49Z</dcterms:created>
  <dcterms:modified xsi:type="dcterms:W3CDTF">2021-04-21T14:38:07Z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0x010100D6624E3CD10854468FCCE94CAABFFAEB</vt:lpwstr>
  </property>
</Properties>
</file>