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4" r:id="rId5"/>
    <p:sldMasterId id="2147483716" r:id="rId6"/>
    <p:sldMasterId id="2147483728" r:id="rId7"/>
  </p:sldMasterIdLst>
  <p:notesMasterIdLst>
    <p:notesMasterId r:id="rId68"/>
  </p:notesMasterIdLst>
  <p:sldIdLst>
    <p:sldId id="369" r:id="rId8"/>
    <p:sldId id="266" r:id="rId9"/>
    <p:sldId id="370" r:id="rId10"/>
    <p:sldId id="940" r:id="rId11"/>
    <p:sldId id="943" r:id="rId12"/>
    <p:sldId id="941" r:id="rId13"/>
    <p:sldId id="942" r:id="rId14"/>
    <p:sldId id="947" r:id="rId15"/>
    <p:sldId id="949" r:id="rId16"/>
    <p:sldId id="948" r:id="rId17"/>
    <p:sldId id="721" r:id="rId18"/>
    <p:sldId id="810" r:id="rId19"/>
    <p:sldId id="950" r:id="rId20"/>
    <p:sldId id="844" r:id="rId21"/>
    <p:sldId id="729" r:id="rId22"/>
    <p:sldId id="803" r:id="rId23"/>
    <p:sldId id="944" r:id="rId24"/>
    <p:sldId id="888" r:id="rId25"/>
    <p:sldId id="951" r:id="rId26"/>
    <p:sldId id="891" r:id="rId27"/>
    <p:sldId id="892" r:id="rId28"/>
    <p:sldId id="893" r:id="rId29"/>
    <p:sldId id="895" r:id="rId30"/>
    <p:sldId id="952" r:id="rId31"/>
    <p:sldId id="897" r:id="rId32"/>
    <p:sldId id="728" r:id="rId33"/>
    <p:sldId id="959" r:id="rId34"/>
    <p:sldId id="946" r:id="rId35"/>
    <p:sldId id="939" r:id="rId36"/>
    <p:sldId id="258" r:id="rId37"/>
    <p:sldId id="958" r:id="rId38"/>
    <p:sldId id="274" r:id="rId39"/>
    <p:sldId id="885" r:id="rId40"/>
    <p:sldId id="955" r:id="rId41"/>
    <p:sldId id="953" r:id="rId42"/>
    <p:sldId id="256" r:id="rId43"/>
    <p:sldId id="257" r:id="rId44"/>
    <p:sldId id="1018" r:id="rId45"/>
    <p:sldId id="259" r:id="rId46"/>
    <p:sldId id="954" r:id="rId47"/>
    <p:sldId id="737" r:id="rId48"/>
    <p:sldId id="852" r:id="rId49"/>
    <p:sldId id="900" r:id="rId50"/>
    <p:sldId id="956" r:id="rId51"/>
    <p:sldId id="957" r:id="rId52"/>
    <p:sldId id="902" r:id="rId53"/>
    <p:sldId id="904" r:id="rId54"/>
    <p:sldId id="260" r:id="rId55"/>
    <p:sldId id="961" r:id="rId56"/>
    <p:sldId id="1012" r:id="rId57"/>
    <p:sldId id="1008" r:id="rId58"/>
    <p:sldId id="1014" r:id="rId59"/>
    <p:sldId id="1015" r:id="rId60"/>
    <p:sldId id="1016" r:id="rId61"/>
    <p:sldId id="934" r:id="rId62"/>
    <p:sldId id="1017" r:id="rId63"/>
    <p:sldId id="933" r:id="rId64"/>
    <p:sldId id="795" r:id="rId65"/>
    <p:sldId id="739" r:id="rId66"/>
    <p:sldId id="738" r:id="rId67"/>
  </p:sldIdLst>
  <p:sldSz cx="12192000" cy="6858000"/>
  <p:notesSz cx="6792913" cy="992505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95BA"/>
    <a:srgbClr val="25B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2EFE47-DDEE-44DA-944A-E52E21CC5D0A}" v="789" dt="2022-05-31T13:23:32.790"/>
    <p1510:client id="{9CF91BFB-032C-4DF3-9B9D-A21327E82348}" v="87" dt="2022-06-01T06:10:09.709"/>
    <p1510:client id="{B9B6C236-8F62-5068-5DED-EECE1DD4C7CC}" v="293" dt="2022-05-31T10:53:37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4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gens Ellgaard-Cramer" userId="9f97788b-8e33-4625-a5fd-6b64926666c8" providerId="ADAL" clId="{D7C2A075-E289-4844-B091-4E597F3AC517}"/>
    <pc:docChg chg="custSel addSld modSld sldOrd">
      <pc:chgData name="Mogens Ellgaard-Cramer" userId="9f97788b-8e33-4625-a5fd-6b64926666c8" providerId="ADAL" clId="{D7C2A075-E289-4844-B091-4E597F3AC517}" dt="2022-05-17T11:19:46.434" v="444" actId="20577"/>
      <pc:docMkLst>
        <pc:docMk/>
      </pc:docMkLst>
      <pc:sldChg chg="addSp modSp mod">
        <pc:chgData name="Mogens Ellgaard-Cramer" userId="9f97788b-8e33-4625-a5fd-6b64926666c8" providerId="ADAL" clId="{D7C2A075-E289-4844-B091-4E597F3AC517}" dt="2022-05-17T11:19:37.127" v="442" actId="14861"/>
        <pc:sldMkLst>
          <pc:docMk/>
          <pc:sldMk cId="2841338097" sldId="940"/>
        </pc:sldMkLst>
        <pc:spChg chg="mod">
          <ac:chgData name="Mogens Ellgaard-Cramer" userId="9f97788b-8e33-4625-a5fd-6b64926666c8" providerId="ADAL" clId="{D7C2A075-E289-4844-B091-4E597F3AC517}" dt="2022-05-17T11:17:14.974" v="338" actId="12"/>
          <ac:spMkLst>
            <pc:docMk/>
            <pc:sldMk cId="2841338097" sldId="940"/>
            <ac:spMk id="3" creationId="{52305308-BA94-4AA5-A938-41F56B8E80C8}"/>
          </ac:spMkLst>
        </pc:spChg>
        <pc:picChg chg="add mod">
          <ac:chgData name="Mogens Ellgaard-Cramer" userId="9f97788b-8e33-4625-a5fd-6b64926666c8" providerId="ADAL" clId="{D7C2A075-E289-4844-B091-4E597F3AC517}" dt="2022-05-17T11:19:37.127" v="442" actId="14861"/>
          <ac:picMkLst>
            <pc:docMk/>
            <pc:sldMk cId="2841338097" sldId="940"/>
            <ac:picMk id="5" creationId="{E6EFFFDD-A560-0541-A073-5DABBD6DF716}"/>
          </ac:picMkLst>
        </pc:picChg>
      </pc:sldChg>
      <pc:sldChg chg="addSp modSp mod">
        <pc:chgData name="Mogens Ellgaard-Cramer" userId="9f97788b-8e33-4625-a5fd-6b64926666c8" providerId="ADAL" clId="{D7C2A075-E289-4844-B091-4E597F3AC517}" dt="2022-05-17T11:04:10.623" v="148" actId="20577"/>
        <pc:sldMkLst>
          <pc:docMk/>
          <pc:sldMk cId="2966048805" sldId="941"/>
        </pc:sldMkLst>
        <pc:spChg chg="mod">
          <ac:chgData name="Mogens Ellgaard-Cramer" userId="9f97788b-8e33-4625-a5fd-6b64926666c8" providerId="ADAL" clId="{D7C2A075-E289-4844-B091-4E597F3AC517}" dt="2022-05-17T11:04:10.623" v="148" actId="20577"/>
          <ac:spMkLst>
            <pc:docMk/>
            <pc:sldMk cId="2966048805" sldId="941"/>
            <ac:spMk id="2" creationId="{B552CD2C-C34C-4876-96CD-4E112D325E87}"/>
          </ac:spMkLst>
        </pc:spChg>
        <pc:spChg chg="mod">
          <ac:chgData name="Mogens Ellgaard-Cramer" userId="9f97788b-8e33-4625-a5fd-6b64926666c8" providerId="ADAL" clId="{D7C2A075-E289-4844-B091-4E597F3AC517}" dt="2022-05-17T11:04:01.275" v="134"/>
          <ac:spMkLst>
            <pc:docMk/>
            <pc:sldMk cId="2966048805" sldId="941"/>
            <ac:spMk id="3" creationId="{52305308-BA94-4AA5-A938-41F56B8E80C8}"/>
          </ac:spMkLst>
        </pc:spChg>
        <pc:graphicFrameChg chg="add mod">
          <ac:chgData name="Mogens Ellgaard-Cramer" userId="9f97788b-8e33-4625-a5fd-6b64926666c8" providerId="ADAL" clId="{D7C2A075-E289-4844-B091-4E597F3AC517}" dt="2022-05-17T11:03:29.446" v="133"/>
          <ac:graphicFrameMkLst>
            <pc:docMk/>
            <pc:sldMk cId="2966048805" sldId="941"/>
            <ac:graphicFrameMk id="4" creationId="{0C788F6B-03D9-5C4D-B0C9-874239A9AF89}"/>
          </ac:graphicFrameMkLst>
        </pc:graphicFrameChg>
      </pc:sldChg>
      <pc:sldChg chg="delSp modSp mod ord">
        <pc:chgData name="Mogens Ellgaard-Cramer" userId="9f97788b-8e33-4625-a5fd-6b64926666c8" providerId="ADAL" clId="{D7C2A075-E289-4844-B091-4E597F3AC517}" dt="2022-05-17T11:05:18.408" v="153" actId="5793"/>
        <pc:sldMkLst>
          <pc:docMk/>
          <pc:sldMk cId="4135373497" sldId="942"/>
        </pc:sldMkLst>
        <pc:spChg chg="mod">
          <ac:chgData name="Mogens Ellgaard-Cramer" userId="9f97788b-8e33-4625-a5fd-6b64926666c8" providerId="ADAL" clId="{D7C2A075-E289-4844-B091-4E597F3AC517}" dt="2022-05-17T11:05:18.408" v="153" actId="5793"/>
          <ac:spMkLst>
            <pc:docMk/>
            <pc:sldMk cId="4135373497" sldId="942"/>
            <ac:spMk id="3" creationId="{52305308-BA94-4AA5-A938-41F56B8E80C8}"/>
          </ac:spMkLst>
        </pc:spChg>
        <pc:graphicFrameChg chg="del">
          <ac:chgData name="Mogens Ellgaard-Cramer" userId="9f97788b-8e33-4625-a5fd-6b64926666c8" providerId="ADAL" clId="{D7C2A075-E289-4844-B091-4E597F3AC517}" dt="2022-05-17T11:00:10.463" v="96" actId="478"/>
          <ac:graphicFrameMkLst>
            <pc:docMk/>
            <pc:sldMk cId="4135373497" sldId="942"/>
            <ac:graphicFrameMk id="4" creationId="{551A0BFC-555B-4813-AB00-4D9F70390EC8}"/>
          </ac:graphicFrameMkLst>
        </pc:graphicFrameChg>
      </pc:sldChg>
      <pc:sldChg chg="addSp delSp modSp mod modAnim">
        <pc:chgData name="Mogens Ellgaard-Cramer" userId="9f97788b-8e33-4625-a5fd-6b64926666c8" providerId="ADAL" clId="{D7C2A075-E289-4844-B091-4E597F3AC517}" dt="2022-05-17T11:19:46.434" v="444" actId="20577"/>
        <pc:sldMkLst>
          <pc:docMk/>
          <pc:sldMk cId="1148587718" sldId="943"/>
        </pc:sldMkLst>
        <pc:spChg chg="mod">
          <ac:chgData name="Mogens Ellgaard-Cramer" userId="9f97788b-8e33-4625-a5fd-6b64926666c8" providerId="ADAL" clId="{D7C2A075-E289-4844-B091-4E597F3AC517}" dt="2022-05-17T11:19:46.434" v="444" actId="20577"/>
          <ac:spMkLst>
            <pc:docMk/>
            <pc:sldMk cId="1148587718" sldId="943"/>
            <ac:spMk id="3" creationId="{52305308-BA94-4AA5-A938-41F56B8E80C8}"/>
          </ac:spMkLst>
        </pc:spChg>
        <pc:spChg chg="add del mod">
          <ac:chgData name="Mogens Ellgaard-Cramer" userId="9f97788b-8e33-4625-a5fd-6b64926666c8" providerId="ADAL" clId="{D7C2A075-E289-4844-B091-4E597F3AC517}" dt="2022-05-17T11:03:01.148" v="130"/>
          <ac:spMkLst>
            <pc:docMk/>
            <pc:sldMk cId="1148587718" sldId="943"/>
            <ac:spMk id="4" creationId="{C021B89C-FF22-E343-8184-40C84F9C9F9D}"/>
          </ac:spMkLst>
        </pc:spChg>
        <pc:picChg chg="del">
          <ac:chgData name="Mogens Ellgaard-Cramer" userId="9f97788b-8e33-4625-a5fd-6b64926666c8" providerId="ADAL" clId="{D7C2A075-E289-4844-B091-4E597F3AC517}" dt="2022-05-17T11:00:06.553" v="95" actId="478"/>
          <ac:picMkLst>
            <pc:docMk/>
            <pc:sldMk cId="1148587718" sldId="943"/>
            <ac:picMk id="8" creationId="{6EBFB61F-7F67-4453-A328-0BE018CCF032}"/>
          </ac:picMkLst>
        </pc:picChg>
      </pc:sldChg>
      <pc:sldChg chg="addSp modSp add mod">
        <pc:chgData name="Mogens Ellgaard-Cramer" userId="9f97788b-8e33-4625-a5fd-6b64926666c8" providerId="ADAL" clId="{D7C2A075-E289-4844-B091-4E597F3AC517}" dt="2022-05-17T11:16:45.161" v="337" actId="20577"/>
        <pc:sldMkLst>
          <pc:docMk/>
          <pc:sldMk cId="2508158981" sldId="947"/>
        </pc:sldMkLst>
        <pc:spChg chg="mod">
          <ac:chgData name="Mogens Ellgaard-Cramer" userId="9f97788b-8e33-4625-a5fd-6b64926666c8" providerId="ADAL" clId="{D7C2A075-E289-4844-B091-4E597F3AC517}" dt="2022-05-17T11:16:45.161" v="337" actId="20577"/>
          <ac:spMkLst>
            <pc:docMk/>
            <pc:sldMk cId="2508158981" sldId="947"/>
            <ac:spMk id="3" creationId="{52305308-BA94-4AA5-A938-41F56B8E80C8}"/>
          </ac:spMkLst>
        </pc:spChg>
        <pc:picChg chg="add mod">
          <ac:chgData name="Mogens Ellgaard-Cramer" userId="9f97788b-8e33-4625-a5fd-6b64926666c8" providerId="ADAL" clId="{D7C2A075-E289-4844-B091-4E597F3AC517}" dt="2022-05-17T11:11:40.734" v="329" actId="14861"/>
          <ac:picMkLst>
            <pc:docMk/>
            <pc:sldMk cId="2508158981" sldId="947"/>
            <ac:picMk id="4" creationId="{83684E8A-C789-604D-BC17-A707F55E9943}"/>
          </ac:picMkLst>
        </pc:picChg>
      </pc:sldChg>
      <pc:sldChg chg="modSp add mod ord">
        <pc:chgData name="Mogens Ellgaard-Cramer" userId="9f97788b-8e33-4625-a5fd-6b64926666c8" providerId="ADAL" clId="{D7C2A075-E289-4844-B091-4E597F3AC517}" dt="2022-05-17T11:16:27.344" v="336" actId="27636"/>
        <pc:sldMkLst>
          <pc:docMk/>
          <pc:sldMk cId="2384479989" sldId="948"/>
        </pc:sldMkLst>
        <pc:spChg chg="mod">
          <ac:chgData name="Mogens Ellgaard-Cramer" userId="9f97788b-8e33-4625-a5fd-6b64926666c8" providerId="ADAL" clId="{D7C2A075-E289-4844-B091-4E597F3AC517}" dt="2022-05-17T11:16:27.344" v="336" actId="27636"/>
          <ac:spMkLst>
            <pc:docMk/>
            <pc:sldMk cId="2384479989" sldId="948"/>
            <ac:spMk id="3" creationId="{52305308-BA94-4AA5-A938-41F56B8E80C8}"/>
          </ac:spMkLst>
        </pc:spChg>
      </pc:sldChg>
    </pc:docChg>
  </pc:docChgLst>
  <pc:docChgLst>
    <pc:chgData name="Christian Hunter" userId="6181a795-a079-4850-bd79-f62918c5ba1f" providerId="ADAL" clId="{A602FF59-6282-43E1-95A4-5AED9050D319}"/>
    <pc:docChg chg="addSld modSld sldOrd">
      <pc:chgData name="Christian Hunter" userId="6181a795-a079-4850-bd79-f62918c5ba1f" providerId="ADAL" clId="{A602FF59-6282-43E1-95A4-5AED9050D319}" dt="2022-03-21T11:31:07.137" v="21" actId="20577"/>
      <pc:docMkLst>
        <pc:docMk/>
      </pc:docMkLst>
      <pc:sldChg chg="modSp new mod ord">
        <pc:chgData name="Christian Hunter" userId="6181a795-a079-4850-bd79-f62918c5ba1f" providerId="ADAL" clId="{A602FF59-6282-43E1-95A4-5AED9050D319}" dt="2022-03-21T11:31:07.137" v="21" actId="20577"/>
        <pc:sldMkLst>
          <pc:docMk/>
          <pc:sldMk cId="122572867" sldId="946"/>
        </pc:sldMkLst>
        <pc:spChg chg="mod">
          <ac:chgData name="Christian Hunter" userId="6181a795-a079-4850-bd79-f62918c5ba1f" providerId="ADAL" clId="{A602FF59-6282-43E1-95A4-5AED9050D319}" dt="2022-03-21T11:31:07.137" v="21" actId="20577"/>
          <ac:spMkLst>
            <pc:docMk/>
            <pc:sldMk cId="122572867" sldId="946"/>
            <ac:spMk id="2" creationId="{32AC20F0-5433-49C5-85F3-515A0891CB2B}"/>
          </ac:spMkLst>
        </pc:spChg>
      </pc:sldChg>
    </pc:docChg>
  </pc:docChgLst>
  <pc:docChgLst>
    <pc:chgData name="Michael Ørum Henriksen" userId="ea4e8251-cdde-49cd-82a2-f7c5a559db37" providerId="ADAL" clId="{D3CB5774-E444-46EE-8E98-98DB570788C3}"/>
    <pc:docChg chg="custSel modSld">
      <pc:chgData name="Michael Ørum Henriksen" userId="ea4e8251-cdde-49cd-82a2-f7c5a559db37" providerId="ADAL" clId="{D3CB5774-E444-46EE-8E98-98DB570788C3}" dt="2021-11-16T12:26:56.988" v="57" actId="20577"/>
      <pc:docMkLst>
        <pc:docMk/>
      </pc:docMkLst>
      <pc:sldChg chg="modSp mod">
        <pc:chgData name="Michael Ørum Henriksen" userId="ea4e8251-cdde-49cd-82a2-f7c5a559db37" providerId="ADAL" clId="{D3CB5774-E444-46EE-8E98-98DB570788C3}" dt="2021-11-16T12:20:22.291" v="32" actId="20577"/>
        <pc:sldMkLst>
          <pc:docMk/>
          <pc:sldMk cId="0" sldId="266"/>
        </pc:sldMkLst>
        <pc:spChg chg="mod">
          <ac:chgData name="Michael Ørum Henriksen" userId="ea4e8251-cdde-49cd-82a2-f7c5a559db37" providerId="ADAL" clId="{D3CB5774-E444-46EE-8E98-98DB570788C3}" dt="2021-11-16T12:20:22.291" v="32" actId="20577"/>
          <ac:spMkLst>
            <pc:docMk/>
            <pc:sldMk cId="0" sldId="266"/>
            <ac:spMk id="2" creationId="{BDB134AC-803F-4E69-928B-6D188334B740}"/>
          </ac:spMkLst>
        </pc:spChg>
      </pc:sldChg>
      <pc:sldChg chg="modSp mod">
        <pc:chgData name="Michael Ørum Henriksen" userId="ea4e8251-cdde-49cd-82a2-f7c5a559db37" providerId="ADAL" clId="{D3CB5774-E444-46EE-8E98-98DB570788C3}" dt="2021-11-16T12:26:56.988" v="57" actId="20577"/>
        <pc:sldMkLst>
          <pc:docMk/>
          <pc:sldMk cId="1737755834" sldId="369"/>
        </pc:sldMkLst>
        <pc:spChg chg="mod">
          <ac:chgData name="Michael Ørum Henriksen" userId="ea4e8251-cdde-49cd-82a2-f7c5a559db37" providerId="ADAL" clId="{D3CB5774-E444-46EE-8E98-98DB570788C3}" dt="2021-11-16T12:26:56.988" v="57" actId="20577"/>
          <ac:spMkLst>
            <pc:docMk/>
            <pc:sldMk cId="1737755834" sldId="369"/>
            <ac:spMk id="6" creationId="{00000000-0000-0000-0000-000000000000}"/>
          </ac:spMkLst>
        </pc:spChg>
      </pc:sldChg>
    </pc:docChg>
  </pc:docChgLst>
  <pc:docChgLst>
    <pc:chgData name="Mogens Ellgaard-Cramer" userId="9f97788b-8e33-4625-a5fd-6b64926666c8" providerId="ADAL" clId="{E3556623-2BB9-466E-89DB-3EF7D04CBB3A}"/>
    <pc:docChg chg="custSel addSld modSld">
      <pc:chgData name="Mogens Ellgaard-Cramer" userId="9f97788b-8e33-4625-a5fd-6b64926666c8" providerId="ADAL" clId="{E3556623-2BB9-466E-89DB-3EF7D04CBB3A}" dt="2022-05-25T06:27:24.794" v="13"/>
      <pc:docMkLst>
        <pc:docMk/>
      </pc:docMkLst>
      <pc:sldChg chg="addSp delSp modSp add mod">
        <pc:chgData name="Mogens Ellgaard-Cramer" userId="9f97788b-8e33-4625-a5fd-6b64926666c8" providerId="ADAL" clId="{E3556623-2BB9-466E-89DB-3EF7D04CBB3A}" dt="2022-05-25T06:27:24.794" v="13"/>
        <pc:sldMkLst>
          <pc:docMk/>
          <pc:sldMk cId="229687898" sldId="949"/>
        </pc:sldMkLst>
        <pc:spChg chg="add del mod">
          <ac:chgData name="Mogens Ellgaard-Cramer" userId="9f97788b-8e33-4625-a5fd-6b64926666c8" providerId="ADAL" clId="{E3556623-2BB9-466E-89DB-3EF7D04CBB3A}" dt="2022-05-25T06:27:24.247" v="11"/>
          <ac:spMkLst>
            <pc:docMk/>
            <pc:sldMk cId="229687898" sldId="949"/>
            <ac:spMk id="3" creationId="{52305308-BA94-4AA5-A938-41F56B8E80C8}"/>
          </ac:spMkLst>
        </pc:spChg>
        <pc:spChg chg="del mod">
          <ac:chgData name="Mogens Ellgaard-Cramer" userId="9f97788b-8e33-4625-a5fd-6b64926666c8" providerId="ADAL" clId="{E3556623-2BB9-466E-89DB-3EF7D04CBB3A}" dt="2022-05-25T06:27:24.794" v="13"/>
          <ac:spMkLst>
            <pc:docMk/>
            <pc:sldMk cId="229687898" sldId="949"/>
            <ac:spMk id="5" creationId="{95DD3332-07F6-118F-1EA7-49FECFA93C93}"/>
          </ac:spMkLst>
        </pc:spChg>
        <pc:graphicFrameChg chg="add del mod">
          <ac:chgData name="Mogens Ellgaard-Cramer" userId="9f97788b-8e33-4625-a5fd-6b64926666c8" providerId="ADAL" clId="{E3556623-2BB9-466E-89DB-3EF7D04CBB3A}" dt="2022-05-25T06:25:41.346" v="5"/>
          <ac:graphicFrameMkLst>
            <pc:docMk/>
            <pc:sldMk cId="229687898" sldId="949"/>
            <ac:graphicFrameMk id="6" creationId="{1ACD5AA8-6BEF-13F5-8A5C-E06ED3E02AF5}"/>
          </ac:graphicFrameMkLst>
        </pc:graphicFrameChg>
        <pc:graphicFrameChg chg="add del mod">
          <ac:chgData name="Mogens Ellgaard-Cramer" userId="9f97788b-8e33-4625-a5fd-6b64926666c8" providerId="ADAL" clId="{E3556623-2BB9-466E-89DB-3EF7D04CBB3A}" dt="2022-05-25T06:26:51.933" v="7"/>
          <ac:graphicFrameMkLst>
            <pc:docMk/>
            <pc:sldMk cId="229687898" sldId="949"/>
            <ac:graphicFrameMk id="7" creationId="{DE3A3641-B00A-066B-A7AE-5069226FEEB1}"/>
          </ac:graphicFrameMkLst>
        </pc:graphicFrameChg>
        <pc:graphicFrameChg chg="add mod">
          <ac:chgData name="Mogens Ellgaard-Cramer" userId="9f97788b-8e33-4625-a5fd-6b64926666c8" providerId="ADAL" clId="{E3556623-2BB9-466E-89DB-3EF7D04CBB3A}" dt="2022-05-25T06:27:24.247" v="11"/>
          <ac:graphicFrameMkLst>
            <pc:docMk/>
            <pc:sldMk cId="229687898" sldId="949"/>
            <ac:graphicFrameMk id="9" creationId="{D6F644FA-F460-0038-1371-D7F558E7BB45}"/>
          </ac:graphicFrameMkLst>
        </pc:graphicFrameChg>
        <pc:picChg chg="del">
          <ac:chgData name="Mogens Ellgaard-Cramer" userId="9f97788b-8e33-4625-a5fd-6b64926666c8" providerId="ADAL" clId="{E3556623-2BB9-466E-89DB-3EF7D04CBB3A}" dt="2022-05-25T05:31:04.801" v="3" actId="21"/>
          <ac:picMkLst>
            <pc:docMk/>
            <pc:sldMk cId="229687898" sldId="949"/>
            <ac:picMk id="4" creationId="{83684E8A-C789-604D-BC17-A707F55E9943}"/>
          </ac:picMkLst>
        </pc:picChg>
        <pc:picChg chg="add del mod">
          <ac:chgData name="Mogens Ellgaard-Cramer" userId="9f97788b-8e33-4625-a5fd-6b64926666c8" providerId="ADAL" clId="{E3556623-2BB9-466E-89DB-3EF7D04CBB3A}" dt="2022-05-25T06:27:08.470" v="9"/>
          <ac:picMkLst>
            <pc:docMk/>
            <pc:sldMk cId="229687898" sldId="949"/>
            <ac:picMk id="8" creationId="{8C9E5005-5968-9617-5C54-68C29AA96982}"/>
          </ac:picMkLst>
        </pc:picChg>
      </pc:sldChg>
    </pc:docChg>
  </pc:docChgLst>
  <pc:docChgLst>
    <pc:chgData name="Johnny Bendix Bengtson" userId="df2a47a9-0a15-4b5a-8d77-b4b960e5e760" providerId="ADAL" clId="{CE0EB131-1EAA-45CB-B6D5-D0BDBBA21188}"/>
    <pc:docChg chg="undo custSel addSld modSld">
      <pc:chgData name="Johnny Bendix Bengtson" userId="df2a47a9-0a15-4b5a-8d77-b4b960e5e760" providerId="ADAL" clId="{CE0EB131-1EAA-45CB-B6D5-D0BDBBA21188}" dt="2022-05-25T09:19:31.107" v="76"/>
      <pc:docMkLst>
        <pc:docMk/>
      </pc:docMkLst>
      <pc:sldChg chg="modSp mod modAnim">
        <pc:chgData name="Johnny Bendix Bengtson" userId="df2a47a9-0a15-4b5a-8d77-b4b960e5e760" providerId="ADAL" clId="{CE0EB131-1EAA-45CB-B6D5-D0BDBBA21188}" dt="2022-05-25T09:18:13.562" v="70"/>
        <pc:sldMkLst>
          <pc:docMk/>
          <pc:sldMk cId="3635626448" sldId="803"/>
        </pc:sldMkLst>
        <pc:spChg chg="mod">
          <ac:chgData name="Johnny Bendix Bengtson" userId="df2a47a9-0a15-4b5a-8d77-b4b960e5e760" providerId="ADAL" clId="{CE0EB131-1EAA-45CB-B6D5-D0BDBBA21188}" dt="2022-05-25T09:03:31.030" v="20" actId="1076"/>
          <ac:spMkLst>
            <pc:docMk/>
            <pc:sldMk cId="3635626448" sldId="803"/>
            <ac:spMk id="9" creationId="{259567F8-8C4B-4350-ADD3-3EC95A41B292}"/>
          </ac:spMkLst>
        </pc:spChg>
      </pc:sldChg>
      <pc:sldChg chg="addSp delSp modSp mod">
        <pc:chgData name="Johnny Bendix Bengtson" userId="df2a47a9-0a15-4b5a-8d77-b4b960e5e760" providerId="ADAL" clId="{CE0EB131-1EAA-45CB-B6D5-D0BDBBA21188}" dt="2022-05-25T09:01:12.046" v="1"/>
        <pc:sldMkLst>
          <pc:docMk/>
          <pc:sldMk cId="1650941480" sldId="810"/>
        </pc:sldMkLst>
        <pc:graphicFrameChg chg="add mod">
          <ac:chgData name="Johnny Bendix Bengtson" userId="df2a47a9-0a15-4b5a-8d77-b4b960e5e760" providerId="ADAL" clId="{CE0EB131-1EAA-45CB-B6D5-D0BDBBA21188}" dt="2022-05-25T09:01:12.046" v="1"/>
          <ac:graphicFrameMkLst>
            <pc:docMk/>
            <pc:sldMk cId="1650941480" sldId="810"/>
            <ac:graphicFrameMk id="4" creationId="{A08FDEBE-F419-01B7-088A-A7922306CA6C}"/>
          </ac:graphicFrameMkLst>
        </pc:graphicFrameChg>
        <pc:graphicFrameChg chg="del">
          <ac:chgData name="Johnny Bendix Bengtson" userId="df2a47a9-0a15-4b5a-8d77-b4b960e5e760" providerId="ADAL" clId="{CE0EB131-1EAA-45CB-B6D5-D0BDBBA21188}" dt="2022-05-25T09:00:47.780" v="0" actId="478"/>
          <ac:graphicFrameMkLst>
            <pc:docMk/>
            <pc:sldMk cId="1650941480" sldId="810"/>
            <ac:graphicFrameMk id="7" creationId="{D419E993-5F4E-4162-8E37-AA078CA696D4}"/>
          </ac:graphicFrameMkLst>
        </pc:graphicFrameChg>
      </pc:sldChg>
      <pc:sldChg chg="addSp delSp modSp mod modAnim">
        <pc:chgData name="Johnny Bendix Bengtson" userId="df2a47a9-0a15-4b5a-8d77-b4b960e5e760" providerId="ADAL" clId="{CE0EB131-1EAA-45CB-B6D5-D0BDBBA21188}" dt="2022-05-25T09:18:41.069" v="72"/>
        <pc:sldMkLst>
          <pc:docMk/>
          <pc:sldMk cId="1513595975" sldId="888"/>
        </pc:sldMkLst>
        <pc:spChg chg="mod">
          <ac:chgData name="Johnny Bendix Bengtson" userId="df2a47a9-0a15-4b5a-8d77-b4b960e5e760" providerId="ADAL" clId="{CE0EB131-1EAA-45CB-B6D5-D0BDBBA21188}" dt="2022-05-25T09:04:24.273" v="33" actId="20577"/>
          <ac:spMkLst>
            <pc:docMk/>
            <pc:sldMk cId="1513595975" sldId="888"/>
            <ac:spMk id="2" creationId="{B9EEB5CC-B438-4147-B631-35E2EEE2EC7B}"/>
          </ac:spMkLst>
        </pc:spChg>
        <pc:spChg chg="del mod">
          <ac:chgData name="Johnny Bendix Bengtson" userId="df2a47a9-0a15-4b5a-8d77-b4b960e5e760" providerId="ADAL" clId="{CE0EB131-1EAA-45CB-B6D5-D0BDBBA21188}" dt="2022-05-25T09:12:44.688" v="42" actId="478"/>
          <ac:spMkLst>
            <pc:docMk/>
            <pc:sldMk cId="1513595975" sldId="888"/>
            <ac:spMk id="5" creationId="{098ECE9F-532A-481E-B73D-E4164CA31FBF}"/>
          </ac:spMkLst>
        </pc:spChg>
        <pc:spChg chg="add mod">
          <ac:chgData name="Johnny Bendix Bengtson" userId="df2a47a9-0a15-4b5a-8d77-b4b960e5e760" providerId="ADAL" clId="{CE0EB131-1EAA-45CB-B6D5-D0BDBBA21188}" dt="2022-05-25T09:13:03.144" v="43"/>
          <ac:spMkLst>
            <pc:docMk/>
            <pc:sldMk cId="1513595975" sldId="888"/>
            <ac:spMk id="7" creationId="{864348B9-6FEA-419F-4F5A-A903EC8306F3}"/>
          </ac:spMkLst>
        </pc:spChg>
        <pc:picChg chg="add del mod">
          <ac:chgData name="Johnny Bendix Bengtson" userId="df2a47a9-0a15-4b5a-8d77-b4b960e5e760" providerId="ADAL" clId="{CE0EB131-1EAA-45CB-B6D5-D0BDBBA21188}" dt="2022-05-25T09:12:41.253" v="40" actId="478"/>
          <ac:picMkLst>
            <pc:docMk/>
            <pc:sldMk cId="1513595975" sldId="888"/>
            <ac:picMk id="4" creationId="{2BD37AFD-9CC2-B149-5BE3-DF6CCF9F336A}"/>
          </ac:picMkLst>
        </pc:picChg>
        <pc:picChg chg="add mod">
          <ac:chgData name="Johnny Bendix Bengtson" userId="df2a47a9-0a15-4b5a-8d77-b4b960e5e760" providerId="ADAL" clId="{CE0EB131-1EAA-45CB-B6D5-D0BDBBA21188}" dt="2022-05-25T09:13:03.144" v="43"/>
          <ac:picMkLst>
            <pc:docMk/>
            <pc:sldMk cId="1513595975" sldId="888"/>
            <ac:picMk id="6" creationId="{1BA90E8B-3F14-A72F-A5E6-D6F6A4BCB6C3}"/>
          </ac:picMkLst>
        </pc:picChg>
      </pc:sldChg>
      <pc:sldChg chg="modSp mod">
        <pc:chgData name="Johnny Bendix Bengtson" userId="df2a47a9-0a15-4b5a-8d77-b4b960e5e760" providerId="ADAL" clId="{CE0EB131-1EAA-45CB-B6D5-D0BDBBA21188}" dt="2022-05-25T09:04:02.160" v="21"/>
        <pc:sldMkLst>
          <pc:docMk/>
          <pc:sldMk cId="174253790" sldId="944"/>
        </pc:sldMkLst>
        <pc:spChg chg="mod">
          <ac:chgData name="Johnny Bendix Bengtson" userId="df2a47a9-0a15-4b5a-8d77-b4b960e5e760" providerId="ADAL" clId="{CE0EB131-1EAA-45CB-B6D5-D0BDBBA21188}" dt="2022-05-25T09:04:02.160" v="21"/>
          <ac:spMkLst>
            <pc:docMk/>
            <pc:sldMk cId="174253790" sldId="944"/>
            <ac:spMk id="3" creationId="{599D786F-E575-4AAB-8F43-D90CD44D80B4}"/>
          </ac:spMkLst>
        </pc:spChg>
      </pc:sldChg>
      <pc:sldChg chg="modSp new mod modAnim">
        <pc:chgData name="Johnny Bendix Bengtson" userId="df2a47a9-0a15-4b5a-8d77-b4b960e5e760" providerId="ADAL" clId="{CE0EB131-1EAA-45CB-B6D5-D0BDBBA21188}" dt="2022-05-25T09:19:31.107" v="76"/>
        <pc:sldMkLst>
          <pc:docMk/>
          <pc:sldMk cId="738904810" sldId="950"/>
        </pc:sldMkLst>
        <pc:spChg chg="mod">
          <ac:chgData name="Johnny Bendix Bengtson" userId="df2a47a9-0a15-4b5a-8d77-b4b960e5e760" providerId="ADAL" clId="{CE0EB131-1EAA-45CB-B6D5-D0BDBBA21188}" dt="2022-05-25T09:02:02.483" v="14" actId="20577"/>
          <ac:spMkLst>
            <pc:docMk/>
            <pc:sldMk cId="738904810" sldId="950"/>
            <ac:spMk id="2" creationId="{43004458-5996-9F08-85D8-D68B24E61B11}"/>
          </ac:spMkLst>
        </pc:spChg>
        <pc:spChg chg="mod">
          <ac:chgData name="Johnny Bendix Bengtson" userId="df2a47a9-0a15-4b5a-8d77-b4b960e5e760" providerId="ADAL" clId="{CE0EB131-1EAA-45CB-B6D5-D0BDBBA21188}" dt="2022-05-25T09:19:08.762" v="73" actId="1076"/>
          <ac:spMkLst>
            <pc:docMk/>
            <pc:sldMk cId="738904810" sldId="950"/>
            <ac:spMk id="3" creationId="{A796EE09-5550-1ECD-5A66-025978808B4C}"/>
          </ac:spMkLst>
        </pc:spChg>
      </pc:sldChg>
      <pc:sldChg chg="modSp new mod">
        <pc:chgData name="Johnny Bendix Bengtson" userId="df2a47a9-0a15-4b5a-8d77-b4b960e5e760" providerId="ADAL" clId="{CE0EB131-1EAA-45CB-B6D5-D0BDBBA21188}" dt="2022-05-25T09:14:18.566" v="67" actId="1076"/>
        <pc:sldMkLst>
          <pc:docMk/>
          <pc:sldMk cId="3074512671" sldId="951"/>
        </pc:sldMkLst>
        <pc:spChg chg="mod">
          <ac:chgData name="Johnny Bendix Bengtson" userId="df2a47a9-0a15-4b5a-8d77-b4b960e5e760" providerId="ADAL" clId="{CE0EB131-1EAA-45CB-B6D5-D0BDBBA21188}" dt="2022-05-25T09:13:39.081" v="61" actId="20577"/>
          <ac:spMkLst>
            <pc:docMk/>
            <pc:sldMk cId="3074512671" sldId="951"/>
            <ac:spMk id="2" creationId="{46A4D1B0-DD7C-3F76-F2AE-755CAD9A2A28}"/>
          </ac:spMkLst>
        </pc:spChg>
        <pc:spChg chg="mod">
          <ac:chgData name="Johnny Bendix Bengtson" userId="df2a47a9-0a15-4b5a-8d77-b4b960e5e760" providerId="ADAL" clId="{CE0EB131-1EAA-45CB-B6D5-D0BDBBA21188}" dt="2022-05-25T09:14:18.566" v="67" actId="1076"/>
          <ac:spMkLst>
            <pc:docMk/>
            <pc:sldMk cId="3074512671" sldId="951"/>
            <ac:spMk id="3" creationId="{BE1D9FB8-BF48-4AD1-34DB-CCC212083EA2}"/>
          </ac:spMkLst>
        </pc:spChg>
      </pc:sldChg>
    </pc:docChg>
  </pc:docChgLst>
  <pc:docChgLst>
    <pc:chgData name="Mogens Ellgaard-Cramer" userId="S::mc@tur.dk::9f97788b-8e33-4625-a5fd-6b64926666c8" providerId="AD" clId="Web-{3B2DC80C-04E9-47C4-B4C2-992ABE96385E}"/>
    <pc:docChg chg="modSld">
      <pc:chgData name="Mogens Ellgaard-Cramer" userId="S::mc@tur.dk::9f97788b-8e33-4625-a5fd-6b64926666c8" providerId="AD" clId="Web-{3B2DC80C-04E9-47C4-B4C2-992ABE96385E}" dt="2022-05-17T11:43:11.088" v="80" actId="1076"/>
      <pc:docMkLst>
        <pc:docMk/>
      </pc:docMkLst>
      <pc:sldChg chg="addSp modSp">
        <pc:chgData name="Mogens Ellgaard-Cramer" userId="S::mc@tur.dk::9f97788b-8e33-4625-a5fd-6b64926666c8" providerId="AD" clId="Web-{3B2DC80C-04E9-47C4-B4C2-992ABE96385E}" dt="2022-05-17T11:43:11.088" v="80" actId="1076"/>
        <pc:sldMkLst>
          <pc:docMk/>
          <pc:sldMk cId="2508158981" sldId="947"/>
        </pc:sldMkLst>
        <pc:spChg chg="mod">
          <ac:chgData name="Mogens Ellgaard-Cramer" userId="S::mc@tur.dk::9f97788b-8e33-4625-a5fd-6b64926666c8" providerId="AD" clId="Web-{3B2DC80C-04E9-47C4-B4C2-992ABE96385E}" dt="2022-05-17T11:43:03.697" v="79" actId="20577"/>
          <ac:spMkLst>
            <pc:docMk/>
            <pc:sldMk cId="2508158981" sldId="947"/>
            <ac:spMk id="3" creationId="{52305308-BA94-4AA5-A938-41F56B8E80C8}"/>
          </ac:spMkLst>
        </pc:spChg>
        <pc:spChg chg="add">
          <ac:chgData name="Mogens Ellgaard-Cramer" userId="S::mc@tur.dk::9f97788b-8e33-4625-a5fd-6b64926666c8" providerId="AD" clId="Web-{3B2DC80C-04E9-47C4-B4C2-992ABE96385E}" dt="2022-05-17T11:42:20.274" v="1"/>
          <ac:spMkLst>
            <pc:docMk/>
            <pc:sldMk cId="2508158981" sldId="947"/>
            <ac:spMk id="5" creationId="{95DD3332-07F6-118F-1EA7-49FECFA93C93}"/>
          </ac:spMkLst>
        </pc:spChg>
        <pc:picChg chg="mod">
          <ac:chgData name="Mogens Ellgaard-Cramer" userId="S::mc@tur.dk::9f97788b-8e33-4625-a5fd-6b64926666c8" providerId="AD" clId="Web-{3B2DC80C-04E9-47C4-B4C2-992ABE96385E}" dt="2022-05-17T11:43:11.088" v="80" actId="1076"/>
          <ac:picMkLst>
            <pc:docMk/>
            <pc:sldMk cId="2508158981" sldId="947"/>
            <ac:picMk id="4" creationId="{83684E8A-C789-604D-BC17-A707F55E9943}"/>
          </ac:picMkLst>
        </pc:picChg>
      </pc:sldChg>
    </pc:docChg>
  </pc:docChgLst>
  <pc:docChgLst>
    <pc:chgData name="Christian P. Hall" userId="45b7c1a1-76a0-444b-b3a5-d6ce4690ff8f" providerId="ADAL" clId="{039F8044-3E2C-4B49-949C-0113DAC53D39}"/>
    <pc:docChg chg="modSld">
      <pc:chgData name="Christian P. Hall" userId="45b7c1a1-76a0-444b-b3a5-d6ce4690ff8f" providerId="ADAL" clId="{039F8044-3E2C-4B49-949C-0113DAC53D39}" dt="2022-05-30T13:25:04.139" v="26" actId="6549"/>
      <pc:docMkLst>
        <pc:docMk/>
      </pc:docMkLst>
      <pc:sldChg chg="modSp mod">
        <pc:chgData name="Christian P. Hall" userId="45b7c1a1-76a0-444b-b3a5-d6ce4690ff8f" providerId="ADAL" clId="{039F8044-3E2C-4B49-949C-0113DAC53D39}" dt="2022-05-30T13:08:55.698" v="6" actId="1076"/>
        <pc:sldMkLst>
          <pc:docMk/>
          <pc:sldMk cId="4033493157" sldId="902"/>
        </pc:sldMkLst>
        <pc:picChg chg="mod">
          <ac:chgData name="Christian P. Hall" userId="45b7c1a1-76a0-444b-b3a5-d6ce4690ff8f" providerId="ADAL" clId="{039F8044-3E2C-4B49-949C-0113DAC53D39}" dt="2022-05-30T13:08:55.698" v="6" actId="1076"/>
          <ac:picMkLst>
            <pc:docMk/>
            <pc:sldMk cId="4033493157" sldId="902"/>
            <ac:picMk id="5" creationId="{17787D2A-0CEE-D49A-85B9-663CEFE87394}"/>
          </ac:picMkLst>
        </pc:picChg>
      </pc:sldChg>
      <pc:sldChg chg="modSp mod">
        <pc:chgData name="Christian P. Hall" userId="45b7c1a1-76a0-444b-b3a5-d6ce4690ff8f" providerId="ADAL" clId="{039F8044-3E2C-4B49-949C-0113DAC53D39}" dt="2022-05-30T13:25:04.139" v="26" actId="6549"/>
        <pc:sldMkLst>
          <pc:docMk/>
          <pc:sldMk cId="842653223" sldId="904"/>
        </pc:sldMkLst>
        <pc:spChg chg="mod">
          <ac:chgData name="Christian P. Hall" userId="45b7c1a1-76a0-444b-b3a5-d6ce4690ff8f" providerId="ADAL" clId="{039F8044-3E2C-4B49-949C-0113DAC53D39}" dt="2022-05-30T13:24:58.511" v="25" actId="20577"/>
          <ac:spMkLst>
            <pc:docMk/>
            <pc:sldMk cId="842653223" sldId="904"/>
            <ac:spMk id="2" creationId="{00000000-0000-0000-0000-000000000000}"/>
          </ac:spMkLst>
        </pc:spChg>
        <pc:spChg chg="mod">
          <ac:chgData name="Christian P. Hall" userId="45b7c1a1-76a0-444b-b3a5-d6ce4690ff8f" providerId="ADAL" clId="{039F8044-3E2C-4B49-949C-0113DAC53D39}" dt="2022-05-30T13:25:04.139" v="26" actId="6549"/>
          <ac:spMkLst>
            <pc:docMk/>
            <pc:sldMk cId="842653223" sldId="904"/>
            <ac:spMk id="3" creationId="{00000000-0000-0000-0000-000000000000}"/>
          </ac:spMkLst>
        </pc:spChg>
      </pc:sldChg>
      <pc:sldChg chg="addSp modSp mod modAnim">
        <pc:chgData name="Christian P. Hall" userId="45b7c1a1-76a0-444b-b3a5-d6ce4690ff8f" providerId="ADAL" clId="{039F8044-3E2C-4B49-949C-0113DAC53D39}" dt="2022-05-30T13:06:04.363" v="4" actId="1076"/>
        <pc:sldMkLst>
          <pc:docMk/>
          <pc:sldMk cId="454723443" sldId="957"/>
        </pc:sldMkLst>
        <pc:picChg chg="add mod">
          <ac:chgData name="Christian P. Hall" userId="45b7c1a1-76a0-444b-b3a5-d6ce4690ff8f" providerId="ADAL" clId="{039F8044-3E2C-4B49-949C-0113DAC53D39}" dt="2022-05-30T13:06:04.363" v="4" actId="1076"/>
          <ac:picMkLst>
            <pc:docMk/>
            <pc:sldMk cId="454723443" sldId="957"/>
            <ac:picMk id="4" creationId="{2DF893FF-4D64-D4D4-4FA7-605196E81DA3}"/>
          </ac:picMkLst>
        </pc:picChg>
      </pc:sldChg>
    </pc:docChg>
  </pc:docChgLst>
  <pc:docChgLst>
    <pc:chgData name="Michael Ørum Henriksen" userId="ea4e8251-cdde-49cd-82a2-f7c5a559db37" providerId="ADAL" clId="{9CF91BFB-032C-4DF3-9B9D-A21327E82348}"/>
    <pc:docChg chg="undo custSel addSld delSld modSld">
      <pc:chgData name="Michael Ørum Henriksen" userId="ea4e8251-cdde-49cd-82a2-f7c5a559db37" providerId="ADAL" clId="{9CF91BFB-032C-4DF3-9B9D-A21327E82348}" dt="2022-06-01T06:09:52.604" v="839"/>
      <pc:docMkLst>
        <pc:docMk/>
      </pc:docMkLst>
      <pc:sldChg chg="add del">
        <pc:chgData name="Michael Ørum Henriksen" userId="ea4e8251-cdde-49cd-82a2-f7c5a559db37" providerId="ADAL" clId="{9CF91BFB-032C-4DF3-9B9D-A21327E82348}" dt="2022-06-01T06:09:35.896" v="838"/>
        <pc:sldMkLst>
          <pc:docMk/>
          <pc:sldMk cId="1038756512" sldId="256"/>
        </pc:sldMkLst>
      </pc:sldChg>
      <pc:sldChg chg="add del">
        <pc:chgData name="Michael Ørum Henriksen" userId="ea4e8251-cdde-49cd-82a2-f7c5a559db37" providerId="ADAL" clId="{9CF91BFB-032C-4DF3-9B9D-A21327E82348}" dt="2022-06-01T06:09:35.896" v="838"/>
        <pc:sldMkLst>
          <pc:docMk/>
          <pc:sldMk cId="1635944232" sldId="257"/>
        </pc:sldMkLst>
      </pc:sldChg>
      <pc:sldChg chg="add del">
        <pc:chgData name="Michael Ørum Henriksen" userId="ea4e8251-cdde-49cd-82a2-f7c5a559db37" providerId="ADAL" clId="{9CF91BFB-032C-4DF3-9B9D-A21327E82348}" dt="2022-06-01T06:09:35.896" v="838"/>
        <pc:sldMkLst>
          <pc:docMk/>
          <pc:sldMk cId="2022775071" sldId="259"/>
        </pc:sldMkLst>
      </pc:sldChg>
      <pc:sldChg chg="del">
        <pc:chgData name="Michael Ørum Henriksen" userId="ea4e8251-cdde-49cd-82a2-f7c5a559db37" providerId="ADAL" clId="{9CF91BFB-032C-4DF3-9B9D-A21327E82348}" dt="2022-05-31T10:08:32.283" v="827" actId="47"/>
        <pc:sldMkLst>
          <pc:docMk/>
          <pc:sldMk cId="4125601554" sldId="263"/>
        </pc:sldMkLst>
      </pc:sldChg>
      <pc:sldChg chg="del">
        <pc:chgData name="Michael Ørum Henriksen" userId="ea4e8251-cdde-49cd-82a2-f7c5a559db37" providerId="ADAL" clId="{9CF91BFB-032C-4DF3-9B9D-A21327E82348}" dt="2022-05-31T10:08:34.540" v="829" actId="47"/>
        <pc:sldMkLst>
          <pc:docMk/>
          <pc:sldMk cId="1332094627" sldId="264"/>
        </pc:sldMkLst>
      </pc:sldChg>
      <pc:sldChg chg="del">
        <pc:chgData name="Michael Ørum Henriksen" userId="ea4e8251-cdde-49cd-82a2-f7c5a559db37" providerId="ADAL" clId="{9CF91BFB-032C-4DF3-9B9D-A21327E82348}" dt="2022-05-31T10:08:33.538" v="828" actId="47"/>
        <pc:sldMkLst>
          <pc:docMk/>
          <pc:sldMk cId="4126758485" sldId="265"/>
        </pc:sldMkLst>
      </pc:sldChg>
      <pc:sldChg chg="modSp mod">
        <pc:chgData name="Michael Ørum Henriksen" userId="ea4e8251-cdde-49cd-82a2-f7c5a559db37" providerId="ADAL" clId="{9CF91BFB-032C-4DF3-9B9D-A21327E82348}" dt="2022-05-23T09:28:55.041" v="266" actId="20577"/>
        <pc:sldMkLst>
          <pc:docMk/>
          <pc:sldMk cId="0" sldId="266"/>
        </pc:sldMkLst>
        <pc:spChg chg="mod">
          <ac:chgData name="Michael Ørum Henriksen" userId="ea4e8251-cdde-49cd-82a2-f7c5a559db37" providerId="ADAL" clId="{9CF91BFB-032C-4DF3-9B9D-A21327E82348}" dt="2022-05-23T09:28:55.041" v="266" actId="20577"/>
          <ac:spMkLst>
            <pc:docMk/>
            <pc:sldMk cId="0" sldId="266"/>
            <ac:spMk id="2" creationId="{BDB134AC-803F-4E69-928B-6D188334B740}"/>
          </ac:spMkLst>
        </pc:spChg>
      </pc:sldChg>
      <pc:sldChg chg="del">
        <pc:chgData name="Michael Ørum Henriksen" userId="ea4e8251-cdde-49cd-82a2-f7c5a559db37" providerId="ADAL" clId="{9CF91BFB-032C-4DF3-9B9D-A21327E82348}" dt="2022-05-31T10:08:35.374" v="830" actId="47"/>
        <pc:sldMkLst>
          <pc:docMk/>
          <pc:sldMk cId="1970617126" sldId="270"/>
        </pc:sldMkLst>
      </pc:sldChg>
      <pc:sldChg chg="del">
        <pc:chgData name="Michael Ørum Henriksen" userId="ea4e8251-cdde-49cd-82a2-f7c5a559db37" providerId="ADAL" clId="{9CF91BFB-032C-4DF3-9B9D-A21327E82348}" dt="2022-05-31T10:08:36.246" v="831" actId="47"/>
        <pc:sldMkLst>
          <pc:docMk/>
          <pc:sldMk cId="4287204038" sldId="271"/>
        </pc:sldMkLst>
      </pc:sldChg>
      <pc:sldChg chg="del">
        <pc:chgData name="Michael Ørum Henriksen" userId="ea4e8251-cdde-49cd-82a2-f7c5a559db37" providerId="ADAL" clId="{9CF91BFB-032C-4DF3-9B9D-A21327E82348}" dt="2022-05-31T10:08:38.692" v="832" actId="47"/>
        <pc:sldMkLst>
          <pc:docMk/>
          <pc:sldMk cId="4054776316" sldId="272"/>
        </pc:sldMkLst>
      </pc:sldChg>
      <pc:sldChg chg="modSp mod">
        <pc:chgData name="Michael Ørum Henriksen" userId="ea4e8251-cdde-49cd-82a2-f7c5a559db37" providerId="ADAL" clId="{9CF91BFB-032C-4DF3-9B9D-A21327E82348}" dt="2022-05-23T09:29:39.380" v="316" actId="6549"/>
        <pc:sldMkLst>
          <pc:docMk/>
          <pc:sldMk cId="3264576299" sldId="738"/>
        </pc:sldMkLst>
        <pc:spChg chg="mod">
          <ac:chgData name="Michael Ørum Henriksen" userId="ea4e8251-cdde-49cd-82a2-f7c5a559db37" providerId="ADAL" clId="{9CF91BFB-032C-4DF3-9B9D-A21327E82348}" dt="2022-05-23T09:29:39.380" v="316" actId="6549"/>
          <ac:spMkLst>
            <pc:docMk/>
            <pc:sldMk cId="3264576299" sldId="738"/>
            <ac:spMk id="4" creationId="{3C3DD33F-4DDF-49C3-B07B-28F433DD5B41}"/>
          </ac:spMkLst>
        </pc:spChg>
      </pc:sldChg>
      <pc:sldChg chg="modSp mod">
        <pc:chgData name="Michael Ørum Henriksen" userId="ea4e8251-cdde-49cd-82a2-f7c5a559db37" providerId="ADAL" clId="{9CF91BFB-032C-4DF3-9B9D-A21327E82348}" dt="2022-05-30T11:23:33.141" v="780" actId="27636"/>
        <pc:sldMkLst>
          <pc:docMk/>
          <pc:sldMk cId="4205542849" sldId="885"/>
        </pc:sldMkLst>
        <pc:spChg chg="mod">
          <ac:chgData name="Michael Ørum Henriksen" userId="ea4e8251-cdde-49cd-82a2-f7c5a559db37" providerId="ADAL" clId="{9CF91BFB-032C-4DF3-9B9D-A21327E82348}" dt="2022-05-30T11:23:33.141" v="780" actId="27636"/>
          <ac:spMkLst>
            <pc:docMk/>
            <pc:sldMk cId="4205542849" sldId="885"/>
            <ac:spMk id="4" creationId="{3C3DD33F-4DDF-49C3-B07B-28F433DD5B41}"/>
          </ac:spMkLst>
        </pc:spChg>
      </pc:sldChg>
      <pc:sldChg chg="modSp mod">
        <pc:chgData name="Michael Ørum Henriksen" userId="ea4e8251-cdde-49cd-82a2-f7c5a559db37" providerId="ADAL" clId="{9CF91BFB-032C-4DF3-9B9D-A21327E82348}" dt="2022-05-29T12:38:54.151" v="387" actId="20577"/>
        <pc:sldMkLst>
          <pc:docMk/>
          <pc:sldMk cId="2076598846" sldId="892"/>
        </pc:sldMkLst>
        <pc:spChg chg="mod">
          <ac:chgData name="Michael Ørum Henriksen" userId="ea4e8251-cdde-49cd-82a2-f7c5a559db37" providerId="ADAL" clId="{9CF91BFB-032C-4DF3-9B9D-A21327E82348}" dt="2022-05-29T12:38:54.151" v="387" actId="20577"/>
          <ac:spMkLst>
            <pc:docMk/>
            <pc:sldMk cId="2076598846" sldId="892"/>
            <ac:spMk id="3" creationId="{00000000-0000-0000-0000-000000000000}"/>
          </ac:spMkLst>
        </pc:spChg>
      </pc:sldChg>
      <pc:sldChg chg="modSp modAnim">
        <pc:chgData name="Michael Ørum Henriksen" userId="ea4e8251-cdde-49cd-82a2-f7c5a559db37" providerId="ADAL" clId="{9CF91BFB-032C-4DF3-9B9D-A21327E82348}" dt="2022-05-31T10:09:10.272" v="834" actId="20577"/>
        <pc:sldMkLst>
          <pc:docMk/>
          <pc:sldMk cId="1980052788" sldId="893"/>
        </pc:sldMkLst>
        <pc:spChg chg="mod">
          <ac:chgData name="Michael Ørum Henriksen" userId="ea4e8251-cdde-49cd-82a2-f7c5a559db37" providerId="ADAL" clId="{9CF91BFB-032C-4DF3-9B9D-A21327E82348}" dt="2022-05-31T10:09:10.272" v="834" actId="20577"/>
          <ac:spMkLst>
            <pc:docMk/>
            <pc:sldMk cId="1980052788" sldId="893"/>
            <ac:spMk id="3" creationId="{00000000-0000-0000-0000-000000000000}"/>
          </ac:spMkLst>
        </pc:spChg>
      </pc:sldChg>
      <pc:sldChg chg="modSp mod">
        <pc:chgData name="Michael Ørum Henriksen" userId="ea4e8251-cdde-49cd-82a2-f7c5a559db37" providerId="ADAL" clId="{9CF91BFB-032C-4DF3-9B9D-A21327E82348}" dt="2022-05-29T12:43:49.971" v="637" actId="20577"/>
        <pc:sldMkLst>
          <pc:docMk/>
          <pc:sldMk cId="3233301390" sldId="895"/>
        </pc:sldMkLst>
        <pc:spChg chg="mod">
          <ac:chgData name="Michael Ørum Henriksen" userId="ea4e8251-cdde-49cd-82a2-f7c5a559db37" providerId="ADAL" clId="{9CF91BFB-032C-4DF3-9B9D-A21327E82348}" dt="2022-05-29T12:43:49.971" v="637" actId="20577"/>
          <ac:spMkLst>
            <pc:docMk/>
            <pc:sldMk cId="3233301390" sldId="895"/>
            <ac:spMk id="3" creationId="{C9A1F5F6-0573-402A-8563-B857BEF7C66E}"/>
          </ac:spMkLst>
        </pc:spChg>
      </pc:sldChg>
      <pc:sldChg chg="del">
        <pc:chgData name="Michael Ørum Henriksen" userId="ea4e8251-cdde-49cd-82a2-f7c5a559db37" providerId="ADAL" clId="{9CF91BFB-032C-4DF3-9B9D-A21327E82348}" dt="2022-05-31T10:08:30.517" v="826" actId="47"/>
        <pc:sldMkLst>
          <pc:docMk/>
          <pc:sldMk cId="2010883037" sldId="945"/>
        </pc:sldMkLst>
      </pc:sldChg>
      <pc:sldChg chg="modSp add mod">
        <pc:chgData name="Michael Ørum Henriksen" userId="ea4e8251-cdde-49cd-82a2-f7c5a559db37" providerId="ADAL" clId="{9CF91BFB-032C-4DF3-9B9D-A21327E82348}" dt="2022-05-29T12:45:45.366" v="777" actId="115"/>
        <pc:sldMkLst>
          <pc:docMk/>
          <pc:sldMk cId="4053843170" sldId="952"/>
        </pc:sldMkLst>
        <pc:spChg chg="mod">
          <ac:chgData name="Michael Ørum Henriksen" userId="ea4e8251-cdde-49cd-82a2-f7c5a559db37" providerId="ADAL" clId="{9CF91BFB-032C-4DF3-9B9D-A21327E82348}" dt="2022-05-29T12:45:45.366" v="777" actId="115"/>
          <ac:spMkLst>
            <pc:docMk/>
            <pc:sldMk cId="4053843170" sldId="952"/>
            <ac:spMk id="3" creationId="{C9A1F5F6-0573-402A-8563-B857BEF7C66E}"/>
          </ac:spMkLst>
        </pc:spChg>
      </pc:sldChg>
      <pc:sldChg chg="modSp add mod">
        <pc:chgData name="Michael Ørum Henriksen" userId="ea4e8251-cdde-49cd-82a2-f7c5a559db37" providerId="ADAL" clId="{9CF91BFB-032C-4DF3-9B9D-A21327E82348}" dt="2022-05-30T11:24:35.523" v="825" actId="20577"/>
        <pc:sldMkLst>
          <pc:docMk/>
          <pc:sldMk cId="3557466751" sldId="953"/>
        </pc:sldMkLst>
        <pc:spChg chg="mod">
          <ac:chgData name="Michael Ørum Henriksen" userId="ea4e8251-cdde-49cd-82a2-f7c5a559db37" providerId="ADAL" clId="{9CF91BFB-032C-4DF3-9B9D-A21327E82348}" dt="2022-05-30T11:24:35.523" v="825" actId="20577"/>
          <ac:spMkLst>
            <pc:docMk/>
            <pc:sldMk cId="3557466751" sldId="953"/>
            <ac:spMk id="4" creationId="{3C3DD33F-4DDF-49C3-B07B-28F433DD5B41}"/>
          </ac:spMkLst>
        </pc:spChg>
      </pc:sldChg>
      <pc:sldChg chg="add">
        <pc:chgData name="Michael Ørum Henriksen" userId="ea4e8251-cdde-49cd-82a2-f7c5a559db37" providerId="ADAL" clId="{9CF91BFB-032C-4DF3-9B9D-A21327E82348}" dt="2022-05-30T11:24:10.557" v="781" actId="2890"/>
        <pc:sldMkLst>
          <pc:docMk/>
          <pc:sldMk cId="2854379762" sldId="954"/>
        </pc:sldMkLst>
      </pc:sldChg>
      <pc:sldChg chg="modSp add del mod">
        <pc:chgData name="Michael Ørum Henriksen" userId="ea4e8251-cdde-49cd-82a2-f7c5a559db37" providerId="ADAL" clId="{9CF91BFB-032C-4DF3-9B9D-A21327E82348}" dt="2022-06-01T06:09:35.896" v="838"/>
        <pc:sldMkLst>
          <pc:docMk/>
          <pc:sldMk cId="2903207522" sldId="1018"/>
        </pc:sldMkLst>
        <pc:spChg chg="mod">
          <ac:chgData name="Michael Ørum Henriksen" userId="ea4e8251-cdde-49cd-82a2-f7c5a559db37" providerId="ADAL" clId="{9CF91BFB-032C-4DF3-9B9D-A21327E82348}" dt="2022-06-01T06:09:35.896" v="838"/>
          <ac:spMkLst>
            <pc:docMk/>
            <pc:sldMk cId="2903207522" sldId="1018"/>
            <ac:spMk id="2" creationId="{00000000-0000-0000-0000-000000000000}"/>
          </ac:spMkLst>
        </pc:spChg>
      </pc:sldChg>
      <pc:sldChg chg="del">
        <pc:chgData name="Michael Ørum Henriksen" userId="ea4e8251-cdde-49cd-82a2-f7c5a559db37" providerId="ADAL" clId="{9CF91BFB-032C-4DF3-9B9D-A21327E82348}" dt="2022-06-01T06:09:52.604" v="839"/>
        <pc:sldMkLst>
          <pc:docMk/>
          <pc:sldMk cId="3349439385" sldId="1018"/>
        </pc:sldMkLst>
      </pc:sldChg>
    </pc:docChg>
  </pc:docChgLst>
  <pc:docChgLst>
    <pc:chgData name="Christian Hunter" userId="6181a795-a079-4850-bd79-f62918c5ba1f" providerId="ADAL" clId="{582EFE47-DDEE-44DA-944A-E52E21CC5D0A}"/>
    <pc:docChg chg="undo custSel addSld delSld modSld sldOrd delMainMaster modNotesMaster">
      <pc:chgData name="Christian Hunter" userId="6181a795-a079-4850-bd79-f62918c5ba1f" providerId="ADAL" clId="{582EFE47-DDEE-44DA-944A-E52E21CC5D0A}" dt="2022-06-01T04:00:32.713" v="3091" actId="20577"/>
      <pc:docMkLst>
        <pc:docMk/>
      </pc:docMkLst>
      <pc:sldChg chg="modSp mod modNotesTx">
        <pc:chgData name="Christian Hunter" userId="6181a795-a079-4850-bd79-f62918c5ba1f" providerId="ADAL" clId="{582EFE47-DDEE-44DA-944A-E52E21CC5D0A}" dt="2022-05-31T13:15:27.100" v="2981" actId="20577"/>
        <pc:sldMkLst>
          <pc:docMk/>
          <pc:sldMk cId="1573615839" sldId="258"/>
        </pc:sldMkLst>
        <pc:spChg chg="mod">
          <ac:chgData name="Christian Hunter" userId="6181a795-a079-4850-bd79-f62918c5ba1f" providerId="ADAL" clId="{582EFE47-DDEE-44DA-944A-E52E21CC5D0A}" dt="2022-05-30T11:06:22.810" v="342" actId="20577"/>
          <ac:spMkLst>
            <pc:docMk/>
            <pc:sldMk cId="1573615839" sldId="258"/>
            <ac:spMk id="2" creationId="{00000000-0000-0000-0000-000000000000}"/>
          </ac:spMkLst>
        </pc:spChg>
        <pc:spChg chg="mod">
          <ac:chgData name="Christian Hunter" userId="6181a795-a079-4850-bd79-f62918c5ba1f" providerId="ADAL" clId="{582EFE47-DDEE-44DA-944A-E52E21CC5D0A}" dt="2022-05-31T13:13:57.427" v="2788" actId="20577"/>
          <ac:spMkLst>
            <pc:docMk/>
            <pc:sldMk cId="1573615839" sldId="258"/>
            <ac:spMk id="3" creationId="{00000000-0000-0000-0000-000000000000}"/>
          </ac:spMkLst>
        </pc:spChg>
      </pc:sldChg>
      <pc:sldChg chg="add del">
        <pc:chgData name="Christian Hunter" userId="6181a795-a079-4850-bd79-f62918c5ba1f" providerId="ADAL" clId="{582EFE47-DDEE-44DA-944A-E52E21CC5D0A}" dt="2022-05-31T08:10:33.311" v="2311" actId="47"/>
        <pc:sldMkLst>
          <pc:docMk/>
          <pc:sldMk cId="1766841631" sldId="259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358705887" sldId="260"/>
        </pc:sldMkLst>
      </pc:sldChg>
      <pc:sldChg chg="addSp delSp modSp mod ord">
        <pc:chgData name="Christian Hunter" userId="6181a795-a079-4850-bd79-f62918c5ba1f" providerId="ADAL" clId="{582EFE47-DDEE-44DA-944A-E52E21CC5D0A}" dt="2022-06-01T04:00:32.713" v="3091" actId="20577"/>
        <pc:sldMkLst>
          <pc:docMk/>
          <pc:sldMk cId="3668175312" sldId="274"/>
        </pc:sldMkLst>
        <pc:spChg chg="mod">
          <ac:chgData name="Christian Hunter" userId="6181a795-a079-4850-bd79-f62918c5ba1f" providerId="ADAL" clId="{582EFE47-DDEE-44DA-944A-E52E21CC5D0A}" dt="2022-05-30T11:29:20.715" v="983" actId="20577"/>
          <ac:spMkLst>
            <pc:docMk/>
            <pc:sldMk cId="3668175312" sldId="274"/>
            <ac:spMk id="2" creationId="{00000000-0000-0000-0000-000000000000}"/>
          </ac:spMkLst>
        </pc:spChg>
        <pc:spChg chg="mod">
          <ac:chgData name="Christian Hunter" userId="6181a795-a079-4850-bd79-f62918c5ba1f" providerId="ADAL" clId="{582EFE47-DDEE-44DA-944A-E52E21CC5D0A}" dt="2022-06-01T04:00:32.713" v="3091" actId="20577"/>
          <ac:spMkLst>
            <pc:docMk/>
            <pc:sldMk cId="3668175312" sldId="274"/>
            <ac:spMk id="3" creationId="{00000000-0000-0000-0000-000000000000}"/>
          </ac:spMkLst>
        </pc:spChg>
        <pc:picChg chg="del">
          <ac:chgData name="Christian Hunter" userId="6181a795-a079-4850-bd79-f62918c5ba1f" providerId="ADAL" clId="{582EFE47-DDEE-44DA-944A-E52E21CC5D0A}" dt="2022-05-30T11:28:25.615" v="974" actId="478"/>
          <ac:picMkLst>
            <pc:docMk/>
            <pc:sldMk cId="3668175312" sldId="274"/>
            <ac:picMk id="5" creationId="{7C156705-65EF-487C-989B-F920C251F917}"/>
          </ac:picMkLst>
        </pc:picChg>
        <pc:picChg chg="add mod">
          <ac:chgData name="Christian Hunter" userId="6181a795-a079-4850-bd79-f62918c5ba1f" providerId="ADAL" clId="{582EFE47-DDEE-44DA-944A-E52E21CC5D0A}" dt="2022-05-30T11:30:39.964" v="1027" actId="1076"/>
          <ac:picMkLst>
            <pc:docMk/>
            <pc:sldMk cId="3668175312" sldId="274"/>
            <ac:picMk id="3074" creationId="{5DC9D24E-CE74-BDEF-49AD-80AC3044BF24}"/>
          </ac:picMkLst>
        </pc:picChg>
      </pc:sldChg>
      <pc:sldChg chg="del">
        <pc:chgData name="Christian Hunter" userId="6181a795-a079-4850-bd79-f62918c5ba1f" providerId="ADAL" clId="{582EFE47-DDEE-44DA-944A-E52E21CC5D0A}" dt="2022-05-31T08:09:51.923" v="2304" actId="47"/>
        <pc:sldMkLst>
          <pc:docMk/>
          <pc:sldMk cId="4164811812" sldId="736"/>
        </pc:sldMkLst>
      </pc:sldChg>
      <pc:sldChg chg="addSp delSp modSp del mod">
        <pc:chgData name="Christian Hunter" userId="6181a795-a079-4850-bd79-f62918c5ba1f" providerId="ADAL" clId="{582EFE47-DDEE-44DA-944A-E52E21CC5D0A}" dt="2022-05-31T08:00:24.579" v="2026" actId="47"/>
        <pc:sldMkLst>
          <pc:docMk/>
          <pc:sldMk cId="640445148" sldId="870"/>
        </pc:sldMkLst>
        <pc:spChg chg="mod">
          <ac:chgData name="Christian Hunter" userId="6181a795-a079-4850-bd79-f62918c5ba1f" providerId="ADAL" clId="{582EFE47-DDEE-44DA-944A-E52E21CC5D0A}" dt="2022-05-31T08:00:03.354" v="2025" actId="20577"/>
          <ac:spMkLst>
            <pc:docMk/>
            <pc:sldMk cId="640445148" sldId="870"/>
            <ac:spMk id="2" creationId="{00000000-0000-0000-0000-000000000000}"/>
          </ac:spMkLst>
        </pc:spChg>
        <pc:spChg chg="mod">
          <ac:chgData name="Christian Hunter" userId="6181a795-a079-4850-bd79-f62918c5ba1f" providerId="ADAL" clId="{582EFE47-DDEE-44DA-944A-E52E21CC5D0A}" dt="2022-05-30T11:26:58.798" v="968" actId="20577"/>
          <ac:spMkLst>
            <pc:docMk/>
            <pc:sldMk cId="640445148" sldId="870"/>
            <ac:spMk id="3" creationId="{00000000-0000-0000-0000-000000000000}"/>
          </ac:spMkLst>
        </pc:spChg>
        <pc:picChg chg="del">
          <ac:chgData name="Christian Hunter" userId="6181a795-a079-4850-bd79-f62918c5ba1f" providerId="ADAL" clId="{582EFE47-DDEE-44DA-944A-E52E21CC5D0A}" dt="2022-05-30T11:17:42.155" v="595" actId="478"/>
          <ac:picMkLst>
            <pc:docMk/>
            <pc:sldMk cId="640445148" sldId="870"/>
            <ac:picMk id="4" creationId="{CF8CF264-AAD8-47A6-A0D3-6B3ECA38A4ED}"/>
          </ac:picMkLst>
        </pc:picChg>
        <pc:picChg chg="del">
          <ac:chgData name="Christian Hunter" userId="6181a795-a079-4850-bd79-f62918c5ba1f" providerId="ADAL" clId="{582EFE47-DDEE-44DA-944A-E52E21CC5D0A}" dt="2022-05-30T11:17:40.982" v="594" actId="478"/>
          <ac:picMkLst>
            <pc:docMk/>
            <pc:sldMk cId="640445148" sldId="870"/>
            <ac:picMk id="5" creationId="{E6674CF1-C602-4CBF-AD41-999AB3ABCDCF}"/>
          </ac:picMkLst>
        </pc:picChg>
        <pc:picChg chg="add mod">
          <ac:chgData name="Christian Hunter" userId="6181a795-a079-4850-bd79-f62918c5ba1f" providerId="ADAL" clId="{582EFE47-DDEE-44DA-944A-E52E21CC5D0A}" dt="2022-05-30T11:28:06.572" v="970" actId="1076"/>
          <ac:picMkLst>
            <pc:docMk/>
            <pc:sldMk cId="640445148" sldId="870"/>
            <ac:picMk id="2050" creationId="{DB9FCC22-984F-5E08-8D2D-8D3FAAA58729}"/>
          </ac:picMkLst>
        </pc:picChg>
      </pc:sldChg>
      <pc:sldChg chg="del">
        <pc:chgData name="Christian Hunter" userId="6181a795-a079-4850-bd79-f62918c5ba1f" providerId="ADAL" clId="{582EFE47-DDEE-44DA-944A-E52E21CC5D0A}" dt="2022-05-31T08:10:21.724" v="2306" actId="47"/>
        <pc:sldMkLst>
          <pc:docMk/>
          <pc:sldMk cId="4167765024" sldId="905"/>
        </pc:sldMkLst>
      </pc:sldChg>
      <pc:sldChg chg="del">
        <pc:chgData name="Christian Hunter" userId="6181a795-a079-4850-bd79-f62918c5ba1f" providerId="ADAL" clId="{582EFE47-DDEE-44DA-944A-E52E21CC5D0A}" dt="2022-05-31T08:10:26.967" v="2309" actId="47"/>
        <pc:sldMkLst>
          <pc:docMk/>
          <pc:sldMk cId="1025023657" sldId="929"/>
        </pc:sldMkLst>
      </pc:sldChg>
      <pc:sldChg chg="del">
        <pc:chgData name="Christian Hunter" userId="6181a795-a079-4850-bd79-f62918c5ba1f" providerId="ADAL" clId="{582EFE47-DDEE-44DA-944A-E52E21CC5D0A}" dt="2022-05-31T08:10:24.584" v="2307" actId="47"/>
        <pc:sldMkLst>
          <pc:docMk/>
          <pc:sldMk cId="3680362576" sldId="930"/>
        </pc:sldMkLst>
      </pc:sldChg>
      <pc:sldChg chg="del">
        <pc:chgData name="Christian Hunter" userId="6181a795-a079-4850-bd79-f62918c5ba1f" providerId="ADAL" clId="{582EFE47-DDEE-44DA-944A-E52E21CC5D0A}" dt="2022-05-31T08:10:25.833" v="2308" actId="47"/>
        <pc:sldMkLst>
          <pc:docMk/>
          <pc:sldMk cId="1170739983" sldId="931"/>
        </pc:sldMkLst>
      </pc:sldChg>
      <pc:sldChg chg="del">
        <pc:chgData name="Christian Hunter" userId="6181a795-a079-4850-bd79-f62918c5ba1f" providerId="ADAL" clId="{582EFE47-DDEE-44DA-944A-E52E21CC5D0A}" dt="2022-05-31T08:10:28.924" v="2310" actId="47"/>
        <pc:sldMkLst>
          <pc:docMk/>
          <pc:sldMk cId="1216864219" sldId="932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418017196" sldId="933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2059068427" sldId="934"/>
        </pc:sldMkLst>
      </pc:sldChg>
      <pc:sldChg chg="addSp delSp modSp del mod ord">
        <pc:chgData name="Christian Hunter" userId="6181a795-a079-4850-bd79-f62918c5ba1f" providerId="ADAL" clId="{582EFE47-DDEE-44DA-944A-E52E21CC5D0A}" dt="2022-05-31T08:10:18.569" v="2305" actId="47"/>
        <pc:sldMkLst>
          <pc:docMk/>
          <pc:sldMk cId="990586265" sldId="938"/>
        </pc:sldMkLst>
        <pc:spChg chg="del mod">
          <ac:chgData name="Christian Hunter" userId="6181a795-a079-4850-bd79-f62918c5ba1f" providerId="ADAL" clId="{582EFE47-DDEE-44DA-944A-E52E21CC5D0A}" dt="2022-05-30T11:35:45.472" v="1311" actId="478"/>
          <ac:spMkLst>
            <pc:docMk/>
            <pc:sldMk cId="990586265" sldId="938"/>
            <ac:spMk id="2" creationId="{45C5239A-EC04-4D62-9D00-41BD944C94CF}"/>
          </ac:spMkLst>
        </pc:spChg>
        <pc:spChg chg="del mod">
          <ac:chgData name="Christian Hunter" userId="6181a795-a079-4850-bd79-f62918c5ba1f" providerId="ADAL" clId="{582EFE47-DDEE-44DA-944A-E52E21CC5D0A}" dt="2022-05-30T11:35:37.916" v="1308" actId="478"/>
          <ac:spMkLst>
            <pc:docMk/>
            <pc:sldMk cId="990586265" sldId="938"/>
            <ac:spMk id="5" creationId="{3646909A-BA14-4D6F-AE18-377C23D2C946}"/>
          </ac:spMkLst>
        </pc:spChg>
        <pc:spChg chg="add del mod">
          <ac:chgData name="Christian Hunter" userId="6181a795-a079-4850-bd79-f62918c5ba1f" providerId="ADAL" clId="{582EFE47-DDEE-44DA-944A-E52E21CC5D0A}" dt="2022-05-30T11:35:33.353" v="1307" actId="22"/>
          <ac:spMkLst>
            <pc:docMk/>
            <pc:sldMk cId="990586265" sldId="938"/>
            <ac:spMk id="6" creationId="{3BEB9456-2399-2AC1-C204-4C80D8AA029B}"/>
          </ac:spMkLst>
        </pc:spChg>
        <pc:spChg chg="add del mod">
          <ac:chgData name="Christian Hunter" userId="6181a795-a079-4850-bd79-f62918c5ba1f" providerId="ADAL" clId="{582EFE47-DDEE-44DA-944A-E52E21CC5D0A}" dt="2022-05-30T11:35:47.882" v="1312" actId="478"/>
          <ac:spMkLst>
            <pc:docMk/>
            <pc:sldMk cId="990586265" sldId="938"/>
            <ac:spMk id="10" creationId="{44752F65-7104-24F7-A1A5-EDF602AE3453}"/>
          </ac:spMkLst>
        </pc:spChg>
        <pc:spChg chg="add del mod">
          <ac:chgData name="Christian Hunter" userId="6181a795-a079-4850-bd79-f62918c5ba1f" providerId="ADAL" clId="{582EFE47-DDEE-44DA-944A-E52E21CC5D0A}" dt="2022-05-30T11:36:47.199" v="1319" actId="478"/>
          <ac:spMkLst>
            <pc:docMk/>
            <pc:sldMk cId="990586265" sldId="938"/>
            <ac:spMk id="12" creationId="{516F7F50-5C6A-E500-461D-C5958F09EA68}"/>
          </ac:spMkLst>
        </pc:spChg>
        <pc:picChg chg="del">
          <ac:chgData name="Christian Hunter" userId="6181a795-a079-4850-bd79-f62918c5ba1f" providerId="ADAL" clId="{582EFE47-DDEE-44DA-944A-E52E21CC5D0A}" dt="2022-05-30T11:34:38.699" v="1261" actId="478"/>
          <ac:picMkLst>
            <pc:docMk/>
            <pc:sldMk cId="990586265" sldId="938"/>
            <ac:picMk id="4" creationId="{9670D8FA-1A1F-49B3-AF45-E7966C858BD1}"/>
          </ac:picMkLst>
        </pc:picChg>
        <pc:picChg chg="add del mod ord">
          <ac:chgData name="Christian Hunter" userId="6181a795-a079-4850-bd79-f62918c5ba1f" providerId="ADAL" clId="{582EFE47-DDEE-44DA-944A-E52E21CC5D0A}" dt="2022-05-30T11:36:27.582" v="1316" actId="478"/>
          <ac:picMkLst>
            <pc:docMk/>
            <pc:sldMk cId="990586265" sldId="938"/>
            <ac:picMk id="8" creationId="{A18074A6-1A14-5806-5761-96A8B2070A7B}"/>
          </ac:picMkLst>
        </pc:picChg>
        <pc:picChg chg="add mod">
          <ac:chgData name="Christian Hunter" userId="6181a795-a079-4850-bd79-f62918c5ba1f" providerId="ADAL" clId="{582EFE47-DDEE-44DA-944A-E52E21CC5D0A}" dt="2022-05-30T11:36:51.842" v="1320" actId="14100"/>
          <ac:picMkLst>
            <pc:docMk/>
            <pc:sldMk cId="990586265" sldId="938"/>
            <ac:picMk id="14" creationId="{D0371438-E45D-7CC8-E4ED-062969D29F68}"/>
          </ac:picMkLst>
        </pc:picChg>
      </pc:sldChg>
      <pc:sldChg chg="addSp delSp modSp mod">
        <pc:chgData name="Christian Hunter" userId="6181a795-a079-4850-bd79-f62918c5ba1f" providerId="ADAL" clId="{582EFE47-DDEE-44DA-944A-E52E21CC5D0A}" dt="2022-05-31T15:24:01.890" v="3084" actId="20577"/>
        <pc:sldMkLst>
          <pc:docMk/>
          <pc:sldMk cId="175093767" sldId="939"/>
        </pc:sldMkLst>
        <pc:spChg chg="mod">
          <ac:chgData name="Christian Hunter" userId="6181a795-a079-4850-bd79-f62918c5ba1f" providerId="ADAL" clId="{582EFE47-DDEE-44DA-944A-E52E21CC5D0A}" dt="2022-05-30T11:03:32.393" v="243" actId="20577"/>
          <ac:spMkLst>
            <pc:docMk/>
            <pc:sldMk cId="175093767" sldId="939"/>
            <ac:spMk id="2" creationId="{70FF5CC4-38AD-49BC-AA78-3BF9A1770F3C}"/>
          </ac:spMkLst>
        </pc:spChg>
        <pc:spChg chg="del mod">
          <ac:chgData name="Christian Hunter" userId="6181a795-a079-4850-bd79-f62918c5ba1f" providerId="ADAL" clId="{582EFE47-DDEE-44DA-944A-E52E21CC5D0A}" dt="2022-05-30T11:04:57.577" v="244"/>
          <ac:spMkLst>
            <pc:docMk/>
            <pc:sldMk cId="175093767" sldId="939"/>
            <ac:spMk id="3" creationId="{8A2A1EB7-F919-4345-8981-7FD49EDE9516}"/>
          </ac:spMkLst>
        </pc:spChg>
        <pc:spChg chg="add mod">
          <ac:chgData name="Christian Hunter" userId="6181a795-a079-4850-bd79-f62918c5ba1f" providerId="ADAL" clId="{582EFE47-DDEE-44DA-944A-E52E21CC5D0A}" dt="2022-05-31T15:24:01.890" v="3084" actId="20577"/>
          <ac:spMkLst>
            <pc:docMk/>
            <pc:sldMk cId="175093767" sldId="939"/>
            <ac:spMk id="4" creationId="{8B6D9E5A-DC6B-9717-368C-B05C75F8FA56}"/>
          </ac:spMkLst>
        </pc:spChg>
        <pc:picChg chg="add mod">
          <ac:chgData name="Christian Hunter" userId="6181a795-a079-4850-bd79-f62918c5ba1f" providerId="ADAL" clId="{582EFE47-DDEE-44DA-944A-E52E21CC5D0A}" dt="2022-05-30T11:05:05.809" v="245" actId="1076"/>
          <ac:picMkLst>
            <pc:docMk/>
            <pc:sldMk cId="175093767" sldId="939"/>
            <ac:picMk id="1026" creationId="{45A4C12A-5AA6-3939-1D02-85220837CF24}"/>
          </ac:picMkLst>
        </pc:picChg>
      </pc:sldChg>
      <pc:sldChg chg="modSp mod">
        <pc:chgData name="Christian Hunter" userId="6181a795-a079-4850-bd79-f62918c5ba1f" providerId="ADAL" clId="{582EFE47-DDEE-44DA-944A-E52E21CC5D0A}" dt="2022-05-30T11:02:29.201" v="212" actId="20577"/>
        <pc:sldMkLst>
          <pc:docMk/>
          <pc:sldMk cId="122572867" sldId="946"/>
        </pc:sldMkLst>
        <pc:spChg chg="mod">
          <ac:chgData name="Christian Hunter" userId="6181a795-a079-4850-bd79-f62918c5ba1f" providerId="ADAL" clId="{582EFE47-DDEE-44DA-944A-E52E21CC5D0A}" dt="2022-05-30T11:02:29.201" v="212" actId="20577"/>
          <ac:spMkLst>
            <pc:docMk/>
            <pc:sldMk cId="122572867" sldId="946"/>
            <ac:spMk id="2" creationId="{32AC20F0-5433-49C5-85F3-515A0891CB2B}"/>
          </ac:spMkLst>
        </pc:spChg>
        <pc:spChg chg="mod">
          <ac:chgData name="Christian Hunter" userId="6181a795-a079-4850-bd79-f62918c5ba1f" providerId="ADAL" clId="{582EFE47-DDEE-44DA-944A-E52E21CC5D0A}" dt="2022-05-30T11:02:15.345" v="210" actId="2710"/>
          <ac:spMkLst>
            <pc:docMk/>
            <pc:sldMk cId="122572867" sldId="946"/>
            <ac:spMk id="3" creationId="{71A58310-1E8F-403F-BD37-0B6E93577B95}"/>
          </ac:spMkLst>
        </pc:spChg>
      </pc:sldChg>
      <pc:sldChg chg="addSp modSp new mod">
        <pc:chgData name="Christian Hunter" userId="6181a795-a079-4850-bd79-f62918c5ba1f" providerId="ADAL" clId="{582EFE47-DDEE-44DA-944A-E52E21CC5D0A}" dt="2022-05-31T09:02:51.323" v="2576" actId="20577"/>
        <pc:sldMkLst>
          <pc:docMk/>
          <pc:sldMk cId="1290606886" sldId="955"/>
        </pc:sldMkLst>
        <pc:spChg chg="mod">
          <ac:chgData name="Christian Hunter" userId="6181a795-a079-4850-bd79-f62918c5ba1f" providerId="ADAL" clId="{582EFE47-DDEE-44DA-944A-E52E21CC5D0A}" dt="2022-05-31T09:00:47.637" v="2538" actId="20577"/>
          <ac:spMkLst>
            <pc:docMk/>
            <pc:sldMk cId="1290606886" sldId="955"/>
            <ac:spMk id="2" creationId="{F98A0BA7-FDA8-9DBA-4250-F10853356741}"/>
          </ac:spMkLst>
        </pc:spChg>
        <pc:spChg chg="mod">
          <ac:chgData name="Christian Hunter" userId="6181a795-a079-4850-bd79-f62918c5ba1f" providerId="ADAL" clId="{582EFE47-DDEE-44DA-944A-E52E21CC5D0A}" dt="2022-05-31T09:02:51.323" v="2576" actId="20577"/>
          <ac:spMkLst>
            <pc:docMk/>
            <pc:sldMk cId="1290606886" sldId="955"/>
            <ac:spMk id="3" creationId="{A3A46506-153E-6564-B6B4-2470BA2B3528}"/>
          </ac:spMkLst>
        </pc:spChg>
        <pc:picChg chg="add mod">
          <ac:chgData name="Christian Hunter" userId="6181a795-a079-4850-bd79-f62918c5ba1f" providerId="ADAL" clId="{582EFE47-DDEE-44DA-944A-E52E21CC5D0A}" dt="2022-05-30T11:54:06.117" v="1328" actId="1076"/>
          <ac:picMkLst>
            <pc:docMk/>
            <pc:sldMk cId="1290606886" sldId="955"/>
            <ac:picMk id="4098" creationId="{0F172821-55FC-9A03-5ABF-96A5739A6B7C}"/>
          </ac:picMkLst>
        </pc:picChg>
      </pc:sldChg>
      <pc:sldChg chg="addSp modSp new mod modAnim">
        <pc:chgData name="Christian Hunter" userId="6181a795-a079-4850-bd79-f62918c5ba1f" providerId="ADAL" clId="{582EFE47-DDEE-44DA-944A-E52E21CC5D0A}" dt="2022-05-30T13:10:22.806" v="1393" actId="14100"/>
        <pc:sldMkLst>
          <pc:docMk/>
          <pc:sldMk cId="26421280" sldId="958"/>
        </pc:sldMkLst>
        <pc:picChg chg="add mod">
          <ac:chgData name="Christian Hunter" userId="6181a795-a079-4850-bd79-f62918c5ba1f" providerId="ADAL" clId="{582EFE47-DDEE-44DA-944A-E52E21CC5D0A}" dt="2022-05-30T13:10:22.806" v="1393" actId="14100"/>
          <ac:picMkLst>
            <pc:docMk/>
            <pc:sldMk cId="26421280" sldId="958"/>
            <ac:picMk id="2" creationId="{F128CC21-FB25-B84D-104C-729F55715046}"/>
          </ac:picMkLst>
        </pc:picChg>
      </pc:sldChg>
      <pc:sldChg chg="modSp new mod">
        <pc:chgData name="Christian Hunter" userId="6181a795-a079-4850-bd79-f62918c5ba1f" providerId="ADAL" clId="{582EFE47-DDEE-44DA-944A-E52E21CC5D0A}" dt="2022-05-31T15:19:57.975" v="2984" actId="20577"/>
        <pc:sldMkLst>
          <pc:docMk/>
          <pc:sldMk cId="1615181457" sldId="959"/>
        </pc:sldMkLst>
        <pc:spChg chg="mod">
          <ac:chgData name="Christian Hunter" userId="6181a795-a079-4850-bd79-f62918c5ba1f" providerId="ADAL" clId="{582EFE47-DDEE-44DA-944A-E52E21CC5D0A}" dt="2022-05-30T13:15:28.085" v="1438" actId="20577"/>
          <ac:spMkLst>
            <pc:docMk/>
            <pc:sldMk cId="1615181457" sldId="959"/>
            <ac:spMk id="2" creationId="{2B21EEAF-E123-F76B-3588-2E8FB6285997}"/>
          </ac:spMkLst>
        </pc:spChg>
        <pc:spChg chg="mod">
          <ac:chgData name="Christian Hunter" userId="6181a795-a079-4850-bd79-f62918c5ba1f" providerId="ADAL" clId="{582EFE47-DDEE-44DA-944A-E52E21CC5D0A}" dt="2022-05-31T15:19:57.975" v="2984" actId="20577"/>
          <ac:spMkLst>
            <pc:docMk/>
            <pc:sldMk cId="1615181457" sldId="959"/>
            <ac:spMk id="3" creationId="{E3A5C562-6130-79DD-B475-94BF5EFD2F15}"/>
          </ac:spMkLst>
        </pc:spChg>
      </pc:sldChg>
      <pc:sldChg chg="modSp new del mod">
        <pc:chgData name="Christian Hunter" userId="6181a795-a079-4850-bd79-f62918c5ba1f" providerId="ADAL" clId="{582EFE47-DDEE-44DA-944A-E52E21CC5D0A}" dt="2022-06-01T03:57:55.697" v="3087" actId="47"/>
        <pc:sldMkLst>
          <pc:docMk/>
          <pc:sldMk cId="1876558911" sldId="960"/>
        </pc:sldMkLst>
        <pc:spChg chg="mod">
          <ac:chgData name="Christian Hunter" userId="6181a795-a079-4850-bd79-f62918c5ba1f" providerId="ADAL" clId="{582EFE47-DDEE-44DA-944A-E52E21CC5D0A}" dt="2022-05-31T08:04:35.900" v="2068" actId="122"/>
          <ac:spMkLst>
            <pc:docMk/>
            <pc:sldMk cId="1876558911" sldId="960"/>
            <ac:spMk id="2" creationId="{4FFD489F-9AA4-C761-61AA-320E7FBB8019}"/>
          </ac:spMkLst>
        </pc:spChg>
        <pc:spChg chg="mod">
          <ac:chgData name="Christian Hunter" userId="6181a795-a079-4850-bd79-f62918c5ba1f" providerId="ADAL" clId="{582EFE47-DDEE-44DA-944A-E52E21CC5D0A}" dt="2022-05-31T12:55:13.853" v="2662" actId="20577"/>
          <ac:spMkLst>
            <pc:docMk/>
            <pc:sldMk cId="1876558911" sldId="960"/>
            <ac:spMk id="3" creationId="{F2D1277F-C0C2-813A-3D18-938F08051152}"/>
          </ac:spMkLst>
        </pc:spChg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246662126" sldId="961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2015679088" sldId="1008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2853242399" sldId="1012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1317251861" sldId="1014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3961929940" sldId="1015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561450443" sldId="1016"/>
        </pc:sldMkLst>
      </pc:sldChg>
      <pc:sldChg chg="add">
        <pc:chgData name="Christian Hunter" userId="6181a795-a079-4850-bd79-f62918c5ba1f" providerId="ADAL" clId="{582EFE47-DDEE-44DA-944A-E52E21CC5D0A}" dt="2022-05-31T08:09:43.170" v="2303"/>
        <pc:sldMkLst>
          <pc:docMk/>
          <pc:sldMk cId="3944204769" sldId="1017"/>
        </pc:sldMkLst>
      </pc:sldChg>
      <pc:sldMasterChg chg="del delSldLayout">
        <pc:chgData name="Christian Hunter" userId="6181a795-a079-4850-bd79-f62918c5ba1f" providerId="ADAL" clId="{582EFE47-DDEE-44DA-944A-E52E21CC5D0A}" dt="2022-05-31T08:10:28.924" v="2310" actId="47"/>
        <pc:sldMasterMkLst>
          <pc:docMk/>
          <pc:sldMasterMk cId="1536083777" sldId="2147483673"/>
        </pc:sldMasterMkLst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240788538" sldId="2147483674"/>
          </pc:sldLayoutMkLst>
        </pc:sldLayoutChg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607159790" sldId="2147483675"/>
          </pc:sldLayoutMkLst>
        </pc:sldLayoutChg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2292081076" sldId="2147483676"/>
          </pc:sldLayoutMkLst>
        </pc:sldLayoutChg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1915325524" sldId="2147483677"/>
          </pc:sldLayoutMkLst>
        </pc:sldLayoutChg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1966172492" sldId="2147483678"/>
          </pc:sldLayoutMkLst>
        </pc:sldLayoutChg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1569793801" sldId="2147483679"/>
          </pc:sldLayoutMkLst>
        </pc:sldLayoutChg>
        <pc:sldLayoutChg chg="del">
          <pc:chgData name="Christian Hunter" userId="6181a795-a079-4850-bd79-f62918c5ba1f" providerId="ADAL" clId="{582EFE47-DDEE-44DA-944A-E52E21CC5D0A}" dt="2022-05-31T08:10:28.924" v="2310" actId="47"/>
          <pc:sldLayoutMkLst>
            <pc:docMk/>
            <pc:sldMasterMk cId="1536083777" sldId="2147483673"/>
            <pc:sldLayoutMk cId="2431806408" sldId="2147483680"/>
          </pc:sldLayoutMkLst>
        </pc:sldLayoutChg>
      </pc:sldMasterChg>
    </pc:docChg>
  </pc:docChgLst>
  <pc:docChgLst>
    <pc:chgData name="Christian P. Hall" userId="S::cph@turforlag.dk::45b7c1a1-76a0-444b-b3a5-d6ce4690ff8f" providerId="AD" clId="Web-{B9B6C236-8F62-5068-5DED-EECE1DD4C7CC}"/>
    <pc:docChg chg="modSld">
      <pc:chgData name="Christian P. Hall" userId="S::cph@turforlag.dk::45b7c1a1-76a0-444b-b3a5-d6ce4690ff8f" providerId="AD" clId="Web-{B9B6C236-8F62-5068-5DED-EECE1DD4C7CC}" dt="2022-05-31T10:53:35.119" v="282" actId="20577"/>
      <pc:docMkLst>
        <pc:docMk/>
      </pc:docMkLst>
      <pc:sldChg chg="modSp">
        <pc:chgData name="Christian P. Hall" userId="S::cph@turforlag.dk::45b7c1a1-76a0-444b-b3a5-d6ce4690ff8f" providerId="AD" clId="Web-{B9B6C236-8F62-5068-5DED-EECE1DD4C7CC}" dt="2022-05-31T10:47:48.208" v="253" actId="20577"/>
        <pc:sldMkLst>
          <pc:docMk/>
          <pc:sldMk cId="2674347226" sldId="852"/>
        </pc:sldMkLst>
        <pc:spChg chg="mod">
          <ac:chgData name="Christian P. Hall" userId="S::cph@turforlag.dk::45b7c1a1-76a0-444b-b3a5-d6ce4690ff8f" providerId="AD" clId="Web-{B9B6C236-8F62-5068-5DED-EECE1DD4C7CC}" dt="2022-05-31T10:47:48.208" v="253" actId="20577"/>
          <ac:spMkLst>
            <pc:docMk/>
            <pc:sldMk cId="2674347226" sldId="852"/>
            <ac:spMk id="3" creationId="{00000000-0000-0000-0000-000000000000}"/>
          </ac:spMkLst>
        </pc:spChg>
      </pc:sldChg>
      <pc:sldChg chg="modSp">
        <pc:chgData name="Christian P. Hall" userId="S::cph@turforlag.dk::45b7c1a1-76a0-444b-b3a5-d6ce4690ff8f" providerId="AD" clId="Web-{B9B6C236-8F62-5068-5DED-EECE1DD4C7CC}" dt="2022-05-31T10:52:47.288" v="270" actId="20577"/>
        <pc:sldMkLst>
          <pc:docMk/>
          <pc:sldMk cId="4033493157" sldId="902"/>
        </pc:sldMkLst>
        <pc:spChg chg="mod">
          <ac:chgData name="Christian P. Hall" userId="S::cph@turforlag.dk::45b7c1a1-76a0-444b-b3a5-d6ce4690ff8f" providerId="AD" clId="Web-{B9B6C236-8F62-5068-5DED-EECE1DD4C7CC}" dt="2022-05-31T10:48:22.788" v="254" actId="1076"/>
          <ac:spMkLst>
            <pc:docMk/>
            <pc:sldMk cId="4033493157" sldId="902"/>
            <ac:spMk id="4" creationId="{7FF5C30A-3E53-9591-B726-1AD02EADD02F}"/>
          </ac:spMkLst>
        </pc:spChg>
        <pc:spChg chg="mod">
          <ac:chgData name="Christian P. Hall" userId="S::cph@turforlag.dk::45b7c1a1-76a0-444b-b3a5-d6ce4690ff8f" providerId="AD" clId="Web-{B9B6C236-8F62-5068-5DED-EECE1DD4C7CC}" dt="2022-05-31T10:52:47.288" v="270" actId="20577"/>
          <ac:spMkLst>
            <pc:docMk/>
            <pc:sldMk cId="4033493157" sldId="902"/>
            <ac:spMk id="6" creationId="{D07E3B3E-C587-DD80-636B-26F40E47B052}"/>
          </ac:spMkLst>
        </pc:spChg>
        <pc:picChg chg="mod">
          <ac:chgData name="Christian P. Hall" userId="S::cph@turforlag.dk::45b7c1a1-76a0-444b-b3a5-d6ce4690ff8f" providerId="AD" clId="Web-{B9B6C236-8F62-5068-5DED-EECE1DD4C7CC}" dt="2022-05-31T10:48:28.835" v="255" actId="1076"/>
          <ac:picMkLst>
            <pc:docMk/>
            <pc:sldMk cId="4033493157" sldId="902"/>
            <ac:picMk id="5" creationId="{17787D2A-0CEE-D49A-85B9-663CEFE87394}"/>
          </ac:picMkLst>
        </pc:picChg>
      </pc:sldChg>
      <pc:sldChg chg="modSp">
        <pc:chgData name="Christian P. Hall" userId="S::cph@turforlag.dk::45b7c1a1-76a0-444b-b3a5-d6ce4690ff8f" providerId="AD" clId="Web-{B9B6C236-8F62-5068-5DED-EECE1DD4C7CC}" dt="2022-05-31T10:53:35.119" v="282" actId="20577"/>
        <pc:sldMkLst>
          <pc:docMk/>
          <pc:sldMk cId="842653223" sldId="904"/>
        </pc:sldMkLst>
        <pc:spChg chg="mod">
          <ac:chgData name="Christian P. Hall" userId="S::cph@turforlag.dk::45b7c1a1-76a0-444b-b3a5-d6ce4690ff8f" providerId="AD" clId="Web-{B9B6C236-8F62-5068-5DED-EECE1DD4C7CC}" dt="2022-05-31T10:53:35.119" v="282" actId="20577"/>
          <ac:spMkLst>
            <pc:docMk/>
            <pc:sldMk cId="842653223" sldId="904"/>
            <ac:spMk id="2" creationId="{00000000-0000-0000-0000-000000000000}"/>
          </ac:spMkLst>
        </pc:spChg>
        <pc:spChg chg="mod">
          <ac:chgData name="Christian P. Hall" userId="S::cph@turforlag.dk::45b7c1a1-76a0-444b-b3a5-d6ce4690ff8f" providerId="AD" clId="Web-{B9B6C236-8F62-5068-5DED-EECE1DD4C7CC}" dt="2022-05-31T10:47:01.877" v="239" actId="20577"/>
          <ac:spMkLst>
            <pc:docMk/>
            <pc:sldMk cId="842653223" sldId="904"/>
            <ac:spMk id="3" creationId="{00000000-0000-0000-0000-000000000000}"/>
          </ac:spMkLst>
        </pc:spChg>
      </pc:sldChg>
    </pc:docChg>
  </pc:docChgLst>
  <pc:docChgLst>
    <pc:chgData name="Christian P. Hall" userId="S::cph@turforlag.dk::45b7c1a1-76a0-444b-b3a5-d6ce4690ff8f" providerId="AD" clId="Web-{E1DE7918-D7C9-F7ED-4566-CB2765345C05}"/>
    <pc:docChg chg="addSld delSld modSld">
      <pc:chgData name="Christian P. Hall" userId="S::cph@turforlag.dk::45b7c1a1-76a0-444b-b3a5-d6ce4690ff8f" providerId="AD" clId="Web-{E1DE7918-D7C9-F7ED-4566-CB2765345C05}" dt="2022-05-30T12:57:45.088" v="584" actId="20577"/>
      <pc:docMkLst>
        <pc:docMk/>
      </pc:docMkLst>
      <pc:sldChg chg="addSp delSp modSp">
        <pc:chgData name="Christian P. Hall" userId="S::cph@turforlag.dk::45b7c1a1-76a0-444b-b3a5-d6ce4690ff8f" providerId="AD" clId="Web-{E1DE7918-D7C9-F7ED-4566-CB2765345C05}" dt="2022-05-30T12:32:12.495" v="427" actId="20577"/>
        <pc:sldMkLst>
          <pc:docMk/>
          <pc:sldMk cId="2674347226" sldId="852"/>
        </pc:sldMkLst>
        <pc:spChg chg="mod">
          <ac:chgData name="Christian P. Hall" userId="S::cph@turforlag.dk::45b7c1a1-76a0-444b-b3a5-d6ce4690ff8f" providerId="AD" clId="Web-{E1DE7918-D7C9-F7ED-4566-CB2765345C05}" dt="2022-05-30T11:57:36.813" v="88" actId="20577"/>
          <ac:spMkLst>
            <pc:docMk/>
            <pc:sldMk cId="2674347226" sldId="852"/>
            <ac:spMk id="2" creationId="{00000000-0000-0000-0000-000000000000}"/>
          </ac:spMkLst>
        </pc:spChg>
        <pc:spChg chg="mod">
          <ac:chgData name="Christian P. Hall" userId="S::cph@turforlag.dk::45b7c1a1-76a0-444b-b3a5-d6ce4690ff8f" providerId="AD" clId="Web-{E1DE7918-D7C9-F7ED-4566-CB2765345C05}" dt="2022-05-30T12:32:12.495" v="427" actId="20577"/>
          <ac:spMkLst>
            <pc:docMk/>
            <pc:sldMk cId="2674347226" sldId="852"/>
            <ac:spMk id="3" creationId="{00000000-0000-0000-0000-000000000000}"/>
          </ac:spMkLst>
        </pc:spChg>
        <pc:picChg chg="add mod">
          <ac:chgData name="Christian P. Hall" userId="S::cph@turforlag.dk::45b7c1a1-76a0-444b-b3a5-d6ce4690ff8f" providerId="AD" clId="Web-{E1DE7918-D7C9-F7ED-4566-CB2765345C05}" dt="2022-05-30T12:25:56.691" v="310"/>
          <ac:picMkLst>
            <pc:docMk/>
            <pc:sldMk cId="2674347226" sldId="852"/>
            <ac:picMk id="4" creationId="{D1790677-BA54-0884-9695-72CA923F9B04}"/>
          </ac:picMkLst>
        </pc:picChg>
        <pc:picChg chg="del">
          <ac:chgData name="Christian P. Hall" userId="S::cph@turforlag.dk::45b7c1a1-76a0-444b-b3a5-d6ce4690ff8f" providerId="AD" clId="Web-{E1DE7918-D7C9-F7ED-4566-CB2765345C05}" dt="2022-05-30T11:34:30.166" v="36"/>
          <ac:picMkLst>
            <pc:docMk/>
            <pc:sldMk cId="2674347226" sldId="852"/>
            <ac:picMk id="5" creationId="{08F0476C-0683-4BDF-B6C5-8A3D0D81EB68}"/>
          </ac:picMkLst>
        </pc:picChg>
        <pc:picChg chg="del">
          <ac:chgData name="Christian P. Hall" userId="S::cph@turforlag.dk::45b7c1a1-76a0-444b-b3a5-d6ce4690ff8f" providerId="AD" clId="Web-{E1DE7918-D7C9-F7ED-4566-CB2765345C05}" dt="2022-05-30T11:34:35.338" v="38"/>
          <ac:picMkLst>
            <pc:docMk/>
            <pc:sldMk cId="2674347226" sldId="852"/>
            <ac:picMk id="7" creationId="{A987ADED-20DA-447D-9F66-40A9253A8A70}"/>
          </ac:picMkLst>
        </pc:picChg>
        <pc:picChg chg="del">
          <ac:chgData name="Christian P. Hall" userId="S::cph@turforlag.dk::45b7c1a1-76a0-444b-b3a5-d6ce4690ff8f" providerId="AD" clId="Web-{E1DE7918-D7C9-F7ED-4566-CB2765345C05}" dt="2022-05-30T11:34:32.291" v="37"/>
          <ac:picMkLst>
            <pc:docMk/>
            <pc:sldMk cId="2674347226" sldId="852"/>
            <ac:picMk id="9" creationId="{7B8F4921-D0CA-4DE0-93E3-326775463CBD}"/>
          </ac:picMkLst>
        </pc:picChg>
      </pc:sldChg>
      <pc:sldChg chg="addSp delSp modSp">
        <pc:chgData name="Christian P. Hall" userId="S::cph@turforlag.dk::45b7c1a1-76a0-444b-b3a5-d6ce4690ff8f" providerId="AD" clId="Web-{E1DE7918-D7C9-F7ED-4566-CB2765345C05}" dt="2022-05-30T12:32:27.152" v="447" actId="20577"/>
        <pc:sldMkLst>
          <pc:docMk/>
          <pc:sldMk cId="2116802678" sldId="900"/>
        </pc:sldMkLst>
        <pc:spChg chg="mod">
          <ac:chgData name="Christian P. Hall" userId="S::cph@turforlag.dk::45b7c1a1-76a0-444b-b3a5-d6ce4690ff8f" providerId="AD" clId="Web-{E1DE7918-D7C9-F7ED-4566-CB2765345C05}" dt="2022-05-30T12:32:27.152" v="447" actId="20577"/>
          <ac:spMkLst>
            <pc:docMk/>
            <pc:sldMk cId="2116802678" sldId="900"/>
            <ac:spMk id="2" creationId="{00000000-0000-0000-0000-000000000000}"/>
          </ac:spMkLst>
        </pc:spChg>
        <pc:spChg chg="mod">
          <ac:chgData name="Christian P. Hall" userId="S::cph@turforlag.dk::45b7c1a1-76a0-444b-b3a5-d6ce4690ff8f" providerId="AD" clId="Web-{E1DE7918-D7C9-F7ED-4566-CB2765345C05}" dt="2022-05-30T12:17:54.103" v="250" actId="20577"/>
          <ac:spMkLst>
            <pc:docMk/>
            <pc:sldMk cId="2116802678" sldId="900"/>
            <ac:spMk id="3" creationId="{00000000-0000-0000-0000-000000000000}"/>
          </ac:spMkLst>
        </pc:spChg>
        <pc:picChg chg="add del mod">
          <ac:chgData name="Christian P. Hall" userId="S::cph@turforlag.dk::45b7c1a1-76a0-444b-b3a5-d6ce4690ff8f" providerId="AD" clId="Web-{E1DE7918-D7C9-F7ED-4566-CB2765345C05}" dt="2022-05-30T12:26:29.129" v="311"/>
          <ac:picMkLst>
            <pc:docMk/>
            <pc:sldMk cId="2116802678" sldId="900"/>
            <ac:picMk id="4" creationId="{757E35D0-123A-4CB8-72F6-EECDD49671CF}"/>
          </ac:picMkLst>
        </pc:picChg>
        <pc:picChg chg="add mod">
          <ac:chgData name="Christian P. Hall" userId="S::cph@turforlag.dk::45b7c1a1-76a0-444b-b3a5-d6ce4690ff8f" providerId="AD" clId="Web-{E1DE7918-D7C9-F7ED-4566-CB2765345C05}" dt="2022-05-30T12:28:04.553" v="352" actId="1076"/>
          <ac:picMkLst>
            <pc:docMk/>
            <pc:sldMk cId="2116802678" sldId="900"/>
            <ac:picMk id="5" creationId="{1DBE01FE-501B-92F1-6175-0CFAB31992B8}"/>
          </ac:picMkLst>
        </pc:picChg>
        <pc:picChg chg="del">
          <ac:chgData name="Christian P. Hall" userId="S::cph@turforlag.dk::45b7c1a1-76a0-444b-b3a5-d6ce4690ff8f" providerId="AD" clId="Web-{E1DE7918-D7C9-F7ED-4566-CB2765345C05}" dt="2022-05-30T12:17:47.040" v="247"/>
          <ac:picMkLst>
            <pc:docMk/>
            <pc:sldMk cId="2116802678" sldId="900"/>
            <ac:picMk id="11" creationId="{AFB0796D-1E2B-4B48-BFE3-31341FE4FD18}"/>
          </ac:picMkLst>
        </pc:picChg>
        <pc:picChg chg="del">
          <ac:chgData name="Christian P. Hall" userId="S::cph@turforlag.dk::45b7c1a1-76a0-444b-b3a5-d6ce4690ff8f" providerId="AD" clId="Web-{E1DE7918-D7C9-F7ED-4566-CB2765345C05}" dt="2022-05-30T12:17:44.728" v="246"/>
          <ac:picMkLst>
            <pc:docMk/>
            <pc:sldMk cId="2116802678" sldId="900"/>
            <ac:picMk id="13" creationId="{2809A860-D786-490A-9505-F9B6E75318E4}"/>
          </ac:picMkLst>
        </pc:picChg>
        <pc:picChg chg="del">
          <ac:chgData name="Christian P. Hall" userId="S::cph@turforlag.dk::45b7c1a1-76a0-444b-b3a5-d6ce4690ff8f" providerId="AD" clId="Web-{E1DE7918-D7C9-F7ED-4566-CB2765345C05}" dt="2022-05-30T12:17:48.915" v="248"/>
          <ac:picMkLst>
            <pc:docMk/>
            <pc:sldMk cId="2116802678" sldId="900"/>
            <ac:picMk id="15" creationId="{31115BBA-5C3F-4799-9E4F-DF5DA3F5A87C}"/>
          </ac:picMkLst>
        </pc:picChg>
      </pc:sldChg>
      <pc:sldChg chg="del">
        <pc:chgData name="Christian P. Hall" userId="S::cph@turforlag.dk::45b7c1a1-76a0-444b-b3a5-d6ce4690ff8f" providerId="AD" clId="Web-{E1DE7918-D7C9-F7ED-4566-CB2765345C05}" dt="2022-05-30T12:46:45.450" v="477"/>
        <pc:sldMkLst>
          <pc:docMk/>
          <pc:sldMk cId="492744634" sldId="901"/>
        </pc:sldMkLst>
      </pc:sldChg>
      <pc:sldChg chg="addSp modSp">
        <pc:chgData name="Christian P. Hall" userId="S::cph@turforlag.dk::45b7c1a1-76a0-444b-b3a5-d6ce4690ff8f" providerId="AD" clId="Web-{E1DE7918-D7C9-F7ED-4566-CB2765345C05}" dt="2022-05-30T12:57:45.088" v="584" actId="20577"/>
        <pc:sldMkLst>
          <pc:docMk/>
          <pc:sldMk cId="4033493157" sldId="902"/>
        </pc:sldMkLst>
        <pc:spChg chg="mod">
          <ac:chgData name="Christian P. Hall" userId="S::cph@turforlag.dk::45b7c1a1-76a0-444b-b3a5-d6ce4690ff8f" providerId="AD" clId="Web-{E1DE7918-D7C9-F7ED-4566-CB2765345C05}" dt="2022-05-30T12:49:57.376" v="560" actId="20577"/>
          <ac:spMkLst>
            <pc:docMk/>
            <pc:sldMk cId="4033493157" sldId="902"/>
            <ac:spMk id="2" creationId="{00000000-0000-0000-0000-000000000000}"/>
          </ac:spMkLst>
        </pc:spChg>
        <pc:spChg chg="mod">
          <ac:chgData name="Christian P. Hall" userId="S::cph@turforlag.dk::45b7c1a1-76a0-444b-b3a5-d6ce4690ff8f" providerId="AD" clId="Web-{E1DE7918-D7C9-F7ED-4566-CB2765345C05}" dt="2022-05-30T12:47:19.232" v="497" actId="20577"/>
          <ac:spMkLst>
            <pc:docMk/>
            <pc:sldMk cId="4033493157" sldId="902"/>
            <ac:spMk id="3" creationId="{00000000-0000-0000-0000-000000000000}"/>
          </ac:spMkLst>
        </pc:spChg>
        <pc:spChg chg="add mod">
          <ac:chgData name="Christian P. Hall" userId="S::cph@turforlag.dk::45b7c1a1-76a0-444b-b3a5-d6ce4690ff8f" providerId="AD" clId="Web-{E1DE7918-D7C9-F7ED-4566-CB2765345C05}" dt="2022-05-30T12:50:08.642" v="561" actId="1076"/>
          <ac:spMkLst>
            <pc:docMk/>
            <pc:sldMk cId="4033493157" sldId="902"/>
            <ac:spMk id="4" creationId="{7FF5C30A-3E53-9591-B726-1AD02EADD02F}"/>
          </ac:spMkLst>
        </pc:spChg>
        <pc:spChg chg="add mod">
          <ac:chgData name="Christian P. Hall" userId="S::cph@turforlag.dk::45b7c1a1-76a0-444b-b3a5-d6ce4690ff8f" providerId="AD" clId="Web-{E1DE7918-D7C9-F7ED-4566-CB2765345C05}" dt="2022-05-30T12:57:45.088" v="584" actId="20577"/>
          <ac:spMkLst>
            <pc:docMk/>
            <pc:sldMk cId="4033493157" sldId="902"/>
            <ac:spMk id="6" creationId="{D07E3B3E-C587-DD80-636B-26F40E47B052}"/>
          </ac:spMkLst>
        </pc:spChg>
        <pc:picChg chg="add mod">
          <ac:chgData name="Christian P. Hall" userId="S::cph@turforlag.dk::45b7c1a1-76a0-444b-b3a5-d6ce4690ff8f" providerId="AD" clId="Web-{E1DE7918-D7C9-F7ED-4566-CB2765345C05}" dt="2022-05-30T12:50:38.158" v="565" actId="1076"/>
          <ac:picMkLst>
            <pc:docMk/>
            <pc:sldMk cId="4033493157" sldId="902"/>
            <ac:picMk id="5" creationId="{17787D2A-0CEE-D49A-85B9-663CEFE87394}"/>
          </ac:picMkLst>
        </pc:picChg>
      </pc:sldChg>
      <pc:sldChg chg="addSp delSp modSp add replId">
        <pc:chgData name="Christian P. Hall" userId="S::cph@turforlag.dk::45b7c1a1-76a0-444b-b3a5-d6ce4690ff8f" providerId="AD" clId="Web-{E1DE7918-D7C9-F7ED-4566-CB2765345C05}" dt="2022-05-30T12:32:44.168" v="469" actId="20577"/>
        <pc:sldMkLst>
          <pc:docMk/>
          <pc:sldMk cId="3679910064" sldId="956"/>
        </pc:sldMkLst>
        <pc:spChg chg="mod">
          <ac:chgData name="Christian P. Hall" userId="S::cph@turforlag.dk::45b7c1a1-76a0-444b-b3a5-d6ce4690ff8f" providerId="AD" clId="Web-{E1DE7918-D7C9-F7ED-4566-CB2765345C05}" dt="2022-05-30T12:32:44.168" v="469" actId="20577"/>
          <ac:spMkLst>
            <pc:docMk/>
            <pc:sldMk cId="3679910064" sldId="956"/>
            <ac:spMk id="2" creationId="{00000000-0000-0000-0000-000000000000}"/>
          </ac:spMkLst>
        </pc:spChg>
        <pc:picChg chg="add mod">
          <ac:chgData name="Christian P. Hall" userId="S::cph@turforlag.dk::45b7c1a1-76a0-444b-b3a5-d6ce4690ff8f" providerId="AD" clId="Web-{E1DE7918-D7C9-F7ED-4566-CB2765345C05}" dt="2022-05-30T12:29:26.211" v="369" actId="1076"/>
          <ac:picMkLst>
            <pc:docMk/>
            <pc:sldMk cId="3679910064" sldId="956"/>
            <ac:picMk id="4" creationId="{9F377C64-9CA1-7889-1B63-F7F1C4D10BC1}"/>
          </ac:picMkLst>
        </pc:picChg>
        <pc:picChg chg="del">
          <ac:chgData name="Christian P. Hall" userId="S::cph@turforlag.dk::45b7c1a1-76a0-444b-b3a5-d6ce4690ff8f" providerId="AD" clId="Web-{E1DE7918-D7C9-F7ED-4566-CB2765345C05}" dt="2022-05-30T12:28:26.303" v="359"/>
          <ac:picMkLst>
            <pc:docMk/>
            <pc:sldMk cId="3679910064" sldId="956"/>
            <ac:picMk id="5" creationId="{1DBE01FE-501B-92F1-6175-0CFAB31992B8}"/>
          </ac:picMkLst>
        </pc:picChg>
      </pc:sldChg>
      <pc:sldChg chg="addSp delSp modSp add replId">
        <pc:chgData name="Christian P. Hall" userId="S::cph@turforlag.dk::45b7c1a1-76a0-444b-b3a5-d6ce4690ff8f" providerId="AD" clId="Web-{E1DE7918-D7C9-F7ED-4566-CB2765345C05}" dt="2022-05-30T12:46:08.184" v="476"/>
        <pc:sldMkLst>
          <pc:docMk/>
          <pc:sldMk cId="454723443" sldId="957"/>
        </pc:sldMkLst>
        <pc:spChg chg="mod">
          <ac:chgData name="Christian P. Hall" userId="S::cph@turforlag.dk::45b7c1a1-76a0-444b-b3a5-d6ce4690ff8f" providerId="AD" clId="Web-{E1DE7918-D7C9-F7ED-4566-CB2765345C05}" dt="2022-05-30T12:31:48.901" v="396" actId="20577"/>
          <ac:spMkLst>
            <pc:docMk/>
            <pc:sldMk cId="454723443" sldId="957"/>
            <ac:spMk id="2" creationId="{00000000-0000-0000-0000-000000000000}"/>
          </ac:spMkLst>
        </pc:spChg>
        <pc:picChg chg="del">
          <ac:chgData name="Christian P. Hall" userId="S::cph@turforlag.dk::45b7c1a1-76a0-444b-b3a5-d6ce4690ff8f" providerId="AD" clId="Web-{E1DE7918-D7C9-F7ED-4566-CB2765345C05}" dt="2022-05-30T12:29:59.914" v="374"/>
          <ac:picMkLst>
            <pc:docMk/>
            <pc:sldMk cId="454723443" sldId="957"/>
            <ac:picMk id="4" creationId="{9F377C64-9CA1-7889-1B63-F7F1C4D10BC1}"/>
          </ac:picMkLst>
        </pc:picChg>
        <pc:picChg chg="add del mod">
          <ac:chgData name="Christian P. Hall" userId="S::cph@turforlag.dk::45b7c1a1-76a0-444b-b3a5-d6ce4690ff8f" providerId="AD" clId="Web-{E1DE7918-D7C9-F7ED-4566-CB2765345C05}" dt="2022-05-30T12:33:13.746" v="470"/>
          <ac:picMkLst>
            <pc:docMk/>
            <pc:sldMk cId="454723443" sldId="957"/>
            <ac:picMk id="5" creationId="{2AA181BB-95CF-811C-3325-60FE5517BE2C}"/>
          </ac:picMkLst>
        </pc:picChg>
        <pc:picChg chg="add del mod">
          <ac:chgData name="Christian P. Hall" userId="S::cph@turforlag.dk::45b7c1a1-76a0-444b-b3a5-d6ce4690ff8f" providerId="AD" clId="Web-{E1DE7918-D7C9-F7ED-4566-CB2765345C05}" dt="2022-05-30T12:33:35.184" v="474"/>
          <ac:picMkLst>
            <pc:docMk/>
            <pc:sldMk cId="454723443" sldId="957"/>
            <ac:picMk id="6" creationId="{793DFE1A-315D-F33D-A503-3374EAB5BEC5}"/>
          </ac:picMkLst>
        </pc:picChg>
        <pc:picChg chg="add del mod">
          <ac:chgData name="Christian P. Hall" userId="S::cph@turforlag.dk::45b7c1a1-76a0-444b-b3a5-d6ce4690ff8f" providerId="AD" clId="Web-{E1DE7918-D7C9-F7ED-4566-CB2765345C05}" dt="2022-05-30T12:46:08.184" v="476"/>
          <ac:picMkLst>
            <pc:docMk/>
            <pc:sldMk cId="454723443" sldId="957"/>
            <ac:picMk id="7" creationId="{691983A4-81A5-81F1-5274-344FE421846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597" cy="497976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7745" y="0"/>
            <a:ext cx="2943597" cy="497976"/>
          </a:xfrm>
          <a:prstGeom prst="rect">
            <a:avLst/>
          </a:prstGeom>
        </p:spPr>
        <p:txBody>
          <a:bodyPr vert="horz" lIns="91815" tIns="45907" rIns="91815" bIns="45907" rtlCol="0"/>
          <a:lstStyle>
            <a:lvl1pPr algn="r">
              <a:defRPr sz="1200"/>
            </a:lvl1pPr>
          </a:lstStyle>
          <a:p>
            <a:fld id="{B90C463E-3210-BD49-B37D-FAD6B6FBDE9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15" tIns="45907" rIns="91815" bIns="4590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292" y="4776432"/>
            <a:ext cx="5434330" cy="3907989"/>
          </a:xfrm>
          <a:prstGeom prst="rect">
            <a:avLst/>
          </a:prstGeom>
        </p:spPr>
        <p:txBody>
          <a:bodyPr vert="horz" lIns="91815" tIns="45907" rIns="91815" bIns="45907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3597" cy="497975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7745" y="9427076"/>
            <a:ext cx="2943597" cy="497975"/>
          </a:xfrm>
          <a:prstGeom prst="rect">
            <a:avLst/>
          </a:prstGeom>
        </p:spPr>
        <p:txBody>
          <a:bodyPr vert="horz" lIns="91815" tIns="45907" rIns="91815" bIns="45907" rtlCol="0" anchor="b"/>
          <a:lstStyle>
            <a:lvl1pPr algn="r">
              <a:defRPr sz="1200"/>
            </a:lvl1pPr>
          </a:lstStyle>
          <a:p>
            <a:fld id="{6F5BA3CA-EDEA-9640-9DE9-67353A2055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4170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BA3CA-EDEA-9640-9DE9-67353A2055FE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370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BA3CA-EDEA-9640-9DE9-67353A2055FE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647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FCEV – </a:t>
            </a:r>
            <a:r>
              <a:rPr lang="da-DK" dirty="0" err="1"/>
              <a:t>fuel</a:t>
            </a:r>
            <a:r>
              <a:rPr lang="da-DK" dirty="0"/>
              <a:t> </a:t>
            </a:r>
            <a:r>
              <a:rPr lang="da-DK" dirty="0" err="1"/>
              <a:t>cell</a:t>
            </a:r>
            <a:r>
              <a:rPr lang="da-DK" dirty="0"/>
              <a:t> </a:t>
            </a:r>
            <a:r>
              <a:rPr lang="da-DK" dirty="0" err="1"/>
              <a:t>electric</a:t>
            </a:r>
            <a:r>
              <a:rPr lang="da-DK" dirty="0"/>
              <a:t> </a:t>
            </a:r>
            <a:r>
              <a:rPr lang="da-DK" dirty="0" err="1"/>
              <a:t>vehicles</a:t>
            </a:r>
            <a:r>
              <a:rPr lang="da-DK" dirty="0"/>
              <a:t> (brint)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BA3CA-EDEA-9640-9DE9-67353A2055FE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778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9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9999" y="3808800"/>
            <a:ext cx="7369639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71BC88-05E3-4DFA-898B-86BAC916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34308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2B30F0-001B-429B-BBCD-ED21173DC455}"/>
              </a:ext>
            </a:extLst>
          </p:cNvPr>
          <p:cNvSpPr/>
          <p:nvPr userDrawn="1"/>
        </p:nvSpPr>
        <p:spPr>
          <a:xfrm>
            <a:off x="-2" y="3841285"/>
            <a:ext cx="1838229" cy="2508669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chemeClr val="accent2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/>
          </a:p>
        </p:txBody>
      </p:sp>
      <p:sp>
        <p:nvSpPr>
          <p:cNvPr id="11" name="Text Placeholder streg">
            <a:extLst>
              <a:ext uri="{FF2B5EF4-FFF2-40B4-BE49-F238E27FC236}">
                <a16:creationId xmlns:a16="http://schemas.microsoft.com/office/drawing/2014/main" id="{AF016A7E-D7F0-494C-B0B9-483F664C16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C022134B-2EA5-4CBB-9450-AECB2308381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FB4A9B8-3638-4FC0-9D5B-37E83506B102}" type="datetime2">
              <a:rPr lang="da-DK" smtClean="0"/>
              <a:t>1. juni 2022</a:t>
            </a:fld>
            <a:endParaRPr lang="da-DK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791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billede (hvidt logo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D4272E0-9002-4BC8-A42F-99370B78AA76}" type="datetime2">
              <a:rPr lang="da-DK" smtClean="0"/>
              <a:t>1. juni 2022</a:t>
            </a:fld>
            <a:endParaRPr lang="da-DK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29999" y="3808800"/>
            <a:ext cx="7369639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71BC88-05E3-4DFA-898B-86BAC91629F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3200" cy="34308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72B30F0-001B-429B-BBCD-ED21173DC455}"/>
              </a:ext>
            </a:extLst>
          </p:cNvPr>
          <p:cNvSpPr/>
          <p:nvPr userDrawn="1"/>
        </p:nvSpPr>
        <p:spPr>
          <a:xfrm>
            <a:off x="-2" y="3841285"/>
            <a:ext cx="1838229" cy="2508669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chemeClr val="accent2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/>
          </a:p>
        </p:txBody>
      </p:sp>
      <p:sp>
        <p:nvSpPr>
          <p:cNvPr id="11" name="Text Placeholder streg">
            <a:extLst>
              <a:ext uri="{FF2B5EF4-FFF2-40B4-BE49-F238E27FC236}">
                <a16:creationId xmlns:a16="http://schemas.microsoft.com/office/drawing/2014/main" id="{AF016A7E-D7F0-494C-B0B9-483F664C16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18B6E356-6F3D-479D-B8C1-DDE81CF6A90C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637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helsidet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1B4BD3-2F32-49AA-8F73-F88BDF3BB8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0000" y="3808800"/>
            <a:ext cx="9223200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10" name="Text Placeholder streg">
            <a:extLst>
              <a:ext uri="{FF2B5EF4-FFF2-40B4-BE49-F238E27FC236}">
                <a16:creationId xmlns:a16="http://schemas.microsoft.com/office/drawing/2014/main" id="{B0F0BD12-4718-49BD-B561-6F1076AEA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59CB0CE6-DDF5-4768-8082-608D58FD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7EECBBE-9EF9-4F4A-AF45-2BF8DE6A7404}" type="datetime2">
              <a:rPr lang="da-DK" smtClean="0"/>
              <a:t>1. juni 2022</a:t>
            </a:fld>
            <a:endParaRPr lang="da-DK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95523102-F04E-4A89-9748-1E003E43CA7C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9470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. helsidet billede (hvidt logo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D1B4BD3-2F32-49AA-8F73-F88BDF3BB82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0000" y="3808800"/>
            <a:ext cx="9223200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10" name="Text Placeholder streg">
            <a:extLst>
              <a:ext uri="{FF2B5EF4-FFF2-40B4-BE49-F238E27FC236}">
                <a16:creationId xmlns:a16="http://schemas.microsoft.com/office/drawing/2014/main" id="{B0F0BD12-4718-49BD-B561-6F1076AEAF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1999" y="5542144"/>
            <a:ext cx="489012" cy="72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Date">
            <a:extLst>
              <a:ext uri="{FF2B5EF4-FFF2-40B4-BE49-F238E27FC236}">
                <a16:creationId xmlns:a16="http://schemas.microsoft.com/office/drawing/2014/main" id="{59CB0CE6-DDF5-4768-8082-608D58FD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D6C6DB3-A8B6-4BE2-B238-96B43D9CA09F}" type="datetime2">
              <a:rPr lang="da-DK" smtClean="0"/>
              <a:t>1. juni 2022</a:t>
            </a:fld>
            <a:endParaRPr lang="da-DK"/>
          </a:p>
        </p:txBody>
      </p:sp>
      <p:sp>
        <p:nvSpPr>
          <p:cNvPr id="14" name="Text Placeholder logo">
            <a:extLst>
              <a:ext uri="{FF2B5EF4-FFF2-40B4-BE49-F238E27FC236}">
                <a16:creationId xmlns:a16="http://schemas.microsoft.com/office/drawing/2014/main" id="{54C49EF4-EA58-4047-81A3-3DFD04CA32A2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9264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B2F4D76-B70D-46F5-9EF3-B5B4F0DBD8AA}"/>
              </a:ext>
            </a:extLst>
          </p:cNvPr>
          <p:cNvSpPr/>
          <p:nvPr userDrawn="1"/>
        </p:nvSpPr>
        <p:spPr>
          <a:xfrm>
            <a:off x="0" y="520619"/>
            <a:ext cx="4233836" cy="5778004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rgbClr val="CCE4EA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30000" y="3808800"/>
            <a:ext cx="9223200" cy="1378800"/>
          </a:xfrm>
        </p:spPr>
        <p:txBody>
          <a:bodyPr anchor="t" anchorCtr="0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FB3418-DE63-4E57-97F5-08DB0EAAB189}"/>
              </a:ext>
            </a:extLst>
          </p:cNvPr>
          <p:cNvSpPr/>
          <p:nvPr userDrawn="1"/>
        </p:nvSpPr>
        <p:spPr>
          <a:xfrm>
            <a:off x="2421999" y="5541226"/>
            <a:ext cx="489012" cy="72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7EEA76A7-3512-4E80-BE48-6DBAA473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404BF66-0C6A-4FE0-989D-E85701C8F143}" type="datetime2">
              <a:rPr lang="da-DK" smtClean="0"/>
              <a:t>1. juni 2022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53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9AF2D-18F3-4203-A6D2-9EF2AB19D598}"/>
              </a:ext>
            </a:extLst>
          </p:cNvPr>
          <p:cNvSpPr/>
          <p:nvPr userDrawn="1"/>
        </p:nvSpPr>
        <p:spPr>
          <a:xfrm>
            <a:off x="9144000" y="0"/>
            <a:ext cx="3049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5" y="539750"/>
            <a:ext cx="8331026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8" y="1800000"/>
            <a:ext cx="8332789" cy="4518000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  <a:p>
            <a:pPr lvl="5"/>
            <a:r>
              <a:rPr lang="da-DK"/>
              <a:t>6</a:t>
            </a:r>
          </a:p>
          <a:p>
            <a:pPr lvl="6"/>
            <a:r>
              <a:rPr lang="da-DK"/>
              <a:t>7</a:t>
            </a:r>
          </a:p>
          <a:p>
            <a:pPr lvl="7"/>
            <a:r>
              <a:rPr lang="da-DK"/>
              <a:t>8</a:t>
            </a:r>
          </a:p>
          <a:p>
            <a:pPr lvl="8"/>
            <a:r>
              <a:rPr lang="da-DK"/>
              <a:t>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637200" y="1800000"/>
            <a:ext cx="2066400" cy="45180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635F7-DA85-43C0-B893-2EC1B9725940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84EFBB-277F-42C8-A80B-D262922E91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48" y="6145213"/>
            <a:ext cx="833278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pic>
        <p:nvPicPr>
          <p:cNvPr id="14" name="STUK logo">
            <a:extLst>
              <a:ext uri="{FF2B5EF4-FFF2-40B4-BE49-F238E27FC236}">
                <a16:creationId xmlns:a16="http://schemas.microsoft.com/office/drawing/2014/main" id="{792B0D9F-FC95-442A-AF8D-83B973E55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9" y="543048"/>
            <a:ext cx="1854230" cy="7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E324CD6-8F99-4FE4-8760-34B10310669C}"/>
              </a:ext>
            </a:extLst>
          </p:cNvPr>
          <p:cNvSpPr/>
          <p:nvPr userDrawn="1"/>
        </p:nvSpPr>
        <p:spPr>
          <a:xfrm flipH="1">
            <a:off x="7945466" y="520619"/>
            <a:ext cx="4246534" cy="5778004"/>
          </a:xfrm>
          <a:custGeom>
            <a:avLst/>
            <a:gdLst>
              <a:gd name="connsiteX0" fmla="*/ 1101611 w 4233836"/>
              <a:gd name="connsiteY0" fmla="*/ 5236163 h 5778004"/>
              <a:gd name="connsiteX1" fmla="*/ 3197072 w 4233836"/>
              <a:gd name="connsiteY1" fmla="*/ 5457238 h 5778004"/>
              <a:gd name="connsiteX2" fmla="*/ 3176906 w 4233836"/>
              <a:gd name="connsiteY2" fmla="*/ 5778004 h 5778004"/>
              <a:gd name="connsiteX3" fmla="*/ 1101611 w 4233836"/>
              <a:gd name="connsiteY3" fmla="*/ 5556929 h 5778004"/>
              <a:gd name="connsiteX4" fmla="*/ 141195 w 4233836"/>
              <a:gd name="connsiteY4" fmla="*/ 5591472 h 5778004"/>
              <a:gd name="connsiteX5" fmla="*/ 0 w 4233836"/>
              <a:gd name="connsiteY5" fmla="*/ 5603816 h 5778004"/>
              <a:gd name="connsiteX6" fmla="*/ 0 w 4233836"/>
              <a:gd name="connsiteY6" fmla="*/ 5282138 h 5778004"/>
              <a:gd name="connsiteX7" fmla="*/ 131995 w 4233836"/>
              <a:gd name="connsiteY7" fmla="*/ 5270706 h 5778004"/>
              <a:gd name="connsiteX8" fmla="*/ 1101611 w 4233836"/>
              <a:gd name="connsiteY8" fmla="*/ 5236163 h 5778004"/>
              <a:gd name="connsiteX9" fmla="*/ 3438739 w 4233836"/>
              <a:gd name="connsiteY9" fmla="*/ 2877474 h 5778004"/>
              <a:gd name="connsiteX10" fmla="*/ 3307797 w 4233836"/>
              <a:gd name="connsiteY10" fmla="*/ 2891475 h 5778004"/>
              <a:gd name="connsiteX11" fmla="*/ 2784981 w 4233836"/>
              <a:gd name="connsiteY11" fmla="*/ 4614031 h 5778004"/>
              <a:gd name="connsiteX12" fmla="*/ 2816183 w 4233836"/>
              <a:gd name="connsiteY12" fmla="*/ 4618979 h 5778004"/>
              <a:gd name="connsiteX13" fmla="*/ 3031548 w 4233836"/>
              <a:gd name="connsiteY13" fmla="*/ 4658551 h 5778004"/>
              <a:gd name="connsiteX14" fmla="*/ 3056283 w 4233836"/>
              <a:gd name="connsiteY14" fmla="*/ 4663877 h 5778004"/>
              <a:gd name="connsiteX15" fmla="*/ 3869425 w 4233836"/>
              <a:gd name="connsiteY15" fmla="*/ 2933714 h 5778004"/>
              <a:gd name="connsiteX16" fmla="*/ 3592752 w 4233836"/>
              <a:gd name="connsiteY16" fmla="*/ 2879062 h 5778004"/>
              <a:gd name="connsiteX17" fmla="*/ 3438739 w 4233836"/>
              <a:gd name="connsiteY17" fmla="*/ 2877474 h 5778004"/>
              <a:gd name="connsiteX18" fmla="*/ 2642826 w 4233836"/>
              <a:gd name="connsiteY18" fmla="*/ 2292382 h 5778004"/>
              <a:gd name="connsiteX19" fmla="*/ 1248489 w 4233836"/>
              <a:gd name="connsiteY19" fmla="*/ 2678394 h 5778004"/>
              <a:gd name="connsiteX20" fmla="*/ 1248489 w 4233836"/>
              <a:gd name="connsiteY20" fmla="*/ 4498358 h 5778004"/>
              <a:gd name="connsiteX21" fmla="*/ 1351229 w 4233836"/>
              <a:gd name="connsiteY21" fmla="*/ 4498358 h 5778004"/>
              <a:gd name="connsiteX22" fmla="*/ 2394580 w 4233836"/>
              <a:gd name="connsiteY22" fmla="*/ 4559999 h 5778004"/>
              <a:gd name="connsiteX23" fmla="*/ 2511013 w 4233836"/>
              <a:gd name="connsiteY23" fmla="*/ 4573318 h 5778004"/>
              <a:gd name="connsiteX24" fmla="*/ 2533087 w 4233836"/>
              <a:gd name="connsiteY24" fmla="*/ 4497976 h 5778004"/>
              <a:gd name="connsiteX25" fmla="*/ 3092813 w 4233836"/>
              <a:gd name="connsiteY25" fmla="*/ 2335178 h 5778004"/>
              <a:gd name="connsiteX26" fmla="*/ 2642826 w 4233836"/>
              <a:gd name="connsiteY26" fmla="*/ 2292382 h 5778004"/>
              <a:gd name="connsiteX27" fmla="*/ 2706216 w 4233836"/>
              <a:gd name="connsiteY27" fmla="*/ 1986631 h 5778004"/>
              <a:gd name="connsiteX28" fmla="*/ 3169295 w 4233836"/>
              <a:gd name="connsiteY28" fmla="*/ 2032670 h 5778004"/>
              <a:gd name="connsiteX29" fmla="*/ 3459244 w 4233836"/>
              <a:gd name="connsiteY29" fmla="*/ 2287231 h 5778004"/>
              <a:gd name="connsiteX30" fmla="*/ 3397978 w 4233836"/>
              <a:gd name="connsiteY30" fmla="*/ 2609523 h 5778004"/>
              <a:gd name="connsiteX31" fmla="*/ 3459617 w 4233836"/>
              <a:gd name="connsiteY31" fmla="*/ 2605717 h 5778004"/>
              <a:gd name="connsiteX32" fmla="*/ 3616773 w 4233836"/>
              <a:gd name="connsiteY32" fmla="*/ 2600391 h 5778004"/>
              <a:gd name="connsiteX33" fmla="*/ 4054736 w 4233836"/>
              <a:gd name="connsiteY33" fmla="*/ 2666975 h 5778004"/>
              <a:gd name="connsiteX34" fmla="*/ 4171934 w 4233836"/>
              <a:gd name="connsiteY34" fmla="*/ 3100757 h 5778004"/>
              <a:gd name="connsiteX35" fmla="*/ 3194790 w 4233836"/>
              <a:gd name="connsiteY35" fmla="*/ 4979697 h 5778004"/>
              <a:gd name="connsiteX36" fmla="*/ 3164346 w 4233836"/>
              <a:gd name="connsiteY36" fmla="*/ 4970948 h 5778004"/>
              <a:gd name="connsiteX37" fmla="*/ 1158693 w 4233836"/>
              <a:gd name="connsiteY37" fmla="*/ 4775368 h 5778004"/>
              <a:gd name="connsiteX38" fmla="*/ 1084114 w 4233836"/>
              <a:gd name="connsiteY38" fmla="*/ 4775368 h 5778004"/>
              <a:gd name="connsiteX39" fmla="*/ 1009533 w 4233836"/>
              <a:gd name="connsiteY39" fmla="*/ 4775368 h 5778004"/>
              <a:gd name="connsiteX40" fmla="*/ 19975 w 4233836"/>
              <a:gd name="connsiteY40" fmla="*/ 4815226 h 5778004"/>
              <a:gd name="connsiteX41" fmla="*/ 0 w 4233836"/>
              <a:gd name="connsiteY41" fmla="*/ 4817183 h 5778004"/>
              <a:gd name="connsiteX42" fmla="*/ 0 w 4233836"/>
              <a:gd name="connsiteY42" fmla="*/ 4536654 h 5778004"/>
              <a:gd name="connsiteX43" fmla="*/ 4637 w 4233836"/>
              <a:gd name="connsiteY43" fmla="*/ 4536182 h 5778004"/>
              <a:gd name="connsiteX44" fmla="*/ 817756 w 4233836"/>
              <a:gd name="connsiteY44" fmla="*/ 4497976 h 5778004"/>
              <a:gd name="connsiteX45" fmla="*/ 920492 w 4233836"/>
              <a:gd name="connsiteY45" fmla="*/ 4497976 h 5778004"/>
              <a:gd name="connsiteX46" fmla="*/ 920492 w 4233836"/>
              <a:gd name="connsiteY46" fmla="*/ 2678011 h 5778004"/>
              <a:gd name="connsiteX47" fmla="*/ 67724 w 4233836"/>
              <a:gd name="connsiteY47" fmla="*/ 2346280 h 5778004"/>
              <a:gd name="connsiteX48" fmla="*/ 0 w 4233836"/>
              <a:gd name="connsiteY48" fmla="*/ 2335047 h 5778004"/>
              <a:gd name="connsiteX49" fmla="*/ 0 w 4233836"/>
              <a:gd name="connsiteY49" fmla="*/ 2032971 h 5778004"/>
              <a:gd name="connsiteX50" fmla="*/ 70838 w 4233836"/>
              <a:gd name="connsiteY50" fmla="*/ 2044300 h 5778004"/>
              <a:gd name="connsiteX51" fmla="*/ 1084493 w 4233836"/>
              <a:gd name="connsiteY51" fmla="*/ 2442857 h 5778004"/>
              <a:gd name="connsiteX52" fmla="*/ 2706216 w 4233836"/>
              <a:gd name="connsiteY52" fmla="*/ 1986631 h 5778004"/>
              <a:gd name="connsiteX53" fmla="*/ 1079544 w 4233836"/>
              <a:gd name="connsiteY53" fmla="*/ 1176910 h 5778004"/>
              <a:gd name="connsiteX54" fmla="*/ 756491 w 4233836"/>
              <a:gd name="connsiteY54" fmla="*/ 1411303 h 5778004"/>
              <a:gd name="connsiteX55" fmla="*/ 1079544 w 4233836"/>
              <a:gd name="connsiteY55" fmla="*/ 1638465 h 5778004"/>
              <a:gd name="connsiteX56" fmla="*/ 1399930 w 4233836"/>
              <a:gd name="connsiteY56" fmla="*/ 1411303 h 5778004"/>
              <a:gd name="connsiteX57" fmla="*/ 1079544 w 4233836"/>
              <a:gd name="connsiteY57" fmla="*/ 1176910 h 5778004"/>
              <a:gd name="connsiteX58" fmla="*/ 946365 w 4233836"/>
              <a:gd name="connsiteY58" fmla="*/ 0 h 5778004"/>
              <a:gd name="connsiteX59" fmla="*/ 1222610 w 4233836"/>
              <a:gd name="connsiteY59" fmla="*/ 0 h 5778004"/>
              <a:gd name="connsiteX60" fmla="*/ 1222610 w 4233836"/>
              <a:gd name="connsiteY60" fmla="*/ 356156 h 5778004"/>
              <a:gd name="connsiteX61" fmla="*/ 1578390 w 4233836"/>
              <a:gd name="connsiteY61" fmla="*/ 356156 h 5778004"/>
              <a:gd name="connsiteX62" fmla="*/ 1578390 w 4233836"/>
              <a:gd name="connsiteY62" fmla="*/ 632024 h 5778004"/>
              <a:gd name="connsiteX63" fmla="*/ 1222610 w 4233836"/>
              <a:gd name="connsiteY63" fmla="*/ 632024 h 5778004"/>
              <a:gd name="connsiteX64" fmla="*/ 1222610 w 4233836"/>
              <a:gd name="connsiteY64" fmla="*/ 971817 h 5778004"/>
              <a:gd name="connsiteX65" fmla="*/ 1661718 w 4233836"/>
              <a:gd name="connsiteY65" fmla="*/ 1411683 h 5778004"/>
              <a:gd name="connsiteX66" fmla="*/ 1079544 w 4233836"/>
              <a:gd name="connsiteY66" fmla="*/ 1874000 h 5778004"/>
              <a:gd name="connsiteX67" fmla="*/ 507262 w 4233836"/>
              <a:gd name="connsiteY67" fmla="*/ 1411683 h 5778004"/>
              <a:gd name="connsiteX68" fmla="*/ 946365 w 4233836"/>
              <a:gd name="connsiteY68" fmla="*/ 971817 h 5778004"/>
              <a:gd name="connsiteX69" fmla="*/ 946365 w 4233836"/>
              <a:gd name="connsiteY69" fmla="*/ 632024 h 5778004"/>
              <a:gd name="connsiteX70" fmla="*/ 590591 w 4233836"/>
              <a:gd name="connsiteY70" fmla="*/ 632024 h 5778004"/>
              <a:gd name="connsiteX71" fmla="*/ 590591 w 4233836"/>
              <a:gd name="connsiteY71" fmla="*/ 356156 h 5778004"/>
              <a:gd name="connsiteX72" fmla="*/ 946365 w 4233836"/>
              <a:gd name="connsiteY72" fmla="*/ 356156 h 577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4233836" h="5778004">
                <a:moveTo>
                  <a:pt x="1101611" y="5236163"/>
                </a:moveTo>
                <a:cubicBezTo>
                  <a:pt x="2611471" y="5236163"/>
                  <a:pt x="3197072" y="5457238"/>
                  <a:pt x="3197072" y="5457238"/>
                </a:cubicBezTo>
                <a:lnTo>
                  <a:pt x="3176906" y="5778004"/>
                </a:lnTo>
                <a:cubicBezTo>
                  <a:pt x="3176906" y="5778004"/>
                  <a:pt x="2597009" y="5556929"/>
                  <a:pt x="1101611" y="5556929"/>
                </a:cubicBezTo>
                <a:cubicBezTo>
                  <a:pt x="727764" y="5556929"/>
                  <a:pt x="409018" y="5570746"/>
                  <a:pt x="141195" y="5591472"/>
                </a:cubicBezTo>
                <a:lnTo>
                  <a:pt x="0" y="5603816"/>
                </a:lnTo>
                <a:lnTo>
                  <a:pt x="0" y="5282138"/>
                </a:lnTo>
                <a:lnTo>
                  <a:pt x="131995" y="5270706"/>
                </a:lnTo>
                <a:cubicBezTo>
                  <a:pt x="402358" y="5249980"/>
                  <a:pt x="724148" y="5236163"/>
                  <a:pt x="1101611" y="5236163"/>
                </a:cubicBezTo>
                <a:close/>
                <a:moveTo>
                  <a:pt x="3438739" y="2877474"/>
                </a:moveTo>
                <a:cubicBezTo>
                  <a:pt x="3389846" y="2879609"/>
                  <a:pt x="3344803" y="2884340"/>
                  <a:pt x="3307797" y="2891475"/>
                </a:cubicBezTo>
                <a:lnTo>
                  <a:pt x="2784981" y="4614031"/>
                </a:lnTo>
                <a:lnTo>
                  <a:pt x="2816183" y="4618979"/>
                </a:lnTo>
                <a:cubicBezTo>
                  <a:pt x="2863366" y="4625450"/>
                  <a:pt x="2987411" y="4648280"/>
                  <a:pt x="3031548" y="4658551"/>
                </a:cubicBezTo>
                <a:lnTo>
                  <a:pt x="3056283" y="4663877"/>
                </a:lnTo>
                <a:lnTo>
                  <a:pt x="3869425" y="2933714"/>
                </a:lnTo>
                <a:cubicBezTo>
                  <a:pt x="3800934" y="2903271"/>
                  <a:pt x="3697531" y="2885577"/>
                  <a:pt x="3592752" y="2879062"/>
                </a:cubicBezTo>
                <a:cubicBezTo>
                  <a:pt x="3540361" y="2875803"/>
                  <a:pt x="3487627" y="2875340"/>
                  <a:pt x="3438739" y="2877474"/>
                </a:cubicBezTo>
                <a:close/>
                <a:moveTo>
                  <a:pt x="2642826" y="2292382"/>
                </a:moveTo>
                <a:cubicBezTo>
                  <a:pt x="2171412" y="2292418"/>
                  <a:pt x="1653444" y="2420981"/>
                  <a:pt x="1248489" y="2678394"/>
                </a:cubicBezTo>
                <a:lnTo>
                  <a:pt x="1248489" y="4498358"/>
                </a:lnTo>
                <a:lnTo>
                  <a:pt x="1351229" y="4498358"/>
                </a:lnTo>
                <a:cubicBezTo>
                  <a:pt x="1778537" y="4505208"/>
                  <a:pt x="2092841" y="4524614"/>
                  <a:pt x="2394580" y="4559999"/>
                </a:cubicBezTo>
                <a:lnTo>
                  <a:pt x="2511013" y="4573318"/>
                </a:lnTo>
                <a:lnTo>
                  <a:pt x="2533087" y="4497976"/>
                </a:lnTo>
                <a:lnTo>
                  <a:pt x="3092813" y="2335178"/>
                </a:lnTo>
                <a:cubicBezTo>
                  <a:pt x="2951933" y="2306640"/>
                  <a:pt x="2799965" y="2292370"/>
                  <a:pt x="2642826" y="2292382"/>
                </a:cubicBezTo>
                <a:close/>
                <a:moveTo>
                  <a:pt x="2706216" y="1986631"/>
                </a:moveTo>
                <a:cubicBezTo>
                  <a:pt x="2923483" y="1986631"/>
                  <a:pt x="3077211" y="2018594"/>
                  <a:pt x="3169295" y="2032670"/>
                </a:cubicBezTo>
                <a:cubicBezTo>
                  <a:pt x="3371346" y="2063874"/>
                  <a:pt x="3459244" y="2128179"/>
                  <a:pt x="3459244" y="2287231"/>
                </a:cubicBezTo>
                <a:cubicBezTo>
                  <a:pt x="3459244" y="2354580"/>
                  <a:pt x="3439838" y="2439431"/>
                  <a:pt x="3397978" y="2609523"/>
                </a:cubicBezTo>
                <a:lnTo>
                  <a:pt x="3459617" y="2605717"/>
                </a:lnTo>
                <a:cubicBezTo>
                  <a:pt x="3509087" y="2602291"/>
                  <a:pt x="3545993" y="2600391"/>
                  <a:pt x="3616773" y="2600391"/>
                </a:cubicBezTo>
                <a:cubicBezTo>
                  <a:pt x="3730166" y="2600391"/>
                  <a:pt x="3928790" y="2622079"/>
                  <a:pt x="4054736" y="2666975"/>
                </a:cubicBezTo>
                <a:cubicBezTo>
                  <a:pt x="4219496" y="2725577"/>
                  <a:pt x="4297117" y="2860273"/>
                  <a:pt x="4171934" y="3100757"/>
                </a:cubicBezTo>
                <a:cubicBezTo>
                  <a:pt x="4009835" y="3413532"/>
                  <a:pt x="3194790" y="4979697"/>
                  <a:pt x="3194790" y="4979697"/>
                </a:cubicBezTo>
                <a:lnTo>
                  <a:pt x="3164346" y="4970948"/>
                </a:lnTo>
                <a:cubicBezTo>
                  <a:pt x="2604620" y="4821029"/>
                  <a:pt x="1683411" y="4770421"/>
                  <a:pt x="1158693" y="4775368"/>
                </a:cubicBezTo>
                <a:lnTo>
                  <a:pt x="1084114" y="4775368"/>
                </a:lnTo>
                <a:lnTo>
                  <a:pt x="1009533" y="4775368"/>
                </a:lnTo>
                <a:cubicBezTo>
                  <a:pt x="747364" y="4772895"/>
                  <a:pt x="385881" y="4784405"/>
                  <a:pt x="19975" y="4815226"/>
                </a:cubicBezTo>
                <a:lnTo>
                  <a:pt x="0" y="4817183"/>
                </a:lnTo>
                <a:lnTo>
                  <a:pt x="0" y="4536654"/>
                </a:lnTo>
                <a:lnTo>
                  <a:pt x="4637" y="4536182"/>
                </a:lnTo>
                <a:cubicBezTo>
                  <a:pt x="240361" y="4515529"/>
                  <a:pt x="497272" y="4503115"/>
                  <a:pt x="817756" y="4497976"/>
                </a:cubicBezTo>
                <a:lnTo>
                  <a:pt x="920492" y="4497976"/>
                </a:lnTo>
                <a:lnTo>
                  <a:pt x="920492" y="2678011"/>
                </a:lnTo>
                <a:cubicBezTo>
                  <a:pt x="667395" y="2517129"/>
                  <a:pt x="370154" y="2406577"/>
                  <a:pt x="67724" y="2346280"/>
                </a:cubicBezTo>
                <a:lnTo>
                  <a:pt x="0" y="2335047"/>
                </a:lnTo>
                <a:lnTo>
                  <a:pt x="0" y="2032971"/>
                </a:lnTo>
                <a:lnTo>
                  <a:pt x="70838" y="2044300"/>
                </a:lnTo>
                <a:cubicBezTo>
                  <a:pt x="411262" y="2110539"/>
                  <a:pt x="753451" y="2237385"/>
                  <a:pt x="1084493" y="2442857"/>
                </a:cubicBezTo>
                <a:cubicBezTo>
                  <a:pt x="1613775" y="2113721"/>
                  <a:pt x="2172363" y="1986631"/>
                  <a:pt x="2706216" y="1986631"/>
                </a:cubicBezTo>
                <a:close/>
                <a:moveTo>
                  <a:pt x="1079544" y="1176910"/>
                </a:moveTo>
                <a:cubicBezTo>
                  <a:pt x="902228" y="1176910"/>
                  <a:pt x="756491" y="1283451"/>
                  <a:pt x="756491" y="1411303"/>
                </a:cubicBezTo>
                <a:cubicBezTo>
                  <a:pt x="756491" y="1538771"/>
                  <a:pt x="902228" y="1638465"/>
                  <a:pt x="1079544" y="1638465"/>
                </a:cubicBezTo>
                <a:cubicBezTo>
                  <a:pt x="1257618" y="1638465"/>
                  <a:pt x="1399930" y="1539151"/>
                  <a:pt x="1399930" y="1411303"/>
                </a:cubicBezTo>
                <a:cubicBezTo>
                  <a:pt x="1399930" y="1283451"/>
                  <a:pt x="1257618" y="1176910"/>
                  <a:pt x="1079544" y="1176910"/>
                </a:cubicBezTo>
                <a:close/>
                <a:moveTo>
                  <a:pt x="946365" y="0"/>
                </a:moveTo>
                <a:lnTo>
                  <a:pt x="1222610" y="0"/>
                </a:lnTo>
                <a:lnTo>
                  <a:pt x="1222610" y="356156"/>
                </a:lnTo>
                <a:lnTo>
                  <a:pt x="1578390" y="356156"/>
                </a:lnTo>
                <a:lnTo>
                  <a:pt x="1578390" y="632024"/>
                </a:lnTo>
                <a:lnTo>
                  <a:pt x="1222610" y="632024"/>
                </a:lnTo>
                <a:lnTo>
                  <a:pt x="1222610" y="971817"/>
                </a:lnTo>
                <a:cubicBezTo>
                  <a:pt x="1473750" y="1021281"/>
                  <a:pt x="1661718" y="1196697"/>
                  <a:pt x="1661718" y="1411683"/>
                </a:cubicBezTo>
                <a:cubicBezTo>
                  <a:pt x="1661718" y="1664341"/>
                  <a:pt x="1398412" y="1874000"/>
                  <a:pt x="1079544" y="1874000"/>
                </a:cubicBezTo>
                <a:cubicBezTo>
                  <a:pt x="760680" y="1874000"/>
                  <a:pt x="507262" y="1664341"/>
                  <a:pt x="507262" y="1411683"/>
                </a:cubicBezTo>
                <a:cubicBezTo>
                  <a:pt x="507262" y="1196317"/>
                  <a:pt x="694470" y="1020899"/>
                  <a:pt x="946365" y="971817"/>
                </a:cubicBezTo>
                <a:lnTo>
                  <a:pt x="946365" y="632024"/>
                </a:lnTo>
                <a:lnTo>
                  <a:pt x="590591" y="632024"/>
                </a:lnTo>
                <a:lnTo>
                  <a:pt x="590591" y="356156"/>
                </a:lnTo>
                <a:lnTo>
                  <a:pt x="946365" y="356156"/>
                </a:lnTo>
                <a:close/>
              </a:path>
            </a:pathLst>
          </a:custGeom>
          <a:solidFill>
            <a:srgbClr val="CCE4EA"/>
          </a:solidFill>
          <a:ln w="968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3585600"/>
            <a:ext cx="6481764" cy="1692000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8D9D2CE-2762-4DD9-AD36-097487B5D853}" type="datetime2">
              <a:rPr lang="da-DK" smtClean="0"/>
              <a:t>1. juni 2022</a:t>
            </a:fld>
            <a:endParaRPr lang="da-DK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573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. helsidet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44DEC6-E871-41A7-8883-40915FBCB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3585600"/>
            <a:ext cx="6481764" cy="1692000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A0524A6-9501-446D-AC2A-A1AF341E873F}" type="datetime2">
              <a:rPr lang="da-DK" smtClean="0"/>
              <a:t>1. juni 2022</a:t>
            </a:fld>
            <a:endParaRPr lang="da-DK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Text Placeholder logo">
            <a:extLst>
              <a:ext uri="{FF2B5EF4-FFF2-40B4-BE49-F238E27FC236}">
                <a16:creationId xmlns:a16="http://schemas.microsoft.com/office/drawing/2014/main" id="{01C38012-A822-4C7D-8455-B874D6530FF5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121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m. helsidet billede (hvidt logo)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144DEC6-E871-41A7-8883-40915FBCBF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9749" y="3585600"/>
            <a:ext cx="6481764" cy="1692000"/>
          </a:xfrm>
        </p:spPr>
        <p:txBody>
          <a:bodyPr anchor="t"/>
          <a:lstStyle>
            <a:lvl1pPr algn="l">
              <a:defRPr sz="5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F63C744-ACC2-4FEE-8DC3-7BA547760ECF}" type="datetime2">
              <a:rPr lang="da-DK" smtClean="0"/>
              <a:t>1. juni 2022</a:t>
            </a:fld>
            <a:endParaRPr lang="da-DK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 Placeholder logo">
            <a:extLst>
              <a:ext uri="{FF2B5EF4-FFF2-40B4-BE49-F238E27FC236}">
                <a16:creationId xmlns:a16="http://schemas.microsoft.com/office/drawing/2014/main" id="{42622F9F-DE31-4261-B7B8-0D4F99E57044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9714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9259888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D9F665-2730-4BFB-B1A6-7D7244711B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750" y="1800000"/>
            <a:ext cx="11110913" cy="451666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30007-D416-4F36-BE74-F08BF34530F5}" type="datetime2">
              <a:rPr lang="da-DK" noProof="0" smtClean="0"/>
              <a:t>1. juni 2022</a:t>
            </a:fld>
            <a:endParaRPr lang="da-DK" noProof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376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751" y="539750"/>
            <a:ext cx="9259888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noProof="0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748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Klik for at tilføje tekst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E3BA2-8077-46DF-8B00-D1A649781352}" type="datetime2">
              <a:rPr lang="da-DK" noProof="0" smtClean="0"/>
              <a:t>1. juni 2022</a:t>
            </a:fld>
            <a:endParaRPr lang="da-DK" noProof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859873C9-BF5D-4A9A-BB31-45BBB7BABAF7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526424C-796D-4BE4-BAE8-6ACAB3C4F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85863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/>
              <a:t>Klik for at tilføje tekst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3A8CE66-7830-4B1C-B068-74528FAA52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8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7C2635E-BF5D-473B-8DC0-E2D60A65A6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5863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</p:spTree>
    <p:extLst>
      <p:ext uri="{BB962C8B-B14F-4D97-AF65-F5344CB8AC3E}">
        <p14:creationId xmlns:p14="http://schemas.microsoft.com/office/powerpoint/2010/main" val="17498947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5865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F5DCE-0413-490C-B6BA-2924273B1BC2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2B2C7CCD-C2D2-447B-B713-284F50A316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56B4D01-058D-4267-8553-2994D80A30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5865" y="6145213"/>
            <a:ext cx="5464798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</p:spTree>
    <p:extLst>
      <p:ext uri="{BB962C8B-B14F-4D97-AF65-F5344CB8AC3E}">
        <p14:creationId xmlns:p14="http://schemas.microsoft.com/office/powerpoint/2010/main" val="2619802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dhold C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69AF2D-18F3-4203-A6D2-9EF2AB19D59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0184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32261" y="1800000"/>
            <a:ext cx="50184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7E0C-6304-41C9-8D5F-9F9F317C11E4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282BC1E-B2C5-4086-B686-2BE20ECB7D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49" y="6145213"/>
            <a:ext cx="5014913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82598E-74C8-4D96-9CD9-F3C9379E41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32261" y="6145213"/>
            <a:ext cx="50184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pic>
        <p:nvPicPr>
          <p:cNvPr id="14" name="STUK logo">
            <a:extLst>
              <a:ext uri="{FF2B5EF4-FFF2-40B4-BE49-F238E27FC236}">
                <a16:creationId xmlns:a16="http://schemas.microsoft.com/office/drawing/2014/main" id="{17888E79-4E09-4DA0-A549-329DBE198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9" y="543048"/>
            <a:ext cx="1854230" cy="72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30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billede 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5463073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9401BF-E778-41B0-9410-436DA43882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0"/>
            <a:ext cx="6094800" cy="6858000"/>
          </a:xfrm>
          <a:solidFill>
            <a:schemeClr val="bg1"/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C17E5-3C79-4894-AB6D-9E2345EDA1D0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AC76E05D-5A6A-4172-8C30-6223E21B98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49" y="6145213"/>
            <a:ext cx="5464799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13" name="Text Placeholder logo">
            <a:extLst>
              <a:ext uri="{FF2B5EF4-FFF2-40B4-BE49-F238E27FC236}">
                <a16:creationId xmlns:a16="http://schemas.microsoft.com/office/drawing/2014/main" id="{3FFC6734-A955-43DC-9FC6-2367C37134A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18640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og billede B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5463073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9401BF-E778-41B0-9410-436DA438822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0"/>
            <a:ext cx="6094800" cy="6858000"/>
          </a:xfrm>
          <a:solidFill>
            <a:schemeClr val="bg1">
              <a:lumMod val="95000"/>
            </a:schemeClr>
          </a:solidFill>
        </p:spPr>
        <p:txBody>
          <a:bodyPr tIns="72000"/>
          <a:lstStyle>
            <a:lvl1pPr marL="0" indent="0" algn="ctr">
              <a:buNone/>
              <a:defRPr sz="1600"/>
            </a:lvl1pPr>
          </a:lstStyle>
          <a:p>
            <a:r>
              <a:rPr lang="da-DK"/>
              <a:t>Klik for at indsætte billede</a:t>
            </a:r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6D80-BD06-4D9D-AC51-893A11D339D2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C9016A64-4F20-4120-9691-9D826C000C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49" y="6145213"/>
            <a:ext cx="5464799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13" name="Text Placeholder logo">
            <a:extLst>
              <a:ext uri="{FF2B5EF4-FFF2-40B4-BE49-F238E27FC236}">
                <a16:creationId xmlns:a16="http://schemas.microsoft.com/office/drawing/2014/main" id="{43D4E250-F331-4747-B82B-D6C470F0D0D3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9799638" y="539750"/>
            <a:ext cx="1854230" cy="732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da-DK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96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35820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4798" y="1800000"/>
            <a:ext cx="35892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CC2678-6DE3-4008-AFED-DC27F9B7EB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1200" y="1800000"/>
            <a:ext cx="3582000" cy="451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599B1-1D12-4101-8FD5-9AC0825BFB01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E03E0D-DF6C-4C5C-A56D-B2BC9D602A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9749" y="6145213"/>
            <a:ext cx="35892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3AF337E-03BF-45AC-A37F-33398F8828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4798" y="6145213"/>
            <a:ext cx="35892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FF67DA1-367B-4B33-AD92-3DCAC8A35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71200" y="6145213"/>
            <a:ext cx="3589201" cy="173037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r>
              <a:rPr lang="da-DK" noProof="0"/>
              <a:t>Tilføj anmærkningstekst</a:t>
            </a:r>
          </a:p>
        </p:txBody>
      </p:sp>
    </p:spTree>
    <p:extLst>
      <p:ext uri="{BB962C8B-B14F-4D97-AF65-F5344CB8AC3E}">
        <p14:creationId xmlns:p14="http://schemas.microsoft.com/office/powerpoint/2010/main" val="3288545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6000" y="18000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CC2678-6DE3-4008-AFED-DC27F9B7EB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0000" y="41544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6BFBE4-59D8-4673-BAB9-6754F795AF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84800" y="4154400"/>
            <a:ext cx="5464800" cy="216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5" name="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B0C9D-C594-4A2C-A1BE-61C0D14FF095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71241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ks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1476" y="539750"/>
            <a:ext cx="9258162" cy="934890"/>
          </a:xfrm>
        </p:spPr>
        <p:txBody>
          <a:bodyPr/>
          <a:lstStyle>
            <a:lvl1pPr>
              <a:defRPr sz="2400"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9749" y="18000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02000" y="18000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CC2678-6DE3-4008-AFED-DC27F9B7EBF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071200" y="18000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A6BFBE4-59D8-4673-BAB9-6754F795AF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0000" y="40608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071E862-106B-49B6-B389-64D98822F71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2800" y="40608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37A6365-6411-4D48-AECD-2B8A64CB948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82000" y="4057200"/>
            <a:ext cx="3582000" cy="2077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tilføje 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5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FC00D-5354-483C-9AB6-CFF2E20F2479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745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tilføje titel</a:t>
            </a:r>
          </a:p>
        </p:txBody>
      </p:sp>
      <p:sp>
        <p:nvSpPr>
          <p:cNvPr id="3" name="Date_GeneralDate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02A78-D539-461A-B021-0F0A3DC9711E}" type="datetime2">
              <a:rPr lang="da-DK" smtClean="0"/>
              <a:t>1. juni 2022</a:t>
            </a:fld>
            <a:endParaRPr lang="da-DK"/>
          </a:p>
        </p:txBody>
      </p:sp>
      <p:sp>
        <p:nvSpPr>
          <p:cNvPr id="4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23736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7B877-DDC7-4F54-88E7-163902EE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F35A-493B-4EC3-90E0-DDF30FCA52F4}" type="datetime2">
              <a:rPr lang="da-DK" smtClean="0"/>
              <a:t>1. juni 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FF884-92B4-414E-A750-8F70B35D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6BC3B-8169-42D6-8E81-C7C3131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0429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9" y="539750"/>
            <a:ext cx="9743734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6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Brugerguide - slet dette slide før du holder din præsentation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D37303-372E-46CC-BFDB-C4D0D7AE0CDA}"/>
              </a:ext>
            </a:extLst>
          </p:cNvPr>
          <p:cNvSpPr/>
          <p:nvPr userDrawn="1"/>
        </p:nvSpPr>
        <p:spPr>
          <a:xfrm>
            <a:off x="539750" y="1582939"/>
            <a:ext cx="2581331" cy="35548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Indsæt nyt slide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fanen </a:t>
            </a:r>
            <a:r>
              <a:rPr lang="da-DK" altLang="da-DK" sz="1000" b="1" noProof="1">
                <a:cs typeface="Arial" panose="020B0604020202020204" pitchFamily="34" charset="0"/>
              </a:rPr>
              <a:t>Startside</a:t>
            </a:r>
            <a:r>
              <a:rPr lang="da-DK" altLang="da-DK" sz="1000" noProof="1">
                <a:cs typeface="Arial" panose="020B0604020202020204" pitchFamily="34" charset="0"/>
              </a:rPr>
              <a:t>.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pilen ved menupunktet </a:t>
            </a:r>
            <a:r>
              <a:rPr lang="da-DK" altLang="da-DK" sz="1000" b="1" noProof="1">
                <a:cs typeface="Arial" panose="020B0604020202020204" pitchFamily="34" charset="0"/>
              </a:rPr>
              <a:t>Nyt dias </a:t>
            </a:r>
            <a:r>
              <a:rPr lang="da-DK" altLang="da-DK" sz="1000" noProof="1">
                <a:cs typeface="Arial" panose="020B0604020202020204" pitchFamily="34" charset="0"/>
              </a:rPr>
              <a:t>for at indsætte et nyt slide. 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sz="1000" noProof="1">
                <a:cs typeface="Arial" panose="020B0604020202020204" pitchFamily="34" charset="0"/>
              </a:rPr>
              <a:t>Her får du et overblik over de </a:t>
            </a:r>
            <a:br>
              <a:rPr lang="da-DK" sz="1000" noProof="1">
                <a:cs typeface="Arial" panose="020B0604020202020204" pitchFamily="34" charset="0"/>
              </a:rPr>
            </a:br>
            <a:r>
              <a:rPr lang="da-DK" sz="1000" noProof="1">
                <a:cs typeface="Arial" panose="020B0604020202020204" pitchFamily="34" charset="0"/>
              </a:rPr>
              <a:t>godkendte BUVM-layouts. </a:t>
            </a:r>
            <a:endParaRPr lang="da-DK" sz="100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Ændre layouts</a:t>
            </a:r>
            <a:br>
              <a:rPr 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pilen ved siden af </a:t>
            </a:r>
            <a:r>
              <a:rPr lang="da-DK" altLang="da-DK" sz="1000" b="1" noProof="1">
                <a:cs typeface="Arial" panose="020B0604020202020204" pitchFamily="34" charset="0"/>
              </a:rPr>
              <a:t>Layout</a:t>
            </a:r>
            <a:r>
              <a:rPr lang="da-DK" altLang="da-DK" sz="1000" noProof="1">
                <a:cs typeface="Arial" panose="020B0604020202020204" pitchFamily="34" charset="0"/>
              </a:rPr>
              <a:t>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for at få vist en dropdown-menu af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mulige slide</a:t>
            </a:r>
            <a:r>
              <a:rPr lang="da-DK" altLang="da-DK" sz="1000" b="1" noProof="1">
                <a:cs typeface="Arial" panose="020B0604020202020204" pitchFamily="34" charset="0"/>
              </a:rPr>
              <a:t>-</a:t>
            </a:r>
            <a:r>
              <a:rPr lang="da-DK" altLang="da-DK" sz="1000" noProof="1">
                <a:cs typeface="Arial" panose="020B0604020202020204" pitchFamily="34" charset="0"/>
              </a:rPr>
              <a:t>layouts.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Vælg </a:t>
            </a:r>
            <a:r>
              <a:rPr lang="da-DK" altLang="da-DK" sz="1000" b="1" noProof="1">
                <a:cs typeface="Arial" panose="020B0604020202020204" pitchFamily="34" charset="0"/>
              </a:rPr>
              <a:t>Layout</a:t>
            </a:r>
            <a:r>
              <a:rPr lang="da-DK" altLang="da-DK" sz="1000" noProof="1">
                <a:cs typeface="Arial" panose="020B0604020202020204" pitchFamily="34" charset="0"/>
              </a:rPr>
              <a:t> for at ændre dit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nuværende layout til et andet.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sz="1000"/>
              <a:t>Du kan hente færdige slides, der er tilpasset ministeriets design. Klik på </a:t>
            </a:r>
            <a:r>
              <a:rPr lang="da-DK" sz="1000" b="1"/>
              <a:t>Slidebibliotektet</a:t>
            </a:r>
            <a:r>
              <a:rPr lang="da-DK" sz="1000"/>
              <a:t> (til højre på skærmen eller klik på Templafy-knappen under Startside). Find for eksempel tidslinje, med mere.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7C2D6D-C0F0-4727-B718-C1A0A509F695}"/>
              </a:ext>
            </a:extLst>
          </p:cNvPr>
          <p:cNvSpPr/>
          <p:nvPr userDrawn="1"/>
        </p:nvSpPr>
        <p:spPr>
          <a:xfrm>
            <a:off x="4255796" y="1582939"/>
            <a:ext cx="2778125" cy="4485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Indsæt billede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Vælg den boks på slidet, hvor du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ønsker at sætte et billede ind.</a:t>
            </a:r>
            <a:br>
              <a:rPr lang="da-DK" altLang="da-DK" sz="1000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b="1" noProof="1">
                <a:cs typeface="Arial" panose="020B0604020202020204" pitchFamily="34" charset="0"/>
              </a:rPr>
              <a:t>Indsæt </a:t>
            </a:r>
            <a:r>
              <a:rPr lang="da-DK" altLang="da-DK" sz="1000" noProof="1">
                <a:cs typeface="Arial" panose="020B0604020202020204" pitchFamily="34" charset="0"/>
              </a:rPr>
              <a:t>billede via </a:t>
            </a:r>
            <a:r>
              <a:rPr lang="da-DK" altLang="da-DK" sz="1000" b="1" noProof="1">
                <a:cs typeface="Arial" panose="020B0604020202020204" pitchFamily="34" charset="0"/>
              </a:rPr>
              <a:t>Billedbiblioteket </a:t>
            </a:r>
            <a:r>
              <a:rPr lang="da-DK" altLang="da-DK" sz="1000" noProof="1">
                <a:cs typeface="Arial" panose="020B0604020202020204" pitchFamily="34" charset="0"/>
              </a:rPr>
              <a:t>i højre side af skærmen. Billedet tilpasser sig den boks, som du har valgt. Det er muligt at skalere og redigere billedet.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altLang="da-DK" sz="1000" noProof="1">
                <a:cs typeface="Arial" panose="020B0604020202020204" pitchFamily="34" charset="0"/>
              </a:rPr>
              <a:t>Hvis du klikker på</a:t>
            </a:r>
            <a:r>
              <a:rPr lang="da-DK" altLang="da-DK" sz="1000" b="1" noProof="1">
                <a:cs typeface="Arial" panose="020B0604020202020204" pitchFamily="34" charset="0"/>
              </a:rPr>
              <a:t> </a:t>
            </a:r>
            <a:r>
              <a:rPr lang="da-DK" altLang="da-DK" sz="1000" noProof="1">
                <a:cs typeface="Arial" panose="020B0604020202020204" pitchFamily="34" charset="0"/>
              </a:rPr>
              <a:t>billedsymbolet i boksen på et slide, indsættes et billede fra din computer.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b="1" noProof="1">
                <a:cs typeface="Arial" panose="020B0604020202020204" pitchFamily="34" charset="0"/>
              </a:rPr>
              <a:t>Tip: </a:t>
            </a:r>
            <a:r>
              <a:rPr lang="da-DK" altLang="da-DK" sz="1000" noProof="1">
                <a:cs typeface="Arial" panose="020B0604020202020204" pitchFamily="34" charset="0"/>
              </a:rPr>
              <a:t>Hvis du sletter billedet og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sig foran tekst eller grafik. Højreklik da på billedet og vælg </a:t>
            </a:r>
            <a:r>
              <a:rPr lang="da-DK" altLang="da-DK" sz="1000" b="1" noProof="1">
                <a:cs typeface="Arial" panose="020B0604020202020204" pitchFamily="34" charset="0"/>
              </a:rPr>
              <a:t>Placer bagest </a:t>
            </a:r>
            <a:r>
              <a:rPr lang="da-DK" altLang="da-DK" sz="1000" noProof="1">
                <a:cs typeface="Arial" panose="020B0604020202020204" pitchFamily="34" charset="0"/>
              </a:rPr>
              <a:t>eller </a:t>
            </a:r>
            <a:r>
              <a:rPr lang="da-DK" altLang="da-DK" sz="1000" b="1" noProof="1">
                <a:cs typeface="Arial" panose="020B0604020202020204" pitchFamily="34" charset="0"/>
              </a:rPr>
              <a:t>Placer forrest</a:t>
            </a:r>
            <a:r>
              <a:rPr lang="da-DK" altLang="da-DK" sz="1000" noProof="1"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Tabeller og grafer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b="0" noProof="1">
                <a:cs typeface="Arial" panose="020B0604020202020204" pitchFamily="34" charset="0"/>
              </a:rPr>
              <a:t>Indsæt eller tilpas design på din graf og tabel fra fanebladet BUVM.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altLang="da-DK" sz="1050" b="1" noProof="1">
                <a:cs typeface="Arial" panose="020B0604020202020204" pitchFamily="34" charset="0"/>
              </a:rPr>
              <a:t>Kopiering fra gammel præsentation</a:t>
            </a:r>
            <a:br>
              <a:rPr lang="da-DK" altLang="da-DK" sz="1050" b="1" noProof="1">
                <a:cs typeface="Arial" panose="020B0604020202020204" pitchFamily="34" charset="0"/>
              </a:rPr>
            </a:br>
            <a:r>
              <a:rPr lang="da-DK" altLang="da-DK" sz="1000" b="0" noProof="1">
                <a:cs typeface="Arial" panose="020B0604020202020204" pitchFamily="34" charset="0"/>
              </a:rPr>
              <a:t>Når du kopierer indhold fra en gamle præsentationer, skal det formateres rigtigt. Højreklik i den nye præsentation og vælg </a:t>
            </a:r>
            <a:r>
              <a:rPr lang="da-DK" altLang="da-DK" sz="1000" b="1" noProof="1">
                <a:cs typeface="Arial" panose="020B0604020202020204" pitchFamily="34" charset="0"/>
              </a:rPr>
              <a:t>Brug destinationstema (D)</a:t>
            </a:r>
            <a:r>
              <a:rPr lang="da-DK" altLang="da-DK" sz="1000" b="0" noProof="1"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ECB945-4DBE-4C28-A3A2-1B98350A125C}"/>
              </a:ext>
            </a:extLst>
          </p:cNvPr>
          <p:cNvSpPr/>
          <p:nvPr userDrawn="1"/>
        </p:nvSpPr>
        <p:spPr>
          <a:xfrm>
            <a:off x="8872538" y="1582938"/>
            <a:ext cx="2778125" cy="4201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Indsæt ikoner eller illustrationer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sz="1050" b="0" noProof="1">
                <a:cs typeface="Arial" panose="020B0604020202020204" pitchFamily="34" charset="0"/>
              </a:rPr>
              <a:t>Vælg den boks på slidet, hvor du ønsker at sætte et element ind. </a:t>
            </a:r>
            <a:r>
              <a:rPr lang="da-DK" sz="1000" noProof="1">
                <a:cs typeface="Arial" panose="020B0604020202020204" pitchFamily="34" charset="0"/>
              </a:rPr>
              <a:t>Klik på </a:t>
            </a:r>
            <a:r>
              <a:rPr lang="da-DK" sz="1000" b="1" noProof="1">
                <a:cs typeface="Arial" panose="020B0604020202020204" pitchFamily="34" charset="0"/>
              </a:rPr>
              <a:t>Slideelementer </a:t>
            </a:r>
            <a:r>
              <a:rPr lang="da-DK" sz="1000" noProof="1">
                <a:cs typeface="Arial" panose="020B0604020202020204" pitchFamily="34" charset="0"/>
              </a:rPr>
              <a:t>i højre side af skærmen og vælg det element, som du ønsker at indsætte.</a:t>
            </a:r>
            <a:br>
              <a:rPr lang="da-DK" sz="1000" noProof="1">
                <a:cs typeface="Arial" panose="020B0604020202020204" pitchFamily="34" charset="0"/>
              </a:rPr>
            </a:br>
            <a:br>
              <a:rPr lang="da-DK" sz="1000" noProof="1">
                <a:cs typeface="Arial" panose="020B0604020202020204" pitchFamily="34" charset="0"/>
              </a:rPr>
            </a:br>
            <a:r>
              <a:rPr lang="da-DK" sz="1000" noProof="1">
                <a:cs typeface="Arial" panose="020B0604020202020204" pitchFamily="34" charset="0"/>
              </a:rPr>
              <a:t>Det er muligt at skalere og flytte rundt på ikoner og illustrationer, så det passer til din præsentation.</a:t>
            </a:r>
            <a:br>
              <a:rPr lang="da-DK" sz="1000" noProof="1">
                <a:cs typeface="Arial" panose="020B0604020202020204" pitchFamily="34" charset="0"/>
              </a:rPr>
            </a:br>
            <a:br>
              <a:rPr lang="da-DK" sz="1000" noProof="1">
                <a:cs typeface="Arial" panose="020B0604020202020204" pitchFamily="34" charset="0"/>
              </a:rPr>
            </a:br>
            <a:r>
              <a:rPr lang="da-DK" sz="1050" b="1" noProof="1">
                <a:cs typeface="Arial" panose="020B0604020202020204" pitchFamily="34" charset="0"/>
              </a:rPr>
              <a:t>Juster sidenummerering, 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sz="1050" b="1" noProof="1">
                <a:cs typeface="Arial" panose="020B0604020202020204" pitchFamily="34" charset="0"/>
              </a:rPr>
              <a:t>dato og sidefod</a:t>
            </a:r>
            <a:br>
              <a:rPr lang="da-DK" sz="105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fanen </a:t>
            </a:r>
            <a:r>
              <a:rPr lang="da-DK" altLang="da-DK" sz="1000" b="1" noProof="1">
                <a:cs typeface="Arial" panose="020B0604020202020204" pitchFamily="34" charset="0"/>
              </a:rPr>
              <a:t>Indsæt. 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</a:t>
            </a:r>
            <a:r>
              <a:rPr lang="da-DK" altLang="da-DK" sz="1000" b="1" noProof="1">
                <a:cs typeface="Arial" panose="020B0604020202020204" pitchFamily="34" charset="0"/>
              </a:rPr>
              <a:t>Sidehoved og Sidefod.</a:t>
            </a:r>
            <a:br>
              <a:rPr lang="da-DK" altLang="da-DK" sz="1000" b="1" noProof="1">
                <a:cs typeface="Arial" panose="020B0604020202020204" pitchFamily="34" charset="0"/>
              </a:rPr>
            </a:br>
            <a:br>
              <a:rPr lang="da-DK" altLang="da-DK" sz="1000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Vælg </a:t>
            </a:r>
            <a:r>
              <a:rPr lang="da-DK" altLang="da-DK" sz="1000" b="1" noProof="1">
                <a:cs typeface="Arial" panose="020B0604020202020204" pitchFamily="34" charset="0"/>
              </a:rPr>
              <a:t>Anvend på alle </a:t>
            </a:r>
            <a:r>
              <a:rPr lang="da-DK" altLang="da-DK" sz="1000" noProof="1">
                <a:cs typeface="Arial" panose="020B0604020202020204" pitchFamily="34" charset="0"/>
              </a:rPr>
              <a:t>eller </a:t>
            </a:r>
            <a:r>
              <a:rPr lang="da-DK" altLang="da-DK" sz="1000" b="1" noProof="1">
                <a:cs typeface="Arial" panose="020B0604020202020204" pitchFamily="34" charset="0"/>
              </a:rPr>
              <a:t>Anvend,</a:t>
            </a:r>
            <a:r>
              <a:rPr lang="da-DK" altLang="da-DK" sz="1000" noProof="1">
                <a:cs typeface="Arial" panose="020B0604020202020204" pitchFamily="34" charset="0"/>
              </a:rPr>
              <a:t> hvis det kun skal være på et enkelt slide.</a:t>
            </a:r>
            <a:endParaRPr lang="da-DK" sz="100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50" b="1" noProof="1">
                <a:cs typeface="Arial" panose="020B0604020202020204" pitchFamily="34" charset="0"/>
              </a:rPr>
              <a:t>Hjælpelinjer</a:t>
            </a:r>
            <a:br>
              <a:rPr lang="da-DK" sz="1000" b="1" noProof="1">
                <a:cs typeface="Arial" panose="020B0604020202020204" pitchFamily="34" charset="0"/>
              </a:rPr>
            </a:br>
            <a:r>
              <a:rPr lang="da-DK" altLang="da-DK" sz="1000" noProof="1">
                <a:cs typeface="Arial" panose="020B0604020202020204" pitchFamily="34" charset="0"/>
              </a:rPr>
              <a:t>Klik på fanen </a:t>
            </a:r>
            <a:r>
              <a:rPr lang="da-DK" altLang="da-DK" sz="1000" b="1" noProof="1">
                <a:cs typeface="Arial" panose="020B0604020202020204" pitchFamily="34" charset="0"/>
              </a:rPr>
              <a:t>Vis </a:t>
            </a:r>
            <a:r>
              <a:rPr lang="da-DK" altLang="da-DK" sz="1000" noProof="1">
                <a:cs typeface="Arial" panose="020B0604020202020204" pitchFamily="34" charset="0"/>
              </a:rPr>
              <a:t>og sæt hak ved </a:t>
            </a:r>
            <a:r>
              <a:rPr lang="da-DK" altLang="da-DK" sz="1000" b="1" noProof="1">
                <a:cs typeface="Arial" panose="020B0604020202020204" pitchFamily="34" charset="0"/>
              </a:rPr>
              <a:t>Hjælpelinjer</a:t>
            </a:r>
            <a:r>
              <a:rPr lang="da-DK" altLang="da-DK" sz="1000" noProof="1">
                <a:cs typeface="Arial" panose="020B0604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da-DK" sz="1000" b="1" noProof="1">
                <a:cs typeface="Arial" panose="020B0604020202020204" pitchFamily="34" charset="0"/>
              </a:rPr>
              <a:t>Se vejledningen ‘PowerPoint i Børne- og Undervisningsministeriet’ kanalen.uvm.dk/skabeloner</a:t>
            </a:r>
            <a:r>
              <a:rPr lang="da-DK" sz="1000" b="1" noProof="1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da-DK" sz="100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7E8449-FC02-4222-8378-11EAD7E4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38007" y="4214375"/>
            <a:ext cx="542998" cy="576935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37C53AFF-1BD1-4C2D-ADA0-6C60B747B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3" y="1691853"/>
            <a:ext cx="1216503" cy="5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40626F0-7354-4867-B1A6-6A7D5EF317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20888" y="2643625"/>
            <a:ext cx="977236" cy="73292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F55D637-5398-4D33-89FD-0319C8D4C11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633" y="2883291"/>
            <a:ext cx="895714" cy="60780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D096EECF-1100-4471-9709-5BC9DD7395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76189" y="5242988"/>
            <a:ext cx="1089602" cy="65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9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04140-5983-45A3-877F-CF8D50CE7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82F7133-D697-44AF-927D-66F82EB750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26B0A00-C09C-4306-95BA-BE9B9737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06BBCC0-5F4E-479D-B276-ECD480989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A87B0F-111E-4AFD-B4C0-E5B457B34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34805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6F6050-A7A8-47EF-B1D7-1E1A89CF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C2EF14-9017-47A7-9220-2F6C7CE5D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4F1AB92-3CBF-43A8-A26F-9F72A743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84BACA-2545-469A-B9FF-4C6D391CD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2D942B-E1FD-4978-A7D4-B7E9FC580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4168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24FD3E-1312-4CDD-A366-B125B049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D55A815-02AE-439B-B589-7D9584986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1EA4A99-DB23-4A23-AAF4-15340FD0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2CE85FD-E65C-4421-B856-43A2BF9A8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E573A2A-A41D-4DE5-B8EB-A802D17D2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7052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28A02-8C1B-481F-8A5A-212523822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A237BA-C6B6-4775-B37B-20246FF85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FE73EEB-DC4C-4AB2-B543-ADAF146FA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473A97D-42B8-415F-BD2A-EFE518C2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5B89CC9-798B-4483-BF31-2C22FBDD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0D78177-692C-4C46-B3D5-03B6D378E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5015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AB114-1A76-4694-BC4B-A8E389A7C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685B37-4C42-4E81-89D4-D5525F323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519A627-486F-4650-9711-44359FEEA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58C5B47-EAD6-4267-88A3-12DFB491A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C72242B-168B-4965-B242-92DFEE3D9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79B4A5D-9A9F-467E-8694-F7ADF1FFA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FDE7499-77F9-4BDC-9248-72D25121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60AE992-6B00-4F37-B1A4-C4121C736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4790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182544-634C-40A6-855E-55026763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4F2626A-2688-41F3-BC4B-5DA53D52D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0265B4-928B-4BB7-A18B-FD88934F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D48A809-E100-4036-AA91-3DDAD7B3B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6473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8C046F3-CB28-460E-8FDB-761E3A2B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CC62263-F112-420D-ADFB-0060E740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4BA67F-4763-410E-9555-48DF6ABA9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75587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21D66-AB4F-4FFD-8309-68A7FEC2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1A3059-4392-4B1B-8408-AD90AEE5B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18B748-70BD-4085-ABEC-AAE410095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0AED61E-ED77-46FF-B150-93089C19D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ED42005-90A0-47A0-A28F-1CBDAF2F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2EBF19-2FFF-4775-9FC2-0E5FCC5C7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5591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0FEBB-D3F7-4033-AB7F-74C183037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16F3F03-4965-45D0-B5E4-0B8D44A85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D3B88F2-2405-43A4-B52F-9FE2C4430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9BD7E09-922E-4C1C-ACE1-FFBF76F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2308CE9-6515-4FBA-8345-6355A36C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F7E0E29-B5C3-451C-AC57-A59C69FB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623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0BC941-463C-46C5-B1A5-F6E5CE527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0F55BB46-2BA1-4480-BAA9-E2E02978A4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5839C91-4285-4B24-967C-B0C4A0E8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8F190F-7886-4E81-B80C-9E56064C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2ED4D83-5C44-43E7-96C9-5BD3DBA8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36718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EDFBB8B-A512-4F06-9DA1-BEF1A57104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9F4B2DD-2018-47E6-9885-3CD3BD2A1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3508828-FAB8-405D-9857-9D795B80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27E37D4-1526-4E61-B328-A97EFFE1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E8FAEA-C2D4-4E8C-8B70-FD20B4899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70424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80158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9356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060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4810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02447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9376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5259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181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57516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7795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079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25505" y="2367558"/>
            <a:ext cx="7524962" cy="2659638"/>
          </a:xfrm>
        </p:spPr>
        <p:txBody>
          <a:bodyPr anchor="b">
            <a:normAutofit/>
          </a:bodyPr>
          <a:lstStyle>
            <a:lvl1pPr algn="l">
              <a:defRPr sz="5400" b="1" cap="none" baseline="0">
                <a:solidFill>
                  <a:srgbClr val="1F95BA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425505" y="5506676"/>
            <a:ext cx="7524961" cy="61499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06" y="521922"/>
            <a:ext cx="3568588" cy="4639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604F84-B837-0E41-93E7-676F3AAFAF72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2708136" y="6286066"/>
            <a:ext cx="2743200" cy="365125"/>
          </a:xfrm>
          <a:prstGeom prst="rect">
            <a:avLst/>
          </a:prstGeom>
        </p:spPr>
        <p:txBody>
          <a:bodyPr/>
          <a:lstStyle/>
          <a:p>
            <a:fld id="{6701B656-8800-6845-B50F-8BDBF6EDC38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4645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tags" Target="../tags/tag4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34" Type="http://schemas.openxmlformats.org/officeDocument/2006/relationships/tags" Target="../tags/tag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tags" Target="../tags/tag3.xml"/><Relationship Id="rId33" Type="http://schemas.openxmlformats.org/officeDocument/2006/relationships/tags" Target="../tags/tag11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tags" Target="../tags/tag7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tags" Target="../tags/tag2.xml"/><Relationship Id="rId32" Type="http://schemas.openxmlformats.org/officeDocument/2006/relationships/tags" Target="../tags/tag1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ags" Target="../tags/tag1.xml"/><Relationship Id="rId28" Type="http://schemas.openxmlformats.org/officeDocument/2006/relationships/tags" Target="../tags/tag6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tags" Target="../tags/tag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Relationship Id="rId27" Type="http://schemas.openxmlformats.org/officeDocument/2006/relationships/tags" Target="../tags/tag5.xml"/><Relationship Id="rId30" Type="http://schemas.openxmlformats.org/officeDocument/2006/relationships/tags" Target="../tags/tag8.xml"/><Relationship Id="rId35" Type="http://schemas.openxmlformats.org/officeDocument/2006/relationships/image" Target="../media/image11.emf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3" y="-11184"/>
            <a:ext cx="12211883" cy="6869184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320984" y="130456"/>
            <a:ext cx="11550032" cy="1023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20984" y="1462465"/>
            <a:ext cx="11550032" cy="45984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3637503" y="7194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/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5" y="6334328"/>
            <a:ext cx="2066166" cy="268602"/>
          </a:xfrm>
          <a:prstGeom prst="rect">
            <a:avLst/>
          </a:prstGeom>
        </p:spPr>
      </p:pic>
      <p:sp>
        <p:nvSpPr>
          <p:cNvPr id="16" name="Tekstfelt 15"/>
          <p:cNvSpPr txBox="1"/>
          <p:nvPr userDrawn="1"/>
        </p:nvSpPr>
        <p:spPr>
          <a:xfrm>
            <a:off x="9711890" y="6332140"/>
            <a:ext cx="1568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>
                <a:solidFill>
                  <a:prstClr val="white"/>
                </a:solidFill>
              </a:rPr>
              <a:t>Side </a:t>
            </a:r>
            <a:fld id="{0696120E-B2E3-FB48-A398-4A2F26316A71}" type="slidenum">
              <a:rPr lang="da-DK" sz="1200" smtClean="0">
                <a:solidFill>
                  <a:prstClr val="white"/>
                </a:solidFill>
              </a:rPr>
              <a:pPr algn="ctr"/>
              <a:t>‹nr.›</a:t>
            </a:fld>
            <a:r>
              <a:rPr lang="da-DK" sz="1200">
                <a:solidFill>
                  <a:prstClr val="white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3602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5" r:id="rId6"/>
    <p:sldLayoutId id="2147483666" r:id="rId7"/>
    <p:sldLayoutId id="2147483650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750" y="539750"/>
            <a:ext cx="9259888" cy="934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748" y="1800000"/>
            <a:ext cx="11113200" cy="451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Click to </a:t>
            </a:r>
            <a:r>
              <a:rPr lang="da-DK" noProof="0" err="1"/>
              <a:t>edit</a:t>
            </a:r>
            <a:r>
              <a:rPr lang="da-DK" noProof="0"/>
              <a:t> Master </a:t>
            </a:r>
            <a:r>
              <a:rPr lang="da-DK" noProof="0" err="1"/>
              <a:t>text</a:t>
            </a:r>
            <a:r>
              <a:rPr lang="da-DK" noProof="0"/>
              <a:t> styles</a:t>
            </a:r>
          </a:p>
          <a:p>
            <a:pPr lvl="1"/>
            <a:r>
              <a:rPr lang="da-DK" noProof="0"/>
              <a:t>Second </a:t>
            </a:r>
            <a:r>
              <a:rPr lang="da-DK" noProof="0" err="1"/>
              <a:t>level</a:t>
            </a:r>
            <a:endParaRPr lang="da-DK" noProof="0"/>
          </a:p>
          <a:p>
            <a:pPr lvl="2"/>
            <a:r>
              <a:rPr lang="da-DK" noProof="0"/>
              <a:t>Third </a:t>
            </a:r>
            <a:r>
              <a:rPr lang="da-DK" noProof="0" err="1"/>
              <a:t>level</a:t>
            </a:r>
            <a:endParaRPr lang="da-DK" noProof="0"/>
          </a:p>
          <a:p>
            <a:pPr lvl="3"/>
            <a:r>
              <a:rPr lang="da-DK" noProof="0" err="1"/>
              <a:t>Fourth</a:t>
            </a:r>
            <a:r>
              <a:rPr lang="da-DK" noProof="0"/>
              <a:t> </a:t>
            </a:r>
            <a:r>
              <a:rPr lang="da-DK" noProof="0" err="1"/>
              <a:t>level</a:t>
            </a:r>
            <a:endParaRPr lang="da-DK" noProof="0"/>
          </a:p>
          <a:p>
            <a:pPr lvl="4"/>
            <a:r>
              <a:rPr lang="da-DK" noProof="0"/>
              <a:t>Fifth </a:t>
            </a:r>
            <a:r>
              <a:rPr lang="da-DK" noProof="0" err="1"/>
              <a:t>level</a:t>
            </a:r>
            <a:endParaRPr lang="da-DK" noProof="0"/>
          </a:p>
          <a:p>
            <a:pPr lvl="5"/>
            <a:r>
              <a:rPr lang="da-DK" noProof="0"/>
              <a:t>6</a:t>
            </a:r>
          </a:p>
          <a:p>
            <a:pPr lvl="6"/>
            <a:r>
              <a:rPr lang="da-DK" noProof="0"/>
              <a:t>7</a:t>
            </a:r>
          </a:p>
          <a:p>
            <a:pPr lvl="7"/>
            <a:r>
              <a:rPr lang="da-DK" noProof="0"/>
              <a:t>8</a:t>
            </a:r>
          </a:p>
          <a:p>
            <a:pPr lvl="8"/>
            <a:r>
              <a:rPr lang="da-DK" noProof="0"/>
              <a:t>9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2"/>
          </p:nvPr>
        </p:nvSpPr>
        <p:spPr>
          <a:xfrm>
            <a:off x="1465263" y="6451200"/>
            <a:ext cx="12708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B6072E60-7747-4DE1-BA7C-7DB988E35CEF}" type="datetime2">
              <a:rPr lang="da-DK" smtClean="0"/>
              <a:t>1. juni 2022</a:t>
            </a:fld>
            <a:endParaRPr lang="da-DK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317875" y="6451200"/>
            <a:ext cx="4356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0" y="6451200"/>
            <a:ext cx="2772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l"/>
            <a:fld id="{24C8C45C-947F-4981-8B3F-4F32E973C901}" type="slidenum">
              <a:rPr lang="da-DK" smtClean="0"/>
              <a:pPr algn="l"/>
              <a:t>‹nr.›</a:t>
            </a:fld>
            <a:endParaRPr lang="da-DK"/>
          </a:p>
        </p:txBody>
      </p:sp>
      <p:pic>
        <p:nvPicPr>
          <p:cNvPr id="11" name="STUK logo">
            <a:extLst>
              <a:ext uri="{FF2B5EF4-FFF2-40B4-BE49-F238E27FC236}">
                <a16:creationId xmlns:a16="http://schemas.microsoft.com/office/drawing/2014/main" id="{465FD92E-75C0-4EDA-B82D-D46CB58081A5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39" y="543048"/>
            <a:ext cx="1854230" cy="729235"/>
          </a:xfrm>
          <a:prstGeom prst="rect">
            <a:avLst/>
          </a:prstGeom>
        </p:spPr>
      </p:pic>
      <p:sp>
        <p:nvSpPr>
          <p:cNvPr id="48" name="[WorkArea]" descr="&lt;?xml version=&quot;1.0&quot; encoding=&quot;utf-16&quot;?&gt;&#10;&lt;GridTheme xmlns:xsd=&quot;http://www.w3.org/2001/XMLSchema&quot; xmlns:xsi=&quot;http://www.w3.org/2001/XMLSchema-instance&quot;&gt;&#10;  &lt;GuideLines /&gt;&#10;  &lt;SubGrids&gt;&#10;    &lt;SubGrid&gt;&#10;      &lt;Left&gt;42.5196838&lt;/Left&gt;&#10;      &lt;Top&gt;42.5196838&lt;/Top&gt;&#10;      &lt;Width&gt;72.91338&lt;/Width&gt;&#10;      &lt;Height&gt;454.960632&lt;/Height&gt;&#10;    &lt;/SubGrid&gt;&#10;    &lt;SubGrid&gt;&#10;      &lt;Left&gt;844.566956&lt;/Left&gt;&#10;      &lt;Top&gt;42.5196838&lt;/Top&gt;&#10;      &lt;Width&gt;72.91338&lt;/Width&gt;&#10;      &lt;Height&gt;454.960632&lt;/Height&gt;&#10;    &lt;/SubGrid&gt;&#10;    &lt;SubGrid&gt;&#10;      &lt;Left&gt;115.433067&lt;/Left&gt;&#10;      &lt;Top&gt;42.5196838&lt;/Top&gt;&#10;      &lt;Width&gt;72.91338&lt;/Width&gt;&#10;      &lt;Height&gt;454.960632&lt;/Height&gt;&#10;    &lt;/SubGrid&gt;&#10;    &lt;SubGrid&gt;&#10;      &lt;Left&gt;188.346451&lt;/Left&gt;&#10;      &lt;Top&gt;42.5196838&lt;/Top&gt;&#10;      &lt;Width&gt;72.91338&lt;/Width&gt;&#10;      &lt;Height&gt;454.960632&lt;/Height&gt;&#10;    &lt;/SubGrid&gt;&#10;    &lt;SubGrid&gt;&#10;      &lt;Left&gt;261.259857&lt;/Left&gt;&#10;      &lt;Top&gt;42.5196838&lt;/Top&gt;&#10;      &lt;Width&gt;72.91338&lt;/Width&gt;&#10;      &lt;Height&gt;454.960632&lt;/Height&gt;&#10;    &lt;/SubGrid&gt;&#10;    &lt;SubGrid&gt;&#10;      &lt;Left&gt;334.173218&lt;/Left&gt;&#10;      &lt;Top&gt;42.5196838&lt;/Top&gt;&#10;      &lt;Width&gt;72.91338&lt;/Width&gt;&#10;      &lt;Height&gt;454.960632&lt;/Height&gt;&#10;    &lt;/SubGrid&gt;&#10;    &lt;SubGrid&gt;&#10;      &lt;Left&gt;407.0866&lt;/Left&gt;&#10;      &lt;Top&gt;42.5196838&lt;/Top&gt;&#10;      &lt;Width&gt;72.91338&lt;/Width&gt;&#10;      &lt;Height&gt;454.960632&lt;/Height&gt;&#10;    &lt;/SubGrid&gt;&#10;    &lt;SubGrid&gt;&#10;      &lt;Left&gt;480&lt;/Left&gt;&#10;      &lt;Top&gt;42.5196838&lt;/Top&gt;&#10;      &lt;Width&gt;72.91338&lt;/Width&gt;&#10;      &lt;Height&gt;454.960632&lt;/Height&gt;&#10;    &lt;/SubGrid&gt;&#10;    &lt;SubGrid&gt;&#10;      &lt;Left&gt;552.9134&lt;/Left&gt;&#10;      &lt;Top&gt;42.5196838&lt;/Top&gt;&#10;      &lt;Width&gt;72.91338&lt;/Width&gt;&#10;      &lt;Height&gt;454.960632&lt;/Height&gt;&#10;    &lt;/SubGrid&gt;&#10;    &lt;SubGrid&gt;&#10;      &lt;Left&gt;625.8268&lt;/Left&gt;&#10;      &lt;Top&gt;42.5196838&lt;/Top&gt;&#10;      &lt;Width&gt;72.91338&lt;/Width&gt;&#10;      &lt;Height&gt;454.960632&lt;/Height&gt;&#10;    &lt;/SubGrid&gt;&#10;    &lt;SubGrid&gt;&#10;      &lt;Left&gt;698.7402&lt;/Left&gt;&#10;      &lt;Top&gt;42.5196838&lt;/Top&gt;&#10;      &lt;Width&gt;72.91338&lt;/Width&gt;&#10;      &lt;Height&gt;454.960632&lt;/Height&gt;&#10;    &lt;/SubGrid&gt;&#10;    &lt;SubGrid&gt;&#10;      &lt;Left&gt;771.653564&lt;/Left&gt;&#10;      &lt;Top&gt;42.5196838&lt;/Top&gt;&#10;      &lt;Width&gt;72.91338&lt;/Width&gt;&#10;      &lt;Height&gt;454.960632&lt;/Height&gt;&#10;    &lt;/SubGrid&gt;&#10;  &lt;/SubGrids&gt;&#10;  &lt;WorkArea&gt;&#10;    &lt;Top&gt;42.5196838&lt;/Top&gt;&#10;    &lt;Left&gt;42.5196838&lt;/Left&gt;&#10;    &lt;Width&gt;874.960632&lt;/Width&gt;&#10;    &lt;Height&gt;454.960632&lt;/Height&gt;&#10;  &lt;/WorkArea&gt;&#10;  &lt;AspectW&gt;16&lt;/AspectW&gt;&#10;  &lt;AspectH&gt;9&lt;/AspectH&gt;&#10;  &lt;Width&gt;960&lt;/Width&gt;&#10;  &lt;Height&gt;540&lt;/Height&gt;&#10;  &lt;HGap&gt;10&lt;/HGap&gt;&#10;  &lt;VGap&gt;10&lt;/VGap&gt;&#10;  &lt;OfficeVersion&gt;16&lt;/OfficeVersion&gt;&#10;&lt;/GridTheme&gt;" hidden="1">
            <a:extLst>
              <a:ext uri="{FF2B5EF4-FFF2-40B4-BE49-F238E27FC236}">
                <a16:creationId xmlns:a16="http://schemas.microsoft.com/office/drawing/2014/main" id="{A76B31BA-D75C-4E7F-8C0C-E7571815A4E6}"/>
              </a:ext>
            </a:extLst>
          </p:cNvPr>
          <p:cNvSpPr/>
          <p:nvPr userDrawn="1"/>
        </p:nvSpPr>
        <p:spPr>
          <a:xfrm>
            <a:off x="540000" y="540000"/>
            <a:ext cx="11112000" cy="5778000"/>
          </a:xfrm>
          <a:prstGeom prst="rect">
            <a:avLst/>
          </a:prstGeom>
          <a:solidFill>
            <a:srgbClr val="EAEAEA">
              <a:alpha val="50000"/>
            </a:srgbClr>
          </a:solidFill>
          <a:ln w="12700" cap="flat" cmpd="sng" algn="ctr">
            <a:solidFill>
              <a:schemeClr val="accent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49" name="Rectangle 48" hidden="1">
            <a:extLst>
              <a:ext uri="{FF2B5EF4-FFF2-40B4-BE49-F238E27FC236}">
                <a16:creationId xmlns:a16="http://schemas.microsoft.com/office/drawing/2014/main" id="{F9C0A994-14E1-4B65-BF2E-8D31F94A8C9A}"/>
              </a:ext>
            </a:extLst>
          </p:cNvPr>
          <p:cNvSpPr/>
          <p:nvPr userDrawn="1">
            <p:custDataLst>
              <p:tags r:id="rId23"/>
            </p:custDataLst>
          </p:nvPr>
        </p:nvSpPr>
        <p:spPr>
          <a:xfrm>
            <a:off x="540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0" name="Rectangle 49" hidden="1">
            <a:extLst>
              <a:ext uri="{FF2B5EF4-FFF2-40B4-BE49-F238E27FC236}">
                <a16:creationId xmlns:a16="http://schemas.microsoft.com/office/drawing/2014/main" id="{0A3D5CF3-4482-45C0-8C71-0B45B46988E1}"/>
              </a:ext>
            </a:extLst>
          </p:cNvPr>
          <p:cNvSpPr/>
          <p:nvPr userDrawn="1">
            <p:custDataLst>
              <p:tags r:id="rId24"/>
            </p:custDataLst>
          </p:nvPr>
        </p:nvSpPr>
        <p:spPr>
          <a:xfrm>
            <a:off x="10726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91A6C0AD-2321-4FAC-98D6-47B635CD631B}"/>
              </a:ext>
            </a:extLst>
          </p:cNvPr>
          <p:cNvSpPr/>
          <p:nvPr userDrawn="1">
            <p:custDataLst>
              <p:tags r:id="rId25"/>
            </p:custDataLst>
          </p:nvPr>
        </p:nvSpPr>
        <p:spPr>
          <a:xfrm>
            <a:off x="1466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2" name="Rectangle 51" hidden="1">
            <a:extLst>
              <a:ext uri="{FF2B5EF4-FFF2-40B4-BE49-F238E27FC236}">
                <a16:creationId xmlns:a16="http://schemas.microsoft.com/office/drawing/2014/main" id="{9997466F-BE42-4D2B-A88B-8A59B0D18CC6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2392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765A479C-2EBC-4B0C-B887-9C571D0D519A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3318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4" name="Rectangle 53" hidden="1">
            <a:extLst>
              <a:ext uri="{FF2B5EF4-FFF2-40B4-BE49-F238E27FC236}">
                <a16:creationId xmlns:a16="http://schemas.microsoft.com/office/drawing/2014/main" id="{2051B843-22F2-46D7-A0BD-EC58E0BFFE2D}"/>
              </a:ext>
            </a:extLst>
          </p:cNvPr>
          <p:cNvSpPr/>
          <p:nvPr userDrawn="1">
            <p:custDataLst>
              <p:tags r:id="rId28"/>
            </p:custDataLst>
          </p:nvPr>
        </p:nvSpPr>
        <p:spPr>
          <a:xfrm>
            <a:off x="4244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5" name="Rectangle 54" hidden="1">
            <a:extLst>
              <a:ext uri="{FF2B5EF4-FFF2-40B4-BE49-F238E27FC236}">
                <a16:creationId xmlns:a16="http://schemas.microsoft.com/office/drawing/2014/main" id="{C83AE160-C72F-4AE8-933A-E591ED1F5631}"/>
              </a:ext>
            </a:extLst>
          </p:cNvPr>
          <p:cNvSpPr/>
          <p:nvPr userDrawn="1">
            <p:custDataLst>
              <p:tags r:id="rId29"/>
            </p:custDataLst>
          </p:nvPr>
        </p:nvSpPr>
        <p:spPr>
          <a:xfrm>
            <a:off x="5170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6" name="Rectangle 55" hidden="1">
            <a:extLst>
              <a:ext uri="{FF2B5EF4-FFF2-40B4-BE49-F238E27FC236}">
                <a16:creationId xmlns:a16="http://schemas.microsoft.com/office/drawing/2014/main" id="{594F49F7-0972-4D67-87A1-DFE4CBB61EB3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6096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7" name="Rectangle 56" hidden="1">
            <a:extLst>
              <a:ext uri="{FF2B5EF4-FFF2-40B4-BE49-F238E27FC236}">
                <a16:creationId xmlns:a16="http://schemas.microsoft.com/office/drawing/2014/main" id="{F217BAF2-A665-41EF-9B43-8AB8D46187BC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7022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8" name="Rectangle 57" hidden="1">
            <a:extLst>
              <a:ext uri="{FF2B5EF4-FFF2-40B4-BE49-F238E27FC236}">
                <a16:creationId xmlns:a16="http://schemas.microsoft.com/office/drawing/2014/main" id="{1A52CB47-659A-4D1B-9DB5-6E70ADC7A6D9}"/>
              </a:ext>
            </a:extLst>
          </p:cNvPr>
          <p:cNvSpPr/>
          <p:nvPr userDrawn="1">
            <p:custDataLst>
              <p:tags r:id="rId32"/>
            </p:custDataLst>
          </p:nvPr>
        </p:nvSpPr>
        <p:spPr>
          <a:xfrm>
            <a:off x="7948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9" name="Rectangle 58" hidden="1">
            <a:extLst>
              <a:ext uri="{FF2B5EF4-FFF2-40B4-BE49-F238E27FC236}">
                <a16:creationId xmlns:a16="http://schemas.microsoft.com/office/drawing/2014/main" id="{56726B8B-8012-4B0A-9AFD-9D2C92153168}"/>
              </a:ext>
            </a:extLst>
          </p:cNvPr>
          <p:cNvSpPr/>
          <p:nvPr userDrawn="1">
            <p:custDataLst>
              <p:tags r:id="rId33"/>
            </p:custDataLst>
          </p:nvPr>
        </p:nvSpPr>
        <p:spPr>
          <a:xfrm>
            <a:off x="8874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60" name="Rectangle 59" hidden="1">
            <a:extLst>
              <a:ext uri="{FF2B5EF4-FFF2-40B4-BE49-F238E27FC236}">
                <a16:creationId xmlns:a16="http://schemas.microsoft.com/office/drawing/2014/main" id="{A3D8B656-0133-4298-A12F-22A206B2F9E8}"/>
              </a:ext>
            </a:extLst>
          </p:cNvPr>
          <p:cNvSpPr/>
          <p:nvPr userDrawn="1">
            <p:custDataLst>
              <p:tags r:id="rId34"/>
            </p:custDataLst>
          </p:nvPr>
        </p:nvSpPr>
        <p:spPr>
          <a:xfrm>
            <a:off x="9800000" y="540000"/>
            <a:ext cx="926000" cy="5778000"/>
          </a:xfrm>
          <a:prstGeom prst="rect">
            <a:avLst/>
          </a:prstGeom>
          <a:noFill/>
          <a:ln w="12700" cap="flat" cmpd="sng" algn="ctr">
            <a:solidFill>
              <a:srgbClr val="5B9BD5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</p:spTree>
    <p:extLst>
      <p:ext uri="{BB962C8B-B14F-4D97-AF65-F5344CB8AC3E}">
        <p14:creationId xmlns:p14="http://schemas.microsoft.com/office/powerpoint/2010/main" val="402471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</p:sldLayoutIdLst>
  <p:hf hdr="0" ft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​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rabicParenR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+mj-lt"/>
        <a:buAutoNum type="alphaLcParenR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0000" indent="-180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7200" kern="1200" baseline="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7339">
          <p15:clr>
            <a:srgbClr val="F26B43"/>
          </p15:clr>
        </p15:guide>
        <p15:guide id="3" orient="horz" pos="340">
          <p15:clr>
            <a:srgbClr val="F26B43"/>
          </p15:clr>
        </p15:guide>
        <p15:guide id="4" orient="horz" pos="3979">
          <p15:clr>
            <a:srgbClr val="F26B43"/>
          </p15:clr>
        </p15:guide>
        <p15:guide id="5" pos="923">
          <p15:clr>
            <a:srgbClr val="F26B43"/>
          </p15:clr>
        </p15:guide>
        <p15:guide id="6" pos="6756">
          <p15:clr>
            <a:srgbClr val="F26B43"/>
          </p15:clr>
        </p15:guide>
        <p15:guide id="7" pos="1506">
          <p15:clr>
            <a:srgbClr val="F26B43"/>
          </p15:clr>
        </p15:guide>
        <p15:guide id="8" pos="2090">
          <p15:clr>
            <a:srgbClr val="F26B43"/>
          </p15:clr>
        </p15:guide>
        <p15:guide id="9" pos="2673">
          <p15:clr>
            <a:srgbClr val="F26B43"/>
          </p15:clr>
        </p15:guide>
        <p15:guide id="10" pos="3256">
          <p15:clr>
            <a:srgbClr val="F26B43"/>
          </p15:clr>
        </p15:guide>
        <p15:guide id="11" pos="3840">
          <p15:clr>
            <a:srgbClr val="F26B43"/>
          </p15:clr>
        </p15:guide>
        <p15:guide id="12" pos="4423">
          <p15:clr>
            <a:srgbClr val="F26B43"/>
          </p15:clr>
        </p15:guide>
        <p15:guide id="13" pos="5006">
          <p15:clr>
            <a:srgbClr val="F26B43"/>
          </p15:clr>
        </p15:guide>
        <p15:guide id="14" pos="5589">
          <p15:clr>
            <a:srgbClr val="F26B43"/>
          </p15:clr>
        </p15:guide>
        <p15:guide id="15" pos="617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A23141A-7977-47A2-B58E-C87E41CE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36D30E4-1ED8-4F0A-9348-AE65C15EB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91D50E7-9E05-4758-A82A-20FACA3151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06DCF-3073-4931-B47A-6761B756A6C9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44C285D-C0DB-428C-ACD8-FD1F9D825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3F45A7-4302-4983-80B4-A2A403B8E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A3E08-9195-459A-9E11-8EF1B95BC87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194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BBA4AE4-F347-4973-A372-0066877158DC}" type="datetimeFigureOut">
              <a:rPr lang="da-DK" smtClean="0"/>
              <a:t>01-06-2022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8FF6866-43AA-4B43-A8AA-99009DA502B8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7263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transporterhvervets-uddannelser" TargetMode="External"/><Relationship Id="rId2" Type="http://schemas.openxmlformats.org/officeDocument/2006/relationships/hyperlink" Target="https://www.tur.dk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instagram.com/mintransportuddannelse/" TargetMode="External"/><Relationship Id="rId4" Type="http://schemas.openxmlformats.org/officeDocument/2006/relationships/hyperlink" Target="https://www.facebook.com/MinTransportuddannels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mh@tur.dk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a/sp%C3%B8rgsm%C3%A5lstegn-hvorfor-sp%C3%B8rgsm%C3%A5l-1829459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www.youtube.com/embed/ZOZXSRTFO1I?feature=oembed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videnscenterportalen.dk/pt/" TargetMode="Externa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ng-koeretoejetsopbygning.ibog.turteori.dk/?id=1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mailto:je@tur.dk" TargetMode="Externa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14013634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39" y="851132"/>
            <a:ext cx="9252520" cy="223445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372565" y="3097435"/>
            <a:ext cx="6876256" cy="20162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prstClr val="white"/>
              </a:solidFill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2851889" y="3183205"/>
            <a:ext cx="6552728" cy="38609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a-DK" sz="5400" b="1">
                <a:latin typeface="Arial Black" pitchFamily="34" charset="0"/>
                <a:cs typeface="Arial" pitchFamily="34" charset="0"/>
              </a:rPr>
              <a:t>AMU</a:t>
            </a:r>
          </a:p>
          <a:p>
            <a:pPr algn="ctr">
              <a:buNone/>
            </a:pPr>
            <a:r>
              <a:rPr lang="da-DK" sz="5400" b="1">
                <a:latin typeface="Arial Black" pitchFamily="34" charset="0"/>
                <a:cs typeface="Arial" pitchFamily="34" charset="0"/>
              </a:rPr>
              <a:t>DIALOGMØDE</a:t>
            </a:r>
          </a:p>
          <a:p>
            <a:pPr marL="0" indent="0">
              <a:buNone/>
            </a:pPr>
            <a:endParaRPr lang="da-DK" sz="5800" b="1">
              <a:latin typeface="Calibri"/>
              <a:ea typeface="Calibri"/>
              <a:cs typeface="Calibri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975206" y="5259397"/>
            <a:ext cx="242245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a-DK" sz="3200" b="1"/>
              <a:t>1. Juni 2022</a:t>
            </a:r>
          </a:p>
          <a:p>
            <a:pPr algn="ctr"/>
            <a:r>
              <a:rPr lang="da-DK" sz="3200" b="1"/>
              <a:t>EUC Sjælland</a:t>
            </a:r>
            <a:endParaRPr lang="nn-NO" sz="3200" b="1"/>
          </a:p>
        </p:txBody>
      </p:sp>
    </p:spTree>
    <p:extLst>
      <p:ext uri="{BB962C8B-B14F-4D97-AF65-F5344CB8AC3E}">
        <p14:creationId xmlns:p14="http://schemas.microsoft.com/office/powerpoint/2010/main" val="1737755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NYT FRA 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305308-BA94-4AA5-A938-41F56B8E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da-DK" sz="5100"/>
              <a:t>Nyhedsbrev :</a:t>
            </a:r>
          </a:p>
          <a:p>
            <a:pPr marL="0" indent="0">
              <a:buNone/>
            </a:pPr>
            <a:r>
              <a:rPr lang="da-DK" sz="5100">
                <a:hlinkClick r:id="rId2"/>
              </a:rPr>
              <a:t>https://www.tur.dk</a:t>
            </a:r>
            <a:endParaRPr lang="da-DK" sz="5100"/>
          </a:p>
          <a:p>
            <a:pPr marL="0" indent="0">
              <a:buNone/>
            </a:pPr>
            <a:endParaRPr lang="da-DK" sz="5100"/>
          </a:p>
          <a:p>
            <a:pPr marL="0" indent="0">
              <a:buNone/>
            </a:pPr>
            <a:r>
              <a:rPr lang="da-DK" sz="5100" b="1"/>
              <a:t>LinkedIn:</a:t>
            </a:r>
            <a:r>
              <a:rPr lang="da-DK" sz="5100"/>
              <a:t> Transporterhvervets Uddannelser</a:t>
            </a:r>
          </a:p>
          <a:p>
            <a:pPr marL="0" indent="0">
              <a:buNone/>
            </a:pPr>
            <a:r>
              <a:rPr lang="da-DK" sz="5100" u="sng">
                <a:hlinkClick r:id="rId3"/>
              </a:rPr>
              <a:t>https://www.linkedin.com/company/transporterhvervets-uddannelser</a:t>
            </a:r>
            <a:endParaRPr lang="da-DK" sz="5100"/>
          </a:p>
          <a:p>
            <a:pPr marL="0" indent="0">
              <a:buNone/>
            </a:pPr>
            <a:r>
              <a:rPr lang="da-DK" sz="5100"/>
              <a:t> </a:t>
            </a:r>
          </a:p>
          <a:p>
            <a:pPr marL="0" indent="0">
              <a:buNone/>
            </a:pPr>
            <a:r>
              <a:rPr lang="da-DK" sz="5100" b="1"/>
              <a:t>Facebook: </a:t>
            </a:r>
            <a:r>
              <a:rPr lang="da-DK" sz="5100"/>
              <a:t>Min transportuddannelse</a:t>
            </a:r>
          </a:p>
          <a:p>
            <a:pPr marL="0" indent="0">
              <a:buNone/>
            </a:pPr>
            <a:r>
              <a:rPr lang="da-DK" sz="5100" u="sng">
                <a:hlinkClick r:id="rId4"/>
              </a:rPr>
              <a:t>https://www.facebook.com/MinTransportuddannelse</a:t>
            </a:r>
            <a:endParaRPr lang="da-DK" sz="5100"/>
          </a:p>
          <a:p>
            <a:pPr marL="0" indent="0">
              <a:buNone/>
            </a:pPr>
            <a:r>
              <a:rPr lang="da-DK" sz="5100"/>
              <a:t> </a:t>
            </a:r>
          </a:p>
          <a:p>
            <a:pPr marL="0" indent="0">
              <a:buNone/>
            </a:pPr>
            <a:r>
              <a:rPr lang="da-DK" sz="5100" b="1" err="1"/>
              <a:t>Instagram</a:t>
            </a:r>
            <a:r>
              <a:rPr lang="da-DK" sz="5100" b="1"/>
              <a:t>: </a:t>
            </a:r>
            <a:r>
              <a:rPr lang="da-DK" sz="5100" err="1"/>
              <a:t>mintransportuddannelse</a:t>
            </a:r>
            <a:endParaRPr lang="da-DK" sz="5100"/>
          </a:p>
          <a:p>
            <a:pPr marL="0" indent="0">
              <a:buNone/>
            </a:pPr>
            <a:r>
              <a:rPr lang="da-DK" sz="5100" u="sng">
                <a:hlinkClick r:id="rId5"/>
              </a:rPr>
              <a:t>https://www.instagram.com/mintransportuddannelse/</a:t>
            </a:r>
            <a:endParaRPr lang="da-DK" sz="5100"/>
          </a:p>
          <a:p>
            <a:pPr marL="0" indent="0">
              <a:buNone/>
            </a:pPr>
            <a:r>
              <a:rPr lang="da-DK" sz="5100"/>
              <a:t> </a:t>
            </a:r>
          </a:p>
          <a:p>
            <a:pPr marL="0" indent="0">
              <a:buNone/>
            </a:pPr>
            <a:endParaRPr lang="da-DK" sz="5100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447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42B629D-BE24-4D3A-8838-49CC8EE0A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Prøver i AMU</a:t>
            </a:r>
            <a:endParaRPr lang="da-DK" sz="4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sz="2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B3AB087A-A2EB-4668-B174-C0889665CF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V./ Johnny Bengtson 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901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71CC71-9980-40AB-BDEB-8B46B6F3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/>
              <a:t>Prøver i AMU</a:t>
            </a:r>
            <a:br>
              <a:rPr lang="da-DK"/>
            </a:br>
            <a:endParaRPr lang="da-DK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A08FDEBE-F419-01B7-088A-A7922306CA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6902529"/>
              </p:ext>
            </p:extLst>
          </p:nvPr>
        </p:nvGraphicFramePr>
        <p:xfrm>
          <a:off x="793749" y="1342103"/>
          <a:ext cx="10604501" cy="4362579"/>
        </p:xfrm>
        <a:graphic>
          <a:graphicData uri="http://schemas.openxmlformats.org/drawingml/2006/table">
            <a:tbl>
              <a:tblPr/>
              <a:tblGrid>
                <a:gridCol w="2171050">
                  <a:extLst>
                    <a:ext uri="{9D8B030D-6E8A-4147-A177-3AD203B41FA5}">
                      <a16:colId xmlns:a16="http://schemas.microsoft.com/office/drawing/2014/main" val="3753174214"/>
                    </a:ext>
                  </a:extLst>
                </a:gridCol>
                <a:gridCol w="1609243">
                  <a:extLst>
                    <a:ext uri="{9D8B030D-6E8A-4147-A177-3AD203B41FA5}">
                      <a16:colId xmlns:a16="http://schemas.microsoft.com/office/drawing/2014/main" val="655380045"/>
                    </a:ext>
                  </a:extLst>
                </a:gridCol>
                <a:gridCol w="1133136">
                  <a:extLst>
                    <a:ext uri="{9D8B030D-6E8A-4147-A177-3AD203B41FA5}">
                      <a16:colId xmlns:a16="http://schemas.microsoft.com/office/drawing/2014/main" val="38859737"/>
                    </a:ext>
                  </a:extLst>
                </a:gridCol>
                <a:gridCol w="1523544">
                  <a:extLst>
                    <a:ext uri="{9D8B030D-6E8A-4147-A177-3AD203B41FA5}">
                      <a16:colId xmlns:a16="http://schemas.microsoft.com/office/drawing/2014/main" val="4147658024"/>
                    </a:ext>
                  </a:extLst>
                </a:gridCol>
                <a:gridCol w="2082177">
                  <a:extLst>
                    <a:ext uri="{9D8B030D-6E8A-4147-A177-3AD203B41FA5}">
                      <a16:colId xmlns:a16="http://schemas.microsoft.com/office/drawing/2014/main" val="3850941028"/>
                    </a:ext>
                  </a:extLst>
                </a:gridCol>
                <a:gridCol w="1475933">
                  <a:extLst>
                    <a:ext uri="{9D8B030D-6E8A-4147-A177-3AD203B41FA5}">
                      <a16:colId xmlns:a16="http://schemas.microsoft.com/office/drawing/2014/main" val="224040553"/>
                    </a:ext>
                  </a:extLst>
                </a:gridCol>
                <a:gridCol w="609418">
                  <a:extLst>
                    <a:ext uri="{9D8B030D-6E8A-4147-A177-3AD203B41FA5}">
                      <a16:colId xmlns:a16="http://schemas.microsoft.com/office/drawing/2014/main" val="3302839749"/>
                    </a:ext>
                  </a:extLst>
                </a:gridCol>
              </a:tblGrid>
              <a:tr h="267315">
                <a:tc gridSpan="2">
                  <a:txBody>
                    <a:bodyPr/>
                    <a:lstStyle/>
                    <a:p>
                      <a:pPr algn="l" fontAlgn="b"/>
                      <a:r>
                        <a:rPr lang="da-D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Statistik over tests i AMU for Q1 2022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716089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760847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Fagområde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Antal prøveaflæggelser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Antal kursister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Antal kursister bestået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Antal kursister aldrig bestået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Beståelsesprocent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8724621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gods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138064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lager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3972982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personbefordring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722954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Tværgående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353530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Havn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893539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metro-letbane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96332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fisk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503948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lufthavn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503133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redder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81286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AMU-test Uheldsforebyggelse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88694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AMU-test Energirigtig kørsel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677503"/>
                  </a:ext>
                </a:extLst>
              </a:tr>
              <a:tr h="224544"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AMU test dyretransport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862082"/>
                  </a:ext>
                </a:extLst>
              </a:tr>
              <a:tr h="224544">
                <a:tc>
                  <a:txBody>
                    <a:bodyPr/>
                    <a:lstStyle/>
                    <a:p>
                      <a:pPr algn="l" fontAlgn="b"/>
                      <a:r>
                        <a:rPr lang="nn-N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 TUR prøver i AMU: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166346"/>
                  </a:ext>
                </a:extLst>
              </a:tr>
              <a:tr h="224544"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5187436"/>
                  </a:ext>
                </a:extLst>
              </a:tr>
              <a:tr h="213852">
                <a:tc gridSpan="4">
                  <a:txBody>
                    <a:bodyPr/>
                    <a:lstStyle/>
                    <a:p>
                      <a:pPr algn="l" fontAlgn="b"/>
                      <a:r>
                        <a:rPr lang="da-DK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Kolonnen "antal kursister aldrig bestået" viser at en del ikke har været i stand til at bestå prøven.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373366"/>
                  </a:ext>
                </a:extLst>
              </a:tr>
              <a:tr h="213852">
                <a:tc gridSpan="5">
                  <a:txBody>
                    <a:bodyPr/>
                    <a:lstStyle/>
                    <a:p>
                      <a:pPr algn="l" fontAlgn="b"/>
                      <a:r>
                        <a:rPr lang="da-DK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Forskellen mellem "antal prøveaflæggelser" og "antal kursister" indikerer hvor mange gange en kursist går til omprøve, det er meget få gange 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462559"/>
                  </a:ext>
                </a:extLst>
              </a:tr>
              <a:tr h="213852">
                <a:tc>
                  <a:txBody>
                    <a:bodyPr/>
                    <a:lstStyle/>
                    <a:p>
                      <a:pPr algn="l" fontAlgn="b"/>
                      <a:endParaRPr lang="da-DK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a-DK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502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941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04458-5996-9F08-85D8-D68B24E61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Prøver i AMU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796EE09-5550-1ECD-5A66-025978808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5420" y="2609622"/>
            <a:ext cx="7908616" cy="2727150"/>
          </a:xfrm>
        </p:spPr>
        <p:txBody>
          <a:bodyPr/>
          <a:lstStyle/>
          <a:p>
            <a:r>
              <a:rPr lang="da-DK"/>
              <a:t>Analyse ”Testformers egnethed”</a:t>
            </a:r>
          </a:p>
          <a:p>
            <a:r>
              <a:rPr lang="da-DK"/>
              <a:t>Skolernes brug af uddannelsesadministration.dk</a:t>
            </a:r>
          </a:p>
          <a:p>
            <a:r>
              <a:rPr lang="da-DK"/>
              <a:t>Brug af papirprøver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890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1698A-EAF0-49BD-975A-E264CA3B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Fremadrettet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4BF869-CBD9-4CD9-A0CF-15F308D06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0029" y="2466822"/>
            <a:ext cx="8031906" cy="16546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da-DK" sz="3600"/>
          </a:p>
          <a:p>
            <a:pPr marL="0" indent="0">
              <a:buNone/>
            </a:pPr>
            <a:r>
              <a:rPr lang="da-DK" sz="3600"/>
              <a:t>Stadig brug for tilbagemeldinger</a:t>
            </a:r>
          </a:p>
          <a:p>
            <a:pPr marL="0" indent="0">
              <a:buNone/>
            </a:pPr>
            <a:endParaRPr lang="da-DK" sz="3600"/>
          </a:p>
        </p:txBody>
      </p:sp>
    </p:spTree>
    <p:extLst>
      <p:ext uri="{BB962C8B-B14F-4D97-AF65-F5344CB8AC3E}">
        <p14:creationId xmlns:p14="http://schemas.microsoft.com/office/powerpoint/2010/main" val="127792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3DD33F-4DDF-49C3-B07B-28F433DD5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 Personbefordring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BC6571B-C21F-4676-B09B-52FBB4BF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/>
              <a:t>V./Johnny Bengtson  </a:t>
            </a:r>
          </a:p>
        </p:txBody>
      </p:sp>
    </p:spTree>
    <p:extLst>
      <p:ext uri="{BB962C8B-B14F-4D97-AF65-F5344CB8AC3E}">
        <p14:creationId xmlns:p14="http://schemas.microsoft.com/office/powerpoint/2010/main" val="2228364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8D783-5910-459E-9BBF-4DA573F1C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Personbefordring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259567F8-8C4B-4350-ADD3-3EC95A41B292}"/>
              </a:ext>
            </a:extLst>
          </p:cNvPr>
          <p:cNvSpPr txBox="1"/>
          <p:nvPr/>
        </p:nvSpPr>
        <p:spPr>
          <a:xfrm>
            <a:off x="1431526" y="1335301"/>
            <a:ext cx="1032311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Kommende kurser: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Ny struktur i BAB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Ny BAB 3 (2+2 dage)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800">
                <a:solidFill>
                  <a:prstClr val="black"/>
                </a:solidFill>
                <a:latin typeface="Calibri" panose="020F0502020204030204"/>
              </a:rPr>
              <a:t>			Forventes godkendt Q3</a:t>
            </a: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Kørsel med El-busser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Grundlæggende kørsel med el-busser (3 dage)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Revision af alle BAB spørgsmål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800">
                <a:solidFill>
                  <a:prstClr val="black"/>
                </a:solidFill>
                <a:latin typeface="Calibri" panose="020F0502020204030204"/>
              </a:rPr>
              <a:t>	Forventes implementeret i august</a:t>
            </a: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B7EA7-68E0-44F8-BE80-2D55B3F4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Analyser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99D786F-E575-4AAB-8F43-D90CD44D8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019" y="2019057"/>
            <a:ext cx="8995294" cy="2566196"/>
          </a:xfrm>
        </p:spPr>
        <p:txBody>
          <a:bodyPr/>
          <a:lstStyle/>
          <a:p>
            <a:pPr marL="0" indent="0">
              <a:buNone/>
            </a:pPr>
            <a:r>
              <a:rPr lang="da-DK"/>
              <a:t>Ny analyse: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	 Analyse af kompetencekrav til Turistbuschauffører</a:t>
            </a:r>
          </a:p>
        </p:txBody>
      </p:sp>
    </p:spTree>
    <p:extLst>
      <p:ext uri="{BB962C8B-B14F-4D97-AF65-F5344CB8AC3E}">
        <p14:creationId xmlns:p14="http://schemas.microsoft.com/office/powerpoint/2010/main" val="17425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EB5CC-B438-4147-B631-35E2EEE2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Kørekort bus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BA90E8B-3F14-A72F-A5E6-D6F6A4BCB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08019">
            <a:off x="2928651" y="1131361"/>
            <a:ext cx="5176260" cy="487834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64348B9-6FEA-419F-4F5A-A903EC8306F3}"/>
              </a:ext>
            </a:extLst>
          </p:cNvPr>
          <p:cNvSpPr txBox="1"/>
          <p:nvPr/>
        </p:nvSpPr>
        <p:spPr>
          <a:xfrm>
            <a:off x="932008" y="2627448"/>
            <a:ext cx="10939008" cy="114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sz="2800">
                <a:solidFill>
                  <a:prstClr val="black"/>
                </a:solidFill>
                <a:latin typeface="Calibri" panose="020F0502020204030204"/>
              </a:rPr>
              <a:t>Færdselsstyrelsen har haft div. bekendtgørelser i høring i forhold til nedsættelse af alderskravet til buschauffører (D-EP)</a:t>
            </a:r>
            <a:endParaRPr kumimoji="0" lang="da-DK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35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4D1B0-DD7C-3F76-F2AE-755CAD9A2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Udviklingsopgaver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1D9FB8-BF48-4AD1-34DB-CCC212083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7064" y="3038015"/>
            <a:ext cx="5448049" cy="128073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a-DK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Kontrakter og faktura</a:t>
            </a:r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7451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BDB134AC-803F-4E69-928B-6D188334B740}"/>
              </a:ext>
            </a:extLst>
          </p:cNvPr>
          <p:cNvSpPr txBox="1"/>
          <p:nvPr/>
        </p:nvSpPr>
        <p:spPr>
          <a:xfrm>
            <a:off x="3032345" y="949591"/>
            <a:ext cx="8487054" cy="55779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a-DK" sz="2000"/>
              <a:t>Nyt fra TUR </a:t>
            </a:r>
          </a:p>
          <a:p>
            <a:pPr marL="914400" lvl="1" indent="-45720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da-DK" sz="2000">
                <a:cs typeface="Calibri" panose="020F0502020204030204"/>
              </a:rPr>
              <a:t>Nyt fra TUR</a:t>
            </a:r>
          </a:p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a-DK" sz="2000"/>
              <a:t>Prøver i AMU</a:t>
            </a:r>
          </a:p>
          <a:p>
            <a:pPr marL="457200" indent="-457200">
              <a:lnSpc>
                <a:spcPts val="2400"/>
              </a:lnSpc>
              <a:buFont typeface="+mj-lt"/>
              <a:buAutoNum type="arabicPeriod"/>
            </a:pPr>
            <a:r>
              <a:rPr lang="da-DK" sz="2000"/>
              <a:t>Nyt fra brancheområderne</a:t>
            </a:r>
          </a:p>
          <a:p>
            <a:pPr marL="452438" indent="442913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da-DK" sz="2000"/>
              <a:t>Personbefordring</a:t>
            </a:r>
          </a:p>
          <a:p>
            <a:pPr marL="452438" indent="442913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da-DK" sz="2000"/>
              <a:t>Lager og terminal</a:t>
            </a:r>
          </a:p>
          <a:p>
            <a:pPr marL="452438" indent="442913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da-DK" sz="2000"/>
              <a:t>Vejgods</a:t>
            </a:r>
          </a:p>
          <a:p>
            <a:pPr marL="452438" lvl="0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Særlig indsats målrettet ukrainske flygtninge</a:t>
            </a:r>
          </a:p>
          <a:p>
            <a:pPr marL="452438" lvl="0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Indlæg fra en skole</a:t>
            </a:r>
          </a:p>
          <a:p>
            <a:pPr marL="452438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fra Færdselsstyrelsen v/Claus Bruhn</a:t>
            </a:r>
          </a:p>
          <a:p>
            <a:pPr marL="452438" lvl="0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fra TUR Forlag Christian Hall</a:t>
            </a:r>
          </a:p>
          <a:p>
            <a:pPr marL="452438" lvl="0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fra TUR faglæreruddannelse</a:t>
            </a:r>
          </a:p>
          <a:p>
            <a:pPr marL="452438" lvl="0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Nyt fra skolerne</a:t>
            </a:r>
          </a:p>
          <a:p>
            <a:pPr marL="452438" lvl="0" indent="-452438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  <a:tabLst>
                <a:tab pos="457200" algn="l"/>
              </a:tabLst>
            </a:pPr>
            <a:r>
              <a:rPr lang="da-DK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Andet af fælles interesse?</a:t>
            </a:r>
          </a:p>
          <a:p>
            <a:pPr>
              <a:lnSpc>
                <a:spcPts val="2400"/>
              </a:lnSpc>
            </a:pPr>
            <a:endParaRPr lang="da-DK" sz="200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159271C-F723-46DB-ABB8-FFAAEB71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65" y="174103"/>
            <a:ext cx="11550032" cy="1023207"/>
          </a:xfrm>
        </p:spPr>
        <p:txBody>
          <a:bodyPr/>
          <a:lstStyle/>
          <a:p>
            <a:r>
              <a:rPr lang="da-DK"/>
              <a:t>Dagsorden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72EF4-23FF-468C-8CA3-7D78CD2A1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 Lager, havn og terminal 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9F87FF3-B09F-4935-AC0F-D6C57FF1D4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da-DK"/>
              <a:t>V./Michael Ørum Henriksen</a:t>
            </a:r>
          </a:p>
          <a:p>
            <a:r>
              <a:rPr lang="da-DK">
                <a:hlinkClick r:id="rId2"/>
              </a:rPr>
              <a:t>mh@tur.dk</a:t>
            </a:r>
            <a:r>
              <a:rPr lang="da-DK"/>
              <a:t>. Tlf. 81454521</a:t>
            </a:r>
          </a:p>
        </p:txBody>
      </p:sp>
    </p:spTree>
    <p:extLst>
      <p:ext uri="{BB962C8B-B14F-4D97-AF65-F5344CB8AC3E}">
        <p14:creationId xmlns:p14="http://schemas.microsoft.com/office/powerpoint/2010/main" val="2080737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/>
              <a:t>Lager, Havn og Terminal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 b="1" u="sng"/>
          </a:p>
          <a:p>
            <a:pPr indent="0">
              <a:lnSpc>
                <a:spcPct val="107000"/>
              </a:lnSpc>
              <a:buNone/>
            </a:pPr>
            <a:r>
              <a:rPr lang="da-DK" sz="2400" b="1" u="sng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Udvikling af nye mål i 2022</a:t>
            </a:r>
          </a:p>
          <a:p>
            <a:pPr indent="0">
              <a:lnSpc>
                <a:spcPct val="107000"/>
              </a:lnSpc>
              <a:buNone/>
            </a:pPr>
            <a:endParaRPr lang="da-DK" sz="1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Emballage, herunder brug af og bortskaffelse af emballage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Optimal læsning/losning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a-DK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Teknologi og optimering </a:t>
            </a:r>
          </a:p>
          <a:p>
            <a:pPr mar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da-DK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Bæredygtighed og grøn omstilling</a:t>
            </a:r>
          </a:p>
          <a:p>
            <a:pPr indent="0">
              <a:lnSpc>
                <a:spcPct val="107000"/>
              </a:lnSpc>
              <a:buNone/>
            </a:pPr>
            <a:endParaRPr lang="da-DK" sz="180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07000"/>
              </a:lnSpc>
              <a:buNone/>
            </a:pPr>
            <a:endParaRPr lang="da-DK" sz="1800" u="sng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98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/>
              <a:t>Lager, Havn og Terminal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89810" y="1462465"/>
            <a:ext cx="11550032" cy="4598469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a-DK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Revision af uddannelsesmål, revision af amu prøven. 2022</a:t>
            </a:r>
            <a:endParaRPr lang="da-DK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44770 	Stregkoder og håndterminaler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45077	</a:t>
            </a:r>
            <a:r>
              <a:rPr lang="da-DK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Enhedslaster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45078	Kundebetjening – lager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45259	Sikkerhedsuddannelse ved farligt gods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45646	Organisation og samarbejde I transporterhvervene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46893	Efteruddannelse for erfarne truckfører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46894	Manuel lagerstyring</a:t>
            </a:r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457200"/>
            <a:r>
              <a:rPr lang="da-DK" sz="1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47623	Sikkerhed ved anvendelse af lagerreoler</a:t>
            </a:r>
          </a:p>
          <a:p>
            <a:pPr marL="457200"/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/>
            <a:endParaRPr lang="da-DK" sz="18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05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F3442-8854-47F3-AAE2-0C6E426D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Lager, Havn og Terminal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A1F5F6-0573-402A-8563-B857BEF7C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a-DK" b="1" u="sng"/>
          </a:p>
          <a:p>
            <a:pPr marL="0" indent="0">
              <a:buNone/>
            </a:pPr>
            <a:r>
              <a:rPr lang="da-DK" sz="2400" b="1" u="sng">
                <a:latin typeface="Arial" panose="020B0604020202020204" pitchFamily="34" charset="0"/>
                <a:cs typeface="Arial" panose="020B0604020202020204" pitchFamily="34" charset="0"/>
              </a:rPr>
              <a:t>ERFA lagerkonference faglærerkursus afviklet den 11 og 12. april</a:t>
            </a:r>
          </a:p>
          <a:p>
            <a:pPr marL="0" indent="0">
              <a:buNone/>
            </a:pPr>
            <a:endParaRPr lang="da-DK" sz="24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1800"/>
              <a:t>AMU prøver kontra uddannelsesmålbeskrivelser</a:t>
            </a:r>
          </a:p>
          <a:p>
            <a:pPr lvl="1"/>
            <a:r>
              <a:rPr lang="da-DK" sz="1800"/>
              <a:t>Nye uddannelsesmål på vej, herunder også ønsker på nye uddannelsesmål</a:t>
            </a:r>
          </a:p>
          <a:p>
            <a:pPr lvl="1"/>
            <a:r>
              <a:rPr lang="da-DK" sz="1800"/>
              <a:t>Implementering af bæredygtighed på amu og eud</a:t>
            </a:r>
          </a:p>
          <a:p>
            <a:pPr lvl="1"/>
            <a:r>
              <a:rPr lang="da-DK" sz="1800"/>
              <a:t>Præsentation af de to nye uddannelsesmål på amu. </a:t>
            </a:r>
          </a:p>
          <a:p>
            <a:pPr lvl="1"/>
            <a:r>
              <a:rPr lang="da-DK" sz="1800"/>
              <a:t>To virksomhedsbesøg</a:t>
            </a:r>
          </a:p>
          <a:p>
            <a:pPr lvl="1"/>
            <a:r>
              <a:rPr lang="da-DK" sz="1800" err="1"/>
              <a:t>Erfa</a:t>
            </a:r>
            <a:r>
              <a:rPr lang="da-DK" sz="1800"/>
              <a:t> udveksling opdelt i amu og eud</a:t>
            </a:r>
          </a:p>
          <a:p>
            <a:pPr lvl="1"/>
            <a:endParaRPr lang="da-DK" sz="1800"/>
          </a:p>
          <a:p>
            <a:pPr marL="0" indent="0">
              <a:buNone/>
            </a:pPr>
            <a:endParaRPr lang="da-DK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01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F3442-8854-47F3-AAE2-0C6E426D5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Lager, Havn og Terminal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A1F5F6-0573-402A-8563-B857BEF7C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da-DK" b="1" u="sng"/>
          </a:p>
          <a:p>
            <a:pPr marL="0" indent="0">
              <a:buNone/>
            </a:pPr>
            <a:r>
              <a:rPr lang="da-DK" sz="2400" b="1" u="sng">
                <a:latin typeface="Arial" panose="020B0604020202020204" pitchFamily="34" charset="0"/>
                <a:cs typeface="Arial" panose="020B0604020202020204" pitchFamily="34" charset="0"/>
              </a:rPr>
              <a:t>Tværgående analyse af erfaring med fjernundervisning på transportområdet</a:t>
            </a:r>
          </a:p>
          <a:p>
            <a:pPr marL="0" indent="0">
              <a:buNone/>
            </a:pPr>
            <a:endParaRPr lang="da-DK" sz="2400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a-DK" sz="2400">
                <a:latin typeface="Arial" panose="020B0604020202020204" pitchFamily="34" charset="0"/>
                <a:cs typeface="Arial" panose="020B0604020202020204" pitchFamily="34" charset="0"/>
              </a:rPr>
              <a:t>TUR ønsker igangsættelse af undersøgelse om virksomhedernes syn/ønske om fjernundervisning. </a:t>
            </a:r>
            <a:endParaRPr lang="da-DK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b="1" u="sng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843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AF0574-4AF7-4D13-9F7F-4A638515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Lager, Havn og Terminal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BB93F00-EECA-4BB0-9AAE-84D6CA96E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5081" y="1357746"/>
            <a:ext cx="5129261" cy="387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8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FB994D0-8518-474B-924E-01BCBA724E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4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 Vejgods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7DDDABBC-E762-487B-B5C3-0EDDBCAC69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V. Christian Hunter</a:t>
            </a:r>
          </a:p>
        </p:txBody>
      </p:sp>
    </p:spTree>
    <p:extLst>
      <p:ext uri="{BB962C8B-B14F-4D97-AF65-F5344CB8AC3E}">
        <p14:creationId xmlns:p14="http://schemas.microsoft.com/office/powerpoint/2010/main" val="3675940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21EEAF-E123-F76B-3588-2E8FB6285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Chauffør og kran konference 23-25 maj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A5C562-6130-79DD-B475-94BF5EFD2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Ca. 150 deltagere</a:t>
            </a:r>
          </a:p>
          <a:p>
            <a:pPr marL="0" indent="0" algn="ctr">
              <a:buNone/>
            </a:pPr>
            <a:r>
              <a:rPr lang="da-DK" u="sng" dirty="0"/>
              <a:t>Chauffør konferencen </a:t>
            </a:r>
          </a:p>
          <a:p>
            <a:r>
              <a:rPr lang="da-DK" dirty="0"/>
              <a:t>Oplæg om bl.a. Politiets kontrol, vej vrede, fremtidens energiformer.  </a:t>
            </a:r>
          </a:p>
          <a:p>
            <a:r>
              <a:rPr lang="da-DK" dirty="0"/>
              <a:t>Mini oplæg – TUR-forlag, masterdriver, BRT løsninger.</a:t>
            </a:r>
          </a:p>
          <a:p>
            <a:r>
              <a:rPr lang="da-DK" dirty="0" err="1"/>
              <a:t>Erfa</a:t>
            </a:r>
            <a:r>
              <a:rPr lang="da-DK" dirty="0"/>
              <a:t> mellem kollegaer </a:t>
            </a:r>
          </a:p>
          <a:p>
            <a:pPr marL="0" indent="0" algn="ctr">
              <a:buNone/>
            </a:pPr>
            <a:r>
              <a:rPr lang="da-DK" u="sng" dirty="0"/>
              <a:t>Kran konferencen</a:t>
            </a:r>
          </a:p>
          <a:p>
            <a:r>
              <a:rPr lang="da-DK" dirty="0"/>
              <a:t>Oplæg og afprøvning af VR briller til undervisning. </a:t>
            </a:r>
          </a:p>
          <a:p>
            <a:r>
              <a:rPr lang="da-DK" dirty="0"/>
              <a:t>Oplæg, udstyr til kraner, arbejdstilsynet, tur forlag. </a:t>
            </a:r>
          </a:p>
          <a:p>
            <a:r>
              <a:rPr lang="da-DK" dirty="0"/>
              <a:t>Gennemgang og drøftelse af spørgsmål og eksamen. </a:t>
            </a:r>
          </a:p>
        </p:txBody>
      </p:sp>
    </p:spTree>
    <p:extLst>
      <p:ext uri="{BB962C8B-B14F-4D97-AF65-F5344CB8AC3E}">
        <p14:creationId xmlns:p14="http://schemas.microsoft.com/office/powerpoint/2010/main" val="1615181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C20F0-5433-49C5-85F3-515A0891C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/>
              <a:t>Revision af mål Q2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A58310-1E8F-403F-BD37-0B6E93577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da-DK"/>
              <a:t>46903 Tank – Forebyggelses af uheld og uheldsbekæmpelse </a:t>
            </a:r>
          </a:p>
          <a:p>
            <a:pPr>
              <a:lnSpc>
                <a:spcPct val="200000"/>
              </a:lnSpc>
            </a:pPr>
            <a:r>
              <a:rPr lang="da-DK"/>
              <a:t>43959 International godstransport </a:t>
            </a:r>
          </a:p>
          <a:p>
            <a:pPr>
              <a:lnSpc>
                <a:spcPct val="200000"/>
              </a:lnSpc>
            </a:pPr>
            <a:r>
              <a:rPr lang="da-DK"/>
              <a:t>45079 Transportpapirer inden for vejtransport </a:t>
            </a:r>
          </a:p>
          <a:p>
            <a:pPr>
              <a:lnSpc>
                <a:spcPct val="200000"/>
              </a:lnSpc>
            </a:pPr>
            <a:r>
              <a:rPr lang="da-DK"/>
              <a:t>43798 Dagrenovation - Kørsel </a:t>
            </a:r>
          </a:p>
        </p:txBody>
      </p:sp>
    </p:spTree>
    <p:extLst>
      <p:ext uri="{BB962C8B-B14F-4D97-AF65-F5344CB8AC3E}">
        <p14:creationId xmlns:p14="http://schemas.microsoft.com/office/powerpoint/2010/main" val="122572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F5CC4-38AD-49BC-AA78-3BF9A177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/>
              <a:t>Slamsuger /spuleoperatør</a:t>
            </a:r>
          </a:p>
        </p:txBody>
      </p:sp>
      <p:pic>
        <p:nvPicPr>
          <p:cNvPr id="1026" name="Picture 2" descr="Slamsugning København - Bestil en Slamsuger - Total Kloakservice ApS">
            <a:extLst>
              <a:ext uri="{FF2B5EF4-FFF2-40B4-BE49-F238E27FC236}">
                <a16:creationId xmlns:a16="http://schemas.microsoft.com/office/drawing/2014/main" id="{45A4C12A-5AA6-3939-1D02-85220837CF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14162"/>
            <a:ext cx="7620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B6D9E5A-DC6B-9717-368C-B05C75F8FA56}"/>
              </a:ext>
            </a:extLst>
          </p:cNvPr>
          <p:cNvSpPr txBox="1"/>
          <p:nvPr/>
        </p:nvSpPr>
        <p:spPr>
          <a:xfrm>
            <a:off x="2286000" y="1666672"/>
            <a:ext cx="5768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Udvalg arbejder på at identificere manglerne kurser.  </a:t>
            </a:r>
          </a:p>
        </p:txBody>
      </p:sp>
    </p:spTree>
    <p:extLst>
      <p:ext uri="{BB962C8B-B14F-4D97-AF65-F5344CB8AC3E}">
        <p14:creationId xmlns:p14="http://schemas.microsoft.com/office/powerpoint/2010/main" val="17509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9454F-51DD-0E43-A833-C5E1B5BD5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 TUR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3A99842-CFEF-5143-91CD-C1D69B4FA6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>
                <a:cs typeface="Calibri"/>
              </a:rPr>
              <a:t>V./Mogens Ellgaard-Cramer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1920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/>
              <a:t>Analyse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u="sng" dirty="0">
                <a:cs typeface="Calibri" panose="020F0502020204030204"/>
              </a:rPr>
              <a:t>Analysen – udbredelsen af alternative brændstoffer i et 5årig perspektiv. </a:t>
            </a:r>
          </a:p>
          <a:p>
            <a:r>
              <a:rPr lang="da-DK" dirty="0">
                <a:cs typeface="Calibri" panose="020F0502020204030204"/>
              </a:rPr>
              <a:t>Køre-teknik for forskellige drivmidler </a:t>
            </a:r>
          </a:p>
          <a:p>
            <a:r>
              <a:rPr lang="da-DK" dirty="0">
                <a:cs typeface="Calibri" panose="020F0502020204030204"/>
              </a:rPr>
              <a:t>Adfærd i nødsituationer </a:t>
            </a:r>
          </a:p>
          <a:p>
            <a:r>
              <a:rPr lang="da-DK" dirty="0">
                <a:cs typeface="Calibri" panose="020F0502020204030204"/>
              </a:rPr>
              <a:t>Tankning af forskellige drivmidler </a:t>
            </a:r>
          </a:p>
          <a:p>
            <a:r>
              <a:rPr lang="da-DK" dirty="0">
                <a:cs typeface="Calibri" panose="020F0502020204030204"/>
              </a:rPr>
              <a:t>Kendskab til de forskellige tekniker</a:t>
            </a:r>
          </a:p>
          <a:p>
            <a:r>
              <a:rPr lang="da-DK" dirty="0">
                <a:cs typeface="Calibri" panose="020F0502020204030204"/>
              </a:rPr>
              <a:t>Nye termer  BEV, LNG,LBG,CNG, FCEV, </a:t>
            </a:r>
            <a:r>
              <a:rPr lang="da-DK" dirty="0" err="1">
                <a:cs typeface="Calibri" panose="020F0502020204030204"/>
              </a:rPr>
              <a:t>opportunity</a:t>
            </a:r>
            <a:r>
              <a:rPr lang="da-DK" dirty="0">
                <a:cs typeface="Calibri" panose="020F0502020204030204"/>
              </a:rPr>
              <a:t> </a:t>
            </a:r>
            <a:r>
              <a:rPr lang="da-DK" dirty="0" err="1">
                <a:cs typeface="Calibri" panose="020F0502020204030204"/>
              </a:rPr>
              <a:t>charging</a:t>
            </a:r>
            <a:r>
              <a:rPr lang="da-DK" dirty="0">
                <a:cs typeface="Calibri" panose="020F0502020204030204"/>
              </a:rPr>
              <a:t>…………</a:t>
            </a:r>
          </a:p>
          <a:p>
            <a:endParaRPr lang="da-DK" dirty="0">
              <a:cs typeface="Calibri" panose="020F0502020204030204"/>
            </a:endParaRPr>
          </a:p>
          <a:p>
            <a:r>
              <a:rPr lang="da-DK" dirty="0">
                <a:cs typeface="Calibri" panose="020F0502020204030204"/>
              </a:rPr>
              <a:t>Faglærekurser i teknikken </a:t>
            </a:r>
          </a:p>
          <a:p>
            <a:pPr marL="0" indent="0" algn="ctr">
              <a:buNone/>
            </a:pPr>
            <a:endParaRPr lang="da-DK" dirty="0">
              <a:cs typeface="Calibri" panose="020F0502020204030204"/>
            </a:endParaRPr>
          </a:p>
          <a:p>
            <a:pPr algn="ctr"/>
            <a:endParaRPr lang="da-DK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3615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er 1" title="Iveco filling instructions / In English | Gasum">
            <a:hlinkClick r:id="" action="ppaction://media"/>
            <a:extLst>
              <a:ext uri="{FF2B5EF4-FFF2-40B4-BE49-F238E27FC236}">
                <a16:creationId xmlns:a16="http://schemas.microsoft.com/office/drawing/2014/main" id="{F128CC21-FB25-B84D-104C-729F5571504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89106" y="135473"/>
            <a:ext cx="10985770" cy="62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/>
              <a:t>LUU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0141" y="1315789"/>
            <a:ext cx="6974761" cy="441490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da-DK" sz="3200" dirty="0"/>
          </a:p>
          <a:p>
            <a:endParaRPr lang="da-DK" sz="3200" dirty="0"/>
          </a:p>
          <a:p>
            <a:endParaRPr lang="da-DK" sz="3200" dirty="0"/>
          </a:p>
          <a:p>
            <a:r>
              <a:rPr lang="da-DK" sz="3200" dirty="0"/>
              <a:t>Igangværende opdatering af håndbog</a:t>
            </a:r>
          </a:p>
          <a:p>
            <a:endParaRPr lang="da-DK" sz="3200" dirty="0"/>
          </a:p>
        </p:txBody>
      </p:sp>
      <p:pic>
        <p:nvPicPr>
          <p:cNvPr id="3074" name="Picture 2" descr="LUU logo">
            <a:extLst>
              <a:ext uri="{FF2B5EF4-FFF2-40B4-BE49-F238E27FC236}">
                <a16:creationId xmlns:a16="http://schemas.microsoft.com/office/drawing/2014/main" id="{5DC9D24E-CE74-BDEF-49AD-80AC3044B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574" y="1599592"/>
            <a:ext cx="28575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75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3DD33F-4DDF-49C3-B07B-28F433DD5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5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Særlig indsats målrettet ukrainske flygtninge</a:t>
            </a:r>
            <a:br>
              <a:rPr lang="da-DK" sz="5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BC6571B-C21F-4676-B09B-52FBB4BF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5542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A0BA7-FDA8-9DBA-4250-F10853356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AMU-kurser målrettet ukrainske flygtninge.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A46506-153E-6564-B6B4-2470BA2B3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84" y="1290537"/>
            <a:ext cx="5820412" cy="4770398"/>
          </a:xfrm>
        </p:spPr>
        <p:txBody>
          <a:bodyPr>
            <a:normAutofit/>
          </a:bodyPr>
          <a:lstStyle/>
          <a:p>
            <a:r>
              <a:rPr lang="da-DK" sz="2400" dirty="0"/>
              <a:t>Voksne med opholdstilladelse efter særlov har under deres ophold i Danmark adgang til AMU</a:t>
            </a:r>
          </a:p>
          <a:p>
            <a:r>
              <a:rPr lang="da-DK" sz="2400" dirty="0"/>
              <a:t>Alle FKB gennemgået </a:t>
            </a:r>
          </a:p>
          <a:p>
            <a:r>
              <a:rPr lang="da-DK" sz="2400" dirty="0"/>
              <a:t>Under nuværende UUL-pulje</a:t>
            </a:r>
          </a:p>
          <a:p>
            <a:r>
              <a:rPr lang="da-DK" sz="2400"/>
              <a:t>Beskrivelser af AMU-kurser indsendt til </a:t>
            </a:r>
            <a:r>
              <a:rPr lang="da-DK" sz="2400" dirty="0"/>
              <a:t>BUVM 31/05</a:t>
            </a:r>
          </a:p>
        </p:txBody>
      </p:sp>
      <p:pic>
        <p:nvPicPr>
          <p:cNvPr id="4098" name="Picture 2" descr="Ukraine flag polyester 90 × 150 cm Blå / Gul">
            <a:extLst>
              <a:ext uri="{FF2B5EF4-FFF2-40B4-BE49-F238E27FC236}">
                <a16:creationId xmlns:a16="http://schemas.microsoft.com/office/drawing/2014/main" id="{0F172821-55FC-9A03-5ABF-96A5739A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374" y="1290537"/>
            <a:ext cx="436245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6068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3DD33F-4DDF-49C3-B07B-28F433DD5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Indlæg fra skole</a:t>
            </a:r>
            <a:b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Henrik Helios EUC Lillebælt</a:t>
            </a:r>
            <a:endParaRPr lang="da-DK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BC6571B-C21F-4676-B09B-52FBB4BF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7466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741428"/>
            <a:ext cx="9144000" cy="2104480"/>
          </a:xfrm>
        </p:spPr>
        <p:txBody>
          <a:bodyPr>
            <a:normAutofit/>
          </a:bodyPr>
          <a:lstStyle/>
          <a:p>
            <a:r>
              <a:rPr lang="da-DK" sz="3600" dirty="0"/>
              <a:t>Videnscenter Procesteknologi </a:t>
            </a:r>
          </a:p>
          <a:p>
            <a:r>
              <a:rPr lang="da-DK" dirty="0"/>
              <a:t>• 1 ud af 10 nationale </a:t>
            </a:r>
            <a:r>
              <a:rPr lang="da-DK" dirty="0" err="1"/>
              <a:t>videnscentre</a:t>
            </a:r>
            <a:endParaRPr lang="da-DK" dirty="0"/>
          </a:p>
          <a:p>
            <a:r>
              <a:rPr lang="da-DK" dirty="0"/>
              <a:t>•  EUC Lillebælt (værtsskole) og Kold College (partnerskole)</a:t>
            </a:r>
          </a:p>
          <a:p>
            <a:r>
              <a:rPr lang="da-DK" dirty="0"/>
              <a:t>• En platform for undervisere og elever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25" y="421025"/>
            <a:ext cx="5651350" cy="35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565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Videnscenter Procesteknologi dækker over: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71600" y="2684585"/>
            <a:ext cx="9601200" cy="3581400"/>
          </a:xfrm>
        </p:spPr>
        <p:txBody>
          <a:bodyPr/>
          <a:lstStyle/>
          <a:p>
            <a:r>
              <a:rPr lang="da-DK" dirty="0"/>
              <a:t>Lageruddannelsen </a:t>
            </a:r>
          </a:p>
          <a:p>
            <a:r>
              <a:rPr lang="da-DK" dirty="0"/>
              <a:t>Smedeuddannelsen </a:t>
            </a:r>
          </a:p>
          <a:p>
            <a:r>
              <a:rPr lang="da-DK" dirty="0"/>
              <a:t>Procesoperatøruddannelsen </a:t>
            </a:r>
          </a:p>
          <a:p>
            <a:r>
              <a:rPr lang="da-DK" dirty="0"/>
              <a:t>Industrioperatøruddannelsen </a:t>
            </a:r>
          </a:p>
          <a:p>
            <a:r>
              <a:rPr lang="da-DK" dirty="0"/>
              <a:t>Mejeristuddannelsen 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48" y="4884616"/>
            <a:ext cx="2210190" cy="13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44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kan lageruddannelsen bruge Videnscenter Procesteknologi til?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Undervisningsmaterialer </a:t>
            </a:r>
            <a:br>
              <a:rPr lang="da-DK" dirty="0"/>
            </a:br>
            <a:r>
              <a:rPr lang="da-DK" dirty="0"/>
              <a:t>- Undervisningsforløb i Office pakken </a:t>
            </a:r>
            <a:br>
              <a:rPr lang="da-DK" dirty="0"/>
            </a:br>
            <a:r>
              <a:rPr lang="da-DK" dirty="0"/>
              <a:t>- Teknologisk udstyr (Kurser i AR, VR og snart dronestyring) </a:t>
            </a:r>
          </a:p>
          <a:p>
            <a:r>
              <a:rPr lang="da-DK" dirty="0"/>
              <a:t>Nyheder og artikler </a:t>
            </a:r>
            <a:br>
              <a:rPr lang="da-DK" dirty="0"/>
            </a:br>
            <a:r>
              <a:rPr lang="da-DK" dirty="0"/>
              <a:t>- Elev-historier</a:t>
            </a:r>
            <a:br>
              <a:rPr lang="da-DK" dirty="0"/>
            </a:br>
            <a:r>
              <a:rPr lang="da-DK" dirty="0"/>
              <a:t>- Virksomhedshistorier </a:t>
            </a:r>
          </a:p>
          <a:p>
            <a:r>
              <a:rPr lang="da-DK" dirty="0"/>
              <a:t>Arrangementer </a:t>
            </a:r>
            <a:br>
              <a:rPr lang="da-DK" dirty="0"/>
            </a:br>
            <a:r>
              <a:rPr lang="da-DK" dirty="0"/>
              <a:t>- </a:t>
            </a:r>
            <a:r>
              <a:rPr lang="da-DK" dirty="0" err="1"/>
              <a:t>Webinarer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- Online kurser 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48" y="4884616"/>
            <a:ext cx="2210190" cy="13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075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Hold dig opdateret: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371600" y="1856153"/>
            <a:ext cx="9601200" cy="3581400"/>
          </a:xfrm>
        </p:spPr>
        <p:txBody>
          <a:bodyPr/>
          <a:lstStyle/>
          <a:p>
            <a:r>
              <a:rPr lang="da-DK" dirty="0">
                <a:hlinkClick r:id="rId2"/>
              </a:rPr>
              <a:t>https://videnscenterportalen.dk/pt/</a:t>
            </a:r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648" y="4884616"/>
            <a:ext cx="2210190" cy="138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75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NYT FRA 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305308-BA94-4AA5-A938-41F56B8E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/>
          </a:p>
          <a:p>
            <a:pPr>
              <a:buFont typeface="Wingdings" pitchFamily="2" charset="2"/>
              <a:buChar char="q"/>
            </a:pPr>
            <a:r>
              <a:rPr lang="da-DK" sz="3200"/>
              <a:t>Personale nyt</a:t>
            </a:r>
          </a:p>
          <a:p>
            <a:pPr>
              <a:buFont typeface="Wingdings" pitchFamily="2" charset="2"/>
              <a:buChar char="q"/>
            </a:pPr>
            <a:r>
              <a:rPr lang="da-DK" sz="3200"/>
              <a:t>AMU udbud 2022 </a:t>
            </a:r>
          </a:p>
          <a:p>
            <a:pPr>
              <a:buFont typeface="Wingdings" pitchFamily="2" charset="2"/>
              <a:buChar char="q"/>
            </a:pPr>
            <a:r>
              <a:rPr lang="da-DK" sz="3200"/>
              <a:t>AUB projekter</a:t>
            </a:r>
          </a:p>
          <a:p>
            <a:pPr>
              <a:buFont typeface="Wingdings" pitchFamily="2" charset="2"/>
              <a:buChar char="q"/>
            </a:pPr>
            <a:r>
              <a:rPr lang="da-DK" sz="3200"/>
              <a:t>Følg TUR </a:t>
            </a:r>
          </a:p>
          <a:p>
            <a:pPr marL="0" indent="0">
              <a:buNone/>
            </a:pPr>
            <a:endParaRPr lang="da-DK" sz="3200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 </a:t>
            </a:r>
          </a:p>
        </p:txBody>
      </p:sp>
      <p:pic>
        <p:nvPicPr>
          <p:cNvPr id="5" name="Billede 4" descr="Nærbillede af løftede hænder til kontortræning med højttaler uden for fokus i baggrunden">
            <a:extLst>
              <a:ext uri="{FF2B5EF4-FFF2-40B4-BE49-F238E27FC236}">
                <a16:creationId xmlns:a16="http://schemas.microsoft.com/office/drawing/2014/main" id="{E6EFFFDD-A560-0541-A073-5DABBD6DF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745" y="1153663"/>
            <a:ext cx="5238000" cy="3492000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841338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3DD33F-4DDF-49C3-B07B-28F433DD5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b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 Færdselsstyrelsen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3BC6571B-C21F-4676-B09B-52FBB4BFF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379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0501B7-05B1-EB48-BE5B-565EC3870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</a:t>
            </a:r>
            <a:b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 Forlag</a:t>
            </a:r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FE0D338-2E42-1548-933D-084E0FF861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>
                <a:cs typeface="Calibri"/>
              </a:rPr>
              <a:t>V. forlagschef Christian P. Hall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3493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Siden sidst		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da-DK" b="1" dirty="0">
                <a:cs typeface="Calibri"/>
              </a:rPr>
              <a:t>Håndbogen i førstehjælp godkendt hos DFR</a:t>
            </a:r>
            <a:endParaRPr lang="da-DK" dirty="0">
              <a:ea typeface="Calibri" panose="020F0502020204030204"/>
              <a:cs typeface="Calibri" panose="020F0502020204030204"/>
            </a:endParaRPr>
          </a:p>
          <a:p>
            <a:endParaRPr lang="da-DK" b="1">
              <a:ea typeface="Calibri"/>
              <a:cs typeface="Calibri" panose="020F0502020204030204"/>
            </a:endParaRPr>
          </a:p>
          <a:p>
            <a:r>
              <a:rPr lang="da-DK" b="1" dirty="0">
                <a:ea typeface="Calibri"/>
                <a:cs typeface="Calibri" panose="020F0502020204030204"/>
              </a:rPr>
              <a:t>Revision kurser på Turteori (billeder og video)</a:t>
            </a:r>
          </a:p>
          <a:p>
            <a:endParaRPr lang="da-DK" b="1">
              <a:ea typeface="Calibri"/>
              <a:cs typeface="Calibri" panose="020F0502020204030204"/>
            </a:endParaRPr>
          </a:p>
          <a:p>
            <a:r>
              <a:rPr lang="da-DK" b="1" dirty="0">
                <a:ea typeface="Calibri"/>
                <a:cs typeface="Calibri" panose="020F0502020204030204"/>
              </a:rPr>
              <a:t>Genoptryk af Vejtransport af farligt gods</a:t>
            </a:r>
          </a:p>
          <a:p>
            <a:endParaRPr lang="da-DK" b="1">
              <a:ea typeface="Calibri"/>
              <a:cs typeface="Calibri" panose="020F0502020204030204"/>
            </a:endParaRPr>
          </a:p>
          <a:p>
            <a:r>
              <a:rPr lang="da-DK" b="1" dirty="0">
                <a:ea typeface="Calibri"/>
                <a:cs typeface="Calibri" panose="020F0502020204030204"/>
              </a:rPr>
              <a:t>Ny version af </a:t>
            </a:r>
            <a:r>
              <a:rPr lang="da-DK" b="1" dirty="0" err="1">
                <a:ea typeface="Calibri" panose="020F0502020204030204"/>
                <a:cs typeface="Calibri" panose="020F0502020204030204"/>
              </a:rPr>
              <a:t>Ibog</a:t>
            </a:r>
            <a:r>
              <a:rPr lang="da-DK" b="1" dirty="0">
                <a:ea typeface="Calibri"/>
                <a:cs typeface="Calibri" panose="020F0502020204030204"/>
              </a:rPr>
              <a:t> – </a:t>
            </a:r>
            <a:r>
              <a:rPr lang="da-DK" b="1" dirty="0" err="1">
                <a:ea typeface="Calibri" panose="020F0502020204030204"/>
                <a:cs typeface="Calibri" panose="020F0502020204030204"/>
              </a:rPr>
              <a:t>Ibog</a:t>
            </a:r>
            <a:r>
              <a:rPr lang="da-DK" b="1" dirty="0">
                <a:ea typeface="Calibri"/>
                <a:cs typeface="Calibri" panose="020F0502020204030204"/>
              </a:rPr>
              <a:t> 4 fra Systime.</a:t>
            </a:r>
          </a:p>
          <a:p>
            <a:endParaRPr lang="da-DK" sz="2400" b="1">
              <a:ea typeface="Calibri" panose="020F0502020204030204"/>
              <a:cs typeface="Calibri" panose="020F0502020204030204"/>
            </a:endParaRPr>
          </a:p>
          <a:p>
            <a:endParaRPr lang="da-DK" sz="2400" b="1">
              <a:ea typeface="Calibri" panose="020F0502020204030204"/>
              <a:cs typeface="Calibri" panose="020F0502020204030204"/>
            </a:endParaRPr>
          </a:p>
          <a:p>
            <a:endParaRPr lang="da-DK" b="1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4" name="Billede 4">
            <a:extLst>
              <a:ext uri="{FF2B5EF4-FFF2-40B4-BE49-F238E27FC236}">
                <a16:creationId xmlns:a16="http://schemas.microsoft.com/office/drawing/2014/main" id="{D1790677-BA54-0884-9695-72CA923F9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876" y="1154564"/>
            <a:ext cx="2743200" cy="375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472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984" y="252702"/>
            <a:ext cx="11550032" cy="1023207"/>
          </a:xfrm>
        </p:spPr>
        <p:txBody>
          <a:bodyPr>
            <a:normAutofit fontScale="90000"/>
          </a:bodyPr>
          <a:lstStyle/>
          <a:p>
            <a:r>
              <a:rPr lang="da-DK"/>
              <a:t>Revision af kurser på Turteori</a:t>
            </a:r>
            <a:br>
              <a:rPr lang="da-DK"/>
            </a:br>
            <a:r>
              <a:rPr lang="da-DK">
                <a:ea typeface="Calibri Light"/>
                <a:cs typeface="Calibri Light"/>
              </a:rPr>
              <a:t>- eksempler på billeder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0984" y="1462465"/>
            <a:ext cx="10835657" cy="459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pPr marL="0" indent="0">
              <a:buNone/>
            </a:pPr>
            <a:endParaRPr lang="da-DK">
              <a:cs typeface="Calibri" panose="020F0502020204030204"/>
            </a:endParaRPr>
          </a:p>
        </p:txBody>
      </p:sp>
      <p:pic>
        <p:nvPicPr>
          <p:cNvPr id="5" name="Billede 5" descr="Et billede, der indeholder tekst, himmel, udendørs, vej&#10;&#10;Beskrivelsen er genereret automatisk">
            <a:extLst>
              <a:ext uri="{FF2B5EF4-FFF2-40B4-BE49-F238E27FC236}">
                <a16:creationId xmlns:a16="http://schemas.microsoft.com/office/drawing/2014/main" id="{1DBE01FE-501B-92F1-6175-0CFAB3199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497" y="1701963"/>
            <a:ext cx="9417830" cy="34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026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984" y="252702"/>
            <a:ext cx="11550032" cy="1023207"/>
          </a:xfrm>
        </p:spPr>
        <p:txBody>
          <a:bodyPr>
            <a:normAutofit fontScale="90000"/>
          </a:bodyPr>
          <a:lstStyle/>
          <a:p>
            <a:r>
              <a:rPr lang="da-DK"/>
              <a:t>Revision af kurser på Turteori</a:t>
            </a:r>
            <a:br>
              <a:rPr lang="da-DK"/>
            </a:br>
            <a:r>
              <a:rPr lang="da-DK">
                <a:ea typeface="Calibri Light"/>
                <a:cs typeface="Calibri Light"/>
              </a:rPr>
              <a:t>- eksempler på billeder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0984" y="1462465"/>
            <a:ext cx="10835657" cy="459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pPr marL="0" indent="0">
              <a:buNone/>
            </a:pPr>
            <a:endParaRPr lang="da-DK">
              <a:cs typeface="Calibri" panose="020F0502020204030204"/>
            </a:endParaRPr>
          </a:p>
        </p:txBody>
      </p:sp>
      <p:pic>
        <p:nvPicPr>
          <p:cNvPr id="4" name="Billede 5" descr="Et billede, der indeholder himmel, lastbil, vej, udendørs&#10;&#10;Beskrivelsen er genereret automatisk">
            <a:extLst>
              <a:ext uri="{FF2B5EF4-FFF2-40B4-BE49-F238E27FC236}">
                <a16:creationId xmlns:a16="http://schemas.microsoft.com/office/drawing/2014/main" id="{9F377C64-9CA1-7889-1B63-F7F1C4D10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06" y="1581084"/>
            <a:ext cx="9972012" cy="369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100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984" y="252702"/>
            <a:ext cx="11550032" cy="1023207"/>
          </a:xfrm>
        </p:spPr>
        <p:txBody>
          <a:bodyPr>
            <a:normAutofit fontScale="90000"/>
          </a:bodyPr>
          <a:lstStyle/>
          <a:p>
            <a:r>
              <a:rPr lang="da-DK"/>
              <a:t>Revision af kurser på Turteori</a:t>
            </a:r>
            <a:br>
              <a:rPr lang="da-DK"/>
            </a:br>
            <a:r>
              <a:rPr lang="da-DK">
                <a:ea typeface="Calibri Light"/>
                <a:cs typeface="Calibri Light"/>
              </a:rPr>
              <a:t>- eksempler på video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0984" y="1462465"/>
            <a:ext cx="10835657" cy="459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b="1"/>
          </a:p>
          <a:p>
            <a:pPr marL="0" indent="0">
              <a:buNone/>
            </a:pPr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  <a:p>
            <a:pPr marL="0" indent="0">
              <a:buNone/>
            </a:pPr>
            <a:endParaRPr lang="da-DK">
              <a:cs typeface="Calibri" panose="020F0502020204030204"/>
            </a:endParaRPr>
          </a:p>
        </p:txBody>
      </p:sp>
      <p:pic>
        <p:nvPicPr>
          <p:cNvPr id="4" name="kipmoment-kombineret">
            <a:hlinkClick r:id="" action="ppaction://media"/>
            <a:extLst>
              <a:ext uri="{FF2B5EF4-FFF2-40B4-BE49-F238E27FC236}">
                <a16:creationId xmlns:a16="http://schemas.microsoft.com/office/drawing/2014/main" id="{2DF893FF-4D64-D4D4-4FA7-605196E81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157" y="1343284"/>
            <a:ext cx="8670174" cy="48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000" err="1"/>
              <a:t>Ibog</a:t>
            </a:r>
            <a:r>
              <a:rPr lang="da-DK" sz="4000"/>
              <a:t> 4 – nye features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0984" y="1462465"/>
            <a:ext cx="10835657" cy="459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b="1"/>
          </a:p>
          <a:p>
            <a:endParaRPr lang="da-DK" b="1">
              <a:ea typeface="Calibri" panose="020F0502020204030204"/>
              <a:cs typeface="Calibri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FF5C30A-3E53-9591-B726-1AD02EADD02F}"/>
              </a:ext>
            </a:extLst>
          </p:cNvPr>
          <p:cNvSpPr txBox="1"/>
          <p:nvPr/>
        </p:nvSpPr>
        <p:spPr>
          <a:xfrm>
            <a:off x="930700" y="1175192"/>
            <a:ext cx="86395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a-DK">
                <a:ea typeface="Calibri"/>
                <a:cs typeface="Calibri"/>
              </a:rPr>
              <a:t>Mere brugervenligt design</a:t>
            </a:r>
            <a:endParaRPr lang="da-DK"/>
          </a:p>
          <a:p>
            <a:pPr marL="285750" indent="-285750">
              <a:buFont typeface="Arial"/>
              <a:buChar char="•"/>
            </a:pPr>
            <a:r>
              <a:rPr lang="da-DK">
                <a:ea typeface="Calibri"/>
                <a:cs typeface="Calibri"/>
              </a:rPr>
              <a:t>Flere faciliteter og muligheder</a:t>
            </a:r>
          </a:p>
        </p:txBody>
      </p:sp>
      <p:pic>
        <p:nvPicPr>
          <p:cNvPr id="5" name="Billede 5">
            <a:extLst>
              <a:ext uri="{FF2B5EF4-FFF2-40B4-BE49-F238E27FC236}">
                <a16:creationId xmlns:a16="http://schemas.microsoft.com/office/drawing/2014/main" id="{17787D2A-0CEE-D49A-85B9-663CEFE87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226" y="2039755"/>
            <a:ext cx="7391399" cy="352485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D07E3B3E-C587-DD80-636B-26F40E47B052}"/>
              </a:ext>
            </a:extLst>
          </p:cNvPr>
          <p:cNvSpPr txBox="1"/>
          <p:nvPr/>
        </p:nvSpPr>
        <p:spPr>
          <a:xfrm>
            <a:off x="494689" y="58735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dirty="0">
                <a:hlinkClick r:id="rId3"/>
              </a:rPr>
              <a:t>Link: Køretøjets opbygning</a:t>
            </a:r>
            <a:endParaRPr lang="da-DK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3493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På vej fra forlaget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20984" y="1462465"/>
            <a:ext cx="10835657" cy="45984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da-DK" b="1"/>
          </a:p>
          <a:p>
            <a:r>
              <a:rPr lang="da-DK" b="1" dirty="0">
                <a:cs typeface="Calibri"/>
              </a:rPr>
              <a:t>Køretøjets opbygning: Trykt udgave lander august 2022</a:t>
            </a:r>
          </a:p>
          <a:p>
            <a:endParaRPr lang="da-DK" b="1" dirty="0">
              <a:cs typeface="Calibri"/>
            </a:endParaRPr>
          </a:p>
          <a:p>
            <a:r>
              <a:rPr lang="da-DK" b="1" dirty="0">
                <a:cs typeface="Calibri"/>
              </a:rPr>
              <a:t>Mobile kraner: </a:t>
            </a:r>
            <a:r>
              <a:rPr lang="da-DK" b="1" dirty="0">
                <a:ea typeface="+mn-lt"/>
                <a:cs typeface="+mn-lt"/>
              </a:rPr>
              <a:t>Trykt udgave lander august 2022</a:t>
            </a:r>
          </a:p>
          <a:p>
            <a:endParaRPr lang="da-DK" b="1" dirty="0">
              <a:cs typeface="Calibri"/>
            </a:endParaRPr>
          </a:p>
          <a:p>
            <a:r>
              <a:rPr lang="da-DK" b="1" dirty="0">
                <a:cs typeface="Calibri"/>
              </a:rPr>
              <a:t>Server-oprydning samt </a:t>
            </a:r>
            <a:r>
              <a:rPr lang="da-DK" b="1" dirty="0" err="1">
                <a:cs typeface="Calibri"/>
              </a:rPr>
              <a:t>Moodle</a:t>
            </a:r>
            <a:r>
              <a:rPr lang="da-DK" b="1" dirty="0">
                <a:cs typeface="Calibri"/>
              </a:rPr>
              <a:t>-opgradering: Sommer 2022</a:t>
            </a:r>
          </a:p>
          <a:p>
            <a:endParaRPr lang="da-DK" b="1" dirty="0">
              <a:cs typeface="Calibri"/>
            </a:endParaRPr>
          </a:p>
          <a:p>
            <a:r>
              <a:rPr lang="da-DK" b="1" dirty="0">
                <a:cs typeface="Calibri"/>
              </a:rPr>
              <a:t>Opstart af nye udgivelsesprojekter: Sensommer 2022</a:t>
            </a:r>
            <a:br>
              <a:rPr lang="da-DK" b="1" dirty="0">
                <a:cs typeface="Calibri"/>
              </a:rPr>
            </a:br>
            <a:endParaRPr lang="da-DK" b="1">
              <a:cs typeface="Calibri"/>
            </a:endParaRPr>
          </a:p>
          <a:p>
            <a:endParaRPr lang="da-DK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653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dertitel 4">
            <a:extLst>
              <a:ext uri="{FF2B5EF4-FFF2-40B4-BE49-F238E27FC236}">
                <a16:creationId xmlns:a16="http://schemas.microsoft.com/office/drawing/2014/main" id="{B3371ECD-F544-44EF-BAA4-27A266BEE9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da-DK" b="1" dirty="0"/>
              <a:t>Highlights 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AEE85A4-B3FD-442F-8C5C-DF8833DC8E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TUR </a:t>
            </a:r>
            <a:br>
              <a:rPr lang="da-DK" dirty="0"/>
            </a:br>
            <a:r>
              <a:rPr lang="da-DK" dirty="0"/>
              <a:t>Faglærerkurser 2022</a:t>
            </a:r>
          </a:p>
        </p:txBody>
      </p:sp>
    </p:spTree>
    <p:extLst>
      <p:ext uri="{BB962C8B-B14F-4D97-AF65-F5344CB8AC3E}">
        <p14:creationId xmlns:p14="http://schemas.microsoft.com/office/powerpoint/2010/main" val="358705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2EAE1-345A-4CF3-963C-336350D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TUR Faglærerkurser - Nyt booking system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ED39F6-26B4-4130-B741-216CC421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84" y="1462465"/>
            <a:ext cx="11550032" cy="4795722"/>
          </a:xfrm>
        </p:spPr>
        <p:txBody>
          <a:bodyPr>
            <a:normAutofit/>
          </a:bodyPr>
          <a:lstStyle/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br>
              <a:rPr lang="da-DK" sz="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  <p:pic>
        <p:nvPicPr>
          <p:cNvPr id="4" name="Pladsholder til indhold 8">
            <a:extLst>
              <a:ext uri="{FF2B5EF4-FFF2-40B4-BE49-F238E27FC236}">
                <a16:creationId xmlns:a16="http://schemas.microsoft.com/office/drawing/2014/main" id="{269A8249-55C6-DA74-3E77-8005C0E5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850" y="1025495"/>
            <a:ext cx="9532138" cy="50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NYT FRA TUR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305308-BA94-4AA5-A938-41F56B8E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/>
              <a:t>Ny medarbejder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”Medarbejder søges til digital udvikling og support i TUR Forlag”</a:t>
            </a:r>
          </a:p>
          <a:p>
            <a:pPr marL="0" indent="0">
              <a:buNone/>
            </a:pPr>
            <a:r>
              <a:rPr lang="da-DK"/>
              <a:t> 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5877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9E42B01-8407-5684-9A35-D553ED0DC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368" y="199176"/>
            <a:ext cx="9613620" cy="5861899"/>
          </a:xfrm>
        </p:spPr>
      </p:pic>
    </p:spTree>
    <p:extLst>
      <p:ext uri="{BB962C8B-B14F-4D97-AF65-F5344CB8AC3E}">
        <p14:creationId xmlns:p14="http://schemas.microsoft.com/office/powerpoint/2010/main" val="28532423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E503214-6BF9-64BC-89AB-2CC2306A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089" y="389300"/>
            <a:ext cx="9107786" cy="591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9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609603B-C559-BA47-666A-35EA5B4B0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51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2EAE1-345A-4CF3-963C-336350D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Husk kurser i juni !!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ED39F6-26B4-4130-B741-216CC421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84" y="1462465"/>
            <a:ext cx="11550032" cy="4795722"/>
          </a:xfrm>
        </p:spPr>
        <p:txBody>
          <a:bodyPr>
            <a:normAutofit fontScale="25000" lnSpcReduction="20000"/>
          </a:bodyPr>
          <a:lstStyle/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br>
              <a:rPr lang="da-DK" sz="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ERFA BAB den 7. juni  </a:t>
            </a:r>
          </a:p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Digital kontrolapparat den 27. – 28. juni </a:t>
            </a:r>
            <a:br>
              <a:rPr lang="da-DK" sz="11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a-DK" sz="43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Køre-hviletider for nørder den 29. juni </a:t>
            </a:r>
            <a:b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a-DK" sz="43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9300" dirty="0"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da-DK" sz="16000" dirty="0">
                <a:ea typeface="Tahoma" panose="020B0604030504040204" pitchFamily="34" charset="0"/>
                <a:cs typeface="Tahoma" panose="020B0604030504040204" pitchFamily="34" charset="0"/>
              </a:rPr>
              <a:t>Alle 3 afholdes på AMU-Syd </a:t>
            </a: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19299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2EAE1-345A-4CF3-963C-336350D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Faglærerkurser - ny dato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ED39F6-26B4-4130-B741-216CC421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84" y="1462465"/>
            <a:ext cx="11550032" cy="4795722"/>
          </a:xfrm>
        </p:spPr>
        <p:txBody>
          <a:bodyPr>
            <a:normAutofit fontScale="32500" lnSpcReduction="20000"/>
          </a:bodyPr>
          <a:lstStyle/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br>
              <a:rPr lang="da-DK" sz="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ADR Førstehjælp og brand REP. </a:t>
            </a:r>
            <a:b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Afholdes den 21. juni (Korsør) </a:t>
            </a:r>
            <a:br>
              <a:rPr lang="da-DK" sz="135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a-DK" sz="135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Spil og simulation i undervisningen Afholdes i efteråret    </a:t>
            </a:r>
            <a:endParaRPr lang="da-DK" sz="43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14504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2EAE1-345A-4CF3-963C-336350D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Husk kurser i August - uge 32!!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ED39F6-26B4-4130-B741-216CC421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84" y="1462465"/>
            <a:ext cx="11550032" cy="4795722"/>
          </a:xfrm>
        </p:spPr>
        <p:txBody>
          <a:bodyPr>
            <a:normAutofit fontScale="25000" lnSpcReduction="20000"/>
          </a:bodyPr>
          <a:lstStyle/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br>
              <a:rPr lang="da-DK" sz="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a-DK" sz="16000" dirty="0">
                <a:ea typeface="Tahoma" panose="020B0604030504040204" pitchFamily="34" charset="0"/>
                <a:cs typeface="Tahoma" panose="020B0604030504040204" pitchFamily="34" charset="0"/>
              </a:rPr>
              <a:t>Efteruddannelse for </a:t>
            </a:r>
            <a:r>
              <a:rPr lang="da-DK" sz="16000" dirty="0" err="1"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da-DK" sz="16000" dirty="0" err="1">
                <a:effectLst/>
                <a:ea typeface="Tahoma" panose="020B0604030504040204" pitchFamily="34" charset="0"/>
                <a:cs typeface="Tahoma" panose="020B0604030504040204" pitchFamily="34" charset="0"/>
              </a:rPr>
              <a:t>øre-lærere</a:t>
            </a: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8. – 12. aug.</a:t>
            </a:r>
            <a:b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135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Efteruddannelse mobile kraner 8. – 10. aug. </a:t>
            </a:r>
            <a:br>
              <a:rPr lang="da-DK" sz="135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a-DK" sz="135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160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Lastsikring med fjernundervisning 11. – 12. aug. </a:t>
            </a:r>
            <a:endParaRPr lang="da-DK" sz="43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 algn="ctr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b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da-DK" sz="16000" dirty="0">
                <a:ea typeface="Tahoma" panose="020B0604030504040204" pitchFamily="34" charset="0"/>
                <a:cs typeface="Tahoma" panose="020B0604030504040204" pitchFamily="34" charset="0"/>
              </a:rPr>
              <a:t>Alle afholdes i Jylland  </a:t>
            </a: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9068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2EAE1-345A-4CF3-963C-336350D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dirty="0"/>
              <a:t>TUR Kursuskalender 2023 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ED39F6-26B4-4130-B741-216CC421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984" y="1462465"/>
            <a:ext cx="11550032" cy="4795722"/>
          </a:xfrm>
        </p:spPr>
        <p:txBody>
          <a:bodyPr>
            <a:normAutofit fontScale="47500" lnSpcReduction="20000"/>
          </a:bodyPr>
          <a:lstStyle/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br>
              <a:rPr lang="da-DK" sz="50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Faglærerkurserne 2023 er klar i oversigten</a:t>
            </a: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9300" dirty="0">
                <a:ea typeface="Tahoma" panose="020B0604030504040204" pitchFamily="34" charset="0"/>
                <a:cs typeface="Tahoma" panose="020B0604030504040204" pitchFamily="34" charset="0"/>
              </a:rPr>
              <a:t>                     2</a:t>
            </a: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. september 2022</a:t>
            </a: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3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9300" dirty="0">
                <a:ea typeface="Tahoma" panose="020B0604030504040204" pitchFamily="34" charset="0"/>
                <a:cs typeface="Tahoma" panose="020B0604030504040204" pitchFamily="34" charset="0"/>
              </a:rPr>
              <a:t>https://www.tur.dk/tur-faglaereruddannelser/</a:t>
            </a: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r>
              <a:rPr lang="da-DK" sz="93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40385" indent="0">
              <a:lnSpc>
                <a:spcPct val="115000"/>
              </a:lnSpc>
              <a:spcBef>
                <a:spcPts val="600"/>
              </a:spcBef>
              <a:spcAft>
                <a:spcPts val="800"/>
              </a:spcAft>
              <a:buNone/>
              <a:tabLst>
                <a:tab pos="990600" algn="l"/>
                <a:tab pos="1530350" algn="l"/>
              </a:tabLst>
            </a:pPr>
            <a:endParaRPr lang="da-DK" sz="9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44204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6D0186-2C9B-AC14-CC6D-2A683DCA8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Idéer og forslag ønskes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A521AB-CF60-40F6-9B74-92DF70EAA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pPr marL="0" indent="0" algn="ctr">
              <a:buNone/>
            </a:pPr>
            <a:r>
              <a:rPr lang="da-DK" sz="4400" dirty="0"/>
              <a:t>Idéer og ønsker til </a:t>
            </a:r>
            <a:br>
              <a:rPr lang="da-DK" sz="4400" dirty="0"/>
            </a:br>
            <a:r>
              <a:rPr lang="da-DK" sz="4400" dirty="0"/>
              <a:t>faglærerkurserne næste år </a:t>
            </a:r>
            <a:br>
              <a:rPr lang="da-DK" sz="4400" dirty="0"/>
            </a:br>
            <a:r>
              <a:rPr lang="da-DK" sz="4400" dirty="0"/>
              <a:t>Skriv til: </a:t>
            </a:r>
          </a:p>
          <a:p>
            <a:pPr marL="0" indent="0" algn="ctr">
              <a:buNone/>
            </a:pPr>
            <a:r>
              <a:rPr lang="da-DK" sz="4400" dirty="0"/>
              <a:t> Jane Ellingsen, </a:t>
            </a:r>
            <a:r>
              <a:rPr lang="da-DK" sz="4400" dirty="0">
                <a:hlinkClick r:id="rId2"/>
              </a:rPr>
              <a:t>je@tur.dk</a:t>
            </a:r>
            <a:r>
              <a:rPr lang="da-DK" sz="4400" dirty="0"/>
              <a:t> </a:t>
            </a:r>
            <a:br>
              <a:rPr lang="da-DK" sz="4400" dirty="0"/>
            </a:br>
            <a:r>
              <a:rPr lang="da-DK" sz="4400" dirty="0"/>
              <a:t>eller ring: 81 45 45 15</a:t>
            </a:r>
          </a:p>
        </p:txBody>
      </p:sp>
    </p:spTree>
    <p:extLst>
      <p:ext uri="{BB962C8B-B14F-4D97-AF65-F5344CB8AC3E}">
        <p14:creationId xmlns:p14="http://schemas.microsoft.com/office/powerpoint/2010/main" val="418017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2D49FDA-6E87-4182-889C-8A8DD071ED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Nyt fra skolerne </a:t>
            </a:r>
          </a:p>
        </p:txBody>
      </p:sp>
      <p:sp>
        <p:nvSpPr>
          <p:cNvPr id="5" name="Undertitel 4">
            <a:extLst>
              <a:ext uri="{FF2B5EF4-FFF2-40B4-BE49-F238E27FC236}">
                <a16:creationId xmlns:a16="http://schemas.microsoft.com/office/drawing/2014/main" id="{2C4819D8-5907-48BD-BD94-F1481CD4DB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7021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3B76A5-32C3-499B-802F-398B8D79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9DD6CAC-0FD1-455C-B67A-E677BFB35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da-DK" sz="5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da-DK" sz="5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Andet af fælles interesse? </a:t>
            </a:r>
          </a:p>
        </p:txBody>
      </p:sp>
    </p:spTree>
    <p:extLst>
      <p:ext uri="{BB962C8B-B14F-4D97-AF65-F5344CB8AC3E}">
        <p14:creationId xmlns:p14="http://schemas.microsoft.com/office/powerpoint/2010/main" val="993748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AMU udbud 2022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305308-BA94-4AA5-A938-41F56B8E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/>
              <a:t>Ansøgningerne vil i 2022 blive behandlet efter nedenstående tidsplan:</a:t>
            </a:r>
            <a:endParaRPr lang="da-DK" sz="3200"/>
          </a:p>
          <a:p>
            <a:pPr marL="0" indent="0">
              <a:buNone/>
            </a:pPr>
            <a:endParaRPr lang="da-DK" sz="320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0C788F6B-03D9-5C4D-B0C9-874239A9AF89}"/>
              </a:ext>
            </a:extLst>
          </p:cNvPr>
          <p:cNvGraphicFramePr>
            <a:graphicFrameLocks noGrp="1"/>
          </p:cNvGraphicFramePr>
          <p:nvPr/>
        </p:nvGraphicFramePr>
        <p:xfrm>
          <a:off x="2864720" y="2252821"/>
          <a:ext cx="6462560" cy="3017520"/>
        </p:xfrm>
        <a:graphic>
          <a:graphicData uri="http://schemas.openxmlformats.org/drawingml/2006/table">
            <a:tbl>
              <a:tblPr/>
              <a:tblGrid>
                <a:gridCol w="3231280">
                  <a:extLst>
                    <a:ext uri="{9D8B030D-6E8A-4147-A177-3AD203B41FA5}">
                      <a16:colId xmlns:a16="http://schemas.microsoft.com/office/drawing/2014/main" val="4109101226"/>
                    </a:ext>
                  </a:extLst>
                </a:gridCol>
                <a:gridCol w="3231280">
                  <a:extLst>
                    <a:ext uri="{9D8B030D-6E8A-4147-A177-3AD203B41FA5}">
                      <a16:colId xmlns:a16="http://schemas.microsoft.com/office/drawing/2014/main" val="22320558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  <a:t>6. september 2022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  <a:t>Ansøgningsrunden lukker</a:t>
                      </a:r>
                    </a:p>
                  </a:txBody>
                  <a:tcPr>
                    <a:lnL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044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  <a:t>September 2022 - november 2022</a:t>
                      </a:r>
                      <a:b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</a:br>
                      <a:endParaRPr lang="da-DK" b="0">
                        <a:solidFill>
                          <a:srgbClr val="4A4A4A"/>
                        </a:solidFill>
                        <a:effectLst/>
                        <a:latin typeface="inherit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  <a:t>Ansøgningerne vurderes af relevante efteruddannelsesudvalg og VEU-rådet, som afgiver indstilling til Børn- og Undervisningsministeren</a:t>
                      </a:r>
                      <a:b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</a:br>
                      <a:endParaRPr lang="da-DK" b="0">
                        <a:solidFill>
                          <a:srgbClr val="4A4A4A"/>
                        </a:solidFill>
                        <a:effectLst/>
                        <a:latin typeface="inherit"/>
                      </a:endParaRPr>
                    </a:p>
                  </a:txBody>
                  <a:tcPr>
                    <a:lnL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2030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  <a:t>December 2022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b="0">
                          <a:solidFill>
                            <a:srgbClr val="4A4A4A"/>
                          </a:solidFill>
                          <a:effectLst/>
                          <a:latin typeface="inherit"/>
                        </a:rPr>
                        <a:t>Resultatet af ansøgningsrunden udmeldes</a:t>
                      </a:r>
                    </a:p>
                  </a:txBody>
                  <a:tcPr>
                    <a:lnL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E1E3E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441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0488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C3DD33F-4DDF-49C3-B07B-28F433DD5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96" y="1810805"/>
            <a:ext cx="7524962" cy="4170895"/>
          </a:xfrm>
        </p:spPr>
        <p:txBody>
          <a:bodyPr>
            <a:noAutofit/>
          </a:bodyPr>
          <a:lstStyle/>
          <a:p>
            <a:br>
              <a:rPr lang="da-DK" sz="28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28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28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28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44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3600" b="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Næste dialogmøder:</a:t>
            </a:r>
            <a:br>
              <a:rPr lang="da-DK" sz="3600" b="0" u="sng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Torsdag den 1. september</a:t>
            </a:r>
            <a:br>
              <a:rPr lang="da-DK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da-DK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a-DK" sz="32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Onsdag den 9. november</a:t>
            </a:r>
            <a:endParaRPr lang="da-DK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57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84" y="130456"/>
            <a:ext cx="11550032" cy="1183439"/>
          </a:xfrm>
        </p:spPr>
        <p:txBody>
          <a:bodyPr>
            <a:normAutofit fontScale="90000"/>
          </a:bodyPr>
          <a:lstStyle/>
          <a:p>
            <a:r>
              <a:rPr lang="da-DK"/>
              <a:t>NYT FRA TUR</a:t>
            </a:r>
            <a:br>
              <a:rPr lang="da-DK"/>
            </a:b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305308-BA94-4AA5-A938-41F56B8E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da-DK"/>
              <a:t>Af hensyn til de allerede godkendte AMU-udbydere, som har tilpasset deres administration, udstyr, lærerkapacitet mv. til det eksisterende udbudsbillede, gives der kun nye udbudsgodkendelser mellem de faste udbudsrunder, hvis der foreligger tungtvejende grunde herfor.</a:t>
            </a:r>
          </a:p>
          <a:p>
            <a:pPr marL="0" indent="0" fontAlgn="base">
              <a:buNone/>
            </a:pPr>
            <a:r>
              <a:rPr lang="da-DK"/>
              <a:t>Tungtvejende grunde kan være:</a:t>
            </a:r>
          </a:p>
          <a:p>
            <a:pPr fontAlgn="base"/>
            <a:r>
              <a:rPr lang="da-DK"/>
              <a:t>at en eksisterende udbyder ikke i tilstrækkelig grad lever op til sin udbudsforpligtelse.</a:t>
            </a:r>
          </a:p>
          <a:p>
            <a:pPr fontAlgn="base"/>
            <a:r>
              <a:rPr lang="da-DK"/>
              <a:t> at udbuddet har ændret sig på baggrund af ny udvikling i teknologi, ændret regulering eller markant ændrede markedsforhold.</a:t>
            </a:r>
          </a:p>
          <a:p>
            <a:pPr marL="0" indent="0">
              <a:buNone/>
            </a:pP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5373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84" y="130456"/>
            <a:ext cx="11550032" cy="1183439"/>
          </a:xfrm>
        </p:spPr>
        <p:txBody>
          <a:bodyPr>
            <a:normAutofit fontScale="90000"/>
          </a:bodyPr>
          <a:lstStyle/>
          <a:p>
            <a:r>
              <a:rPr lang="da-DK"/>
              <a:t>NYT FRA TUR</a:t>
            </a:r>
            <a:br>
              <a:rPr lang="da-DK"/>
            </a:b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2305308-BA94-4AA5-A938-41F56B8E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a-DK" u="sng"/>
              <a:t>” Trepartsaftale om flere lærepladser og entydigt ansvar” - Novemb</a:t>
            </a:r>
            <a:r>
              <a:rPr lang="da-DK"/>
              <a:t>er 2020</a:t>
            </a:r>
          </a:p>
          <a:p>
            <a:pPr marL="0" indent="0">
              <a:buNone/>
            </a:pPr>
            <a:r>
              <a:rPr lang="da-DK"/>
              <a:t>Ny ansøgning for 2022</a:t>
            </a:r>
          </a:p>
          <a:p>
            <a:pPr marL="0" indent="0">
              <a:buNone/>
            </a:pPr>
            <a:r>
              <a:rPr lang="da-DK"/>
              <a:t>Verden Vildeste Brobyggere 10. juni 2022 Fredericia</a:t>
            </a:r>
          </a:p>
          <a:p>
            <a:pPr marL="0" indent="0">
              <a:buNone/>
            </a:pPr>
            <a:r>
              <a:rPr lang="da-DK"/>
              <a:t>Ambassadør/book en lærling</a:t>
            </a:r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>
                <a:cs typeface="Calibri" panose="020F0502020204030204"/>
              </a:rPr>
              <a:t>                                                                       </a:t>
            </a:r>
            <a:r>
              <a:rPr lang="da-DK" sz="1400">
                <a:cs typeface="Calibri" panose="020F0502020204030204"/>
              </a:rPr>
              <a:t>  Foto Tomas Bertelsen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3684E8A-C789-604D-BC17-A707F55E9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2471" y="2920687"/>
            <a:ext cx="4378380" cy="2916000"/>
          </a:xfrm>
          <a:prstGeom prst="rect">
            <a:avLst/>
          </a:prstGeom>
          <a:effectLst>
            <a:softEdge rad="95591"/>
          </a:effec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5DD3332-07F6-118F-1EA7-49FECFA93C93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/>
              <a:t>Klik for at tilføje tekst</a:t>
            </a:r>
          </a:p>
        </p:txBody>
      </p:sp>
    </p:spTree>
    <p:extLst>
      <p:ext uri="{BB962C8B-B14F-4D97-AF65-F5344CB8AC3E}">
        <p14:creationId xmlns:p14="http://schemas.microsoft.com/office/powerpoint/2010/main" val="250815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2CD2C-C34C-4876-96CD-4E112D32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84" y="130456"/>
            <a:ext cx="11550032" cy="1183439"/>
          </a:xfrm>
        </p:spPr>
        <p:txBody>
          <a:bodyPr>
            <a:normAutofit fontScale="90000"/>
          </a:bodyPr>
          <a:lstStyle/>
          <a:p>
            <a:r>
              <a:rPr lang="da-DK"/>
              <a:t>NYT FRA TUR</a:t>
            </a:r>
            <a:br>
              <a:rPr lang="da-DK"/>
            </a:br>
            <a:endParaRPr lang="da-DK"/>
          </a:p>
        </p:txBody>
      </p:sp>
      <p:graphicFrame>
        <p:nvGraphicFramePr>
          <p:cNvPr id="9" name="Pladsholder til indhold 8">
            <a:extLst>
              <a:ext uri="{FF2B5EF4-FFF2-40B4-BE49-F238E27FC236}">
                <a16:creationId xmlns:a16="http://schemas.microsoft.com/office/drawing/2014/main" id="{D6F644FA-F460-0038-1371-D7F558E7BB4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70126" y="2047081"/>
          <a:ext cx="5651747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2521">
                  <a:extLst>
                    <a:ext uri="{9D8B030D-6E8A-4147-A177-3AD203B41FA5}">
                      <a16:colId xmlns:a16="http://schemas.microsoft.com/office/drawing/2014/main" val="99838974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3263071303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1105720173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1940772118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261766960"/>
                    </a:ext>
                  </a:extLst>
                </a:gridCol>
                <a:gridCol w="606194">
                  <a:extLst>
                    <a:ext uri="{9D8B030D-6E8A-4147-A177-3AD203B41FA5}">
                      <a16:colId xmlns:a16="http://schemas.microsoft.com/office/drawing/2014/main" val="3444283533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2018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2019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2020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2021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644397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2701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chauffører af mejeriprodukter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99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259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143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176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854598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dyretransportchauffører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31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40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39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35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64235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entreprenørchauffører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26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36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63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36997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flyttechauffører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7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11988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kranførere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73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75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13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39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827653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kølevognschauffører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26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4874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renovationschauffører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149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218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175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69057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stykgods- og distributionschauffør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5.721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13.200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11.639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10.351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39529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særtransportchauffører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51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40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4963169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tankbilchauffører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97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5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814783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buschauffører i OST/Flextrafik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341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625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432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299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410502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rutebuschauffører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1.996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2.714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2.489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2.336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959130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Ajourføring for turistbuschauffører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 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78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82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244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183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4009416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u="none" strike="noStrike">
                          <a:effectLst/>
                        </a:rPr>
                        <a:t>Total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8414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17354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15330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u="none" strike="noStrike">
                          <a:effectLst/>
                        </a:rPr>
                        <a:t>13647</a:t>
                      </a:r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34255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965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878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[SUBGRID]" val="[SubGrid]"/>
</p:tagLst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r" id="{A7DF1DF7-E0CB-2F4B-A5E1-1E533AF0D5DD}" vid="{E9C9DDDC-28C8-E54B-B4AD-5D26FF1DE8CC}"/>
    </a:ext>
  </a:extLst>
</a:theme>
</file>

<file path=ppt/theme/theme2.xml><?xml version="1.0" encoding="utf-8"?>
<a:theme xmlns:a="http://schemas.openxmlformats.org/drawingml/2006/main" name="UVM">
  <a:themeElements>
    <a:clrScheme name="Undervisningsministeriet">
      <a:dk1>
        <a:srgbClr val="161616"/>
      </a:dk1>
      <a:lt1>
        <a:srgbClr val="FFFFFF"/>
      </a:lt1>
      <a:dk2>
        <a:srgbClr val="404042"/>
      </a:dk2>
      <a:lt2>
        <a:srgbClr val="E5F1F4"/>
      </a:lt2>
      <a:accent1>
        <a:srgbClr val="007A98"/>
      </a:accent1>
      <a:accent2>
        <a:srgbClr val="99CAD6"/>
      </a:accent2>
      <a:accent3>
        <a:srgbClr val="33786D"/>
      </a:accent3>
      <a:accent4>
        <a:srgbClr val="C31F59"/>
      </a:accent4>
      <a:accent5>
        <a:srgbClr val="69226A"/>
      </a:accent5>
      <a:accent6>
        <a:srgbClr val="EA8145"/>
      </a:accent6>
      <a:hlink>
        <a:srgbClr val="007A98"/>
      </a:hlink>
      <a:folHlink>
        <a:srgbClr val="99CAD6"/>
      </a:folHlink>
    </a:clrScheme>
    <a:fontScheme name="UVM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custClrLst>
    <a:custClr name="UVM 100%">
      <a:srgbClr val="007A98"/>
    </a:custClr>
    <a:custClr name="STIL 100%">
      <a:srgbClr val="33786D"/>
    </a:custClr>
    <a:custClr name="STUK 100%">
      <a:srgbClr val="736E6A"/>
    </a:custClr>
    <a:custClr name="DARK BLUE 100%">
      <a:srgbClr val="343953"/>
    </a:custClr>
    <a:custClr name="PINK 100%">
      <a:srgbClr val="C31F59"/>
    </a:custClr>
    <a:custClr name="PURPLE 100%">
      <a:srgbClr val="69226A"/>
    </a:custClr>
    <a:custClr name="ORANGE 100%">
      <a:srgbClr val="EA8145"/>
    </a:custClr>
    <a:custClr name="YELLOW 100%">
      <a:srgbClr val="EABD2E"/>
    </a:custClr>
    <a:custClr name="BLUE 100%">
      <a:srgbClr val="332D8C"/>
    </a:custClr>
    <a:custClr name="SAND">
      <a:srgbClr val="F9F5E3"/>
    </a:custClr>
    <a:custClr name="UVM 80%">
      <a:srgbClr val="4595AE"/>
    </a:custClr>
    <a:custClr name="STIL 80%">
      <a:srgbClr val="5C938A"/>
    </a:custClr>
    <a:custClr name="STUK 80%">
      <a:srgbClr val="8F8B87"/>
    </a:custClr>
    <a:custClr name="DARK BLUE 80%">
      <a:srgbClr val="5D6175"/>
    </a:custClr>
    <a:custClr name="PINK 80%">
      <a:srgbClr val="CF4C7A"/>
    </a:custClr>
    <a:custClr name="PURPLE 80%">
      <a:srgbClr val="874E88"/>
    </a:custClr>
    <a:custClr name="ORANGE 80%">
      <a:srgbClr val="EE9A6A"/>
    </a:custClr>
    <a:custClr name="YELLOW 80%">
      <a:srgbClr val="EECA58"/>
    </a:custClr>
    <a:custClr name="BLUE 80%">
      <a:srgbClr val="5C57A3"/>
    </a:custClr>
    <a:custClr name="WHITE">
      <a:srgbClr val="FFFFFF"/>
    </a:custClr>
    <a:custClr name="UVM 40%">
      <a:srgbClr val="99CAD6"/>
    </a:custClr>
    <a:custClr name="STIL 40%">
      <a:srgbClr val="ADC9C5"/>
    </a:custClr>
    <a:custClr name="STUK 40%">
      <a:srgbClr val="C7C5C3"/>
    </a:custClr>
    <a:custClr name="DARK BLUE 40%">
      <a:srgbClr val="AEB0BA"/>
    </a:custClr>
    <a:custClr name="PINK 40%">
      <a:srgbClr val="E7A5BD"/>
    </a:custClr>
    <a:custClr name="PURPLE 40%">
      <a:srgbClr val="C3A7C3"/>
    </a:custClr>
    <a:custClr name="ORANGE 40%">
      <a:srgbClr val="F7CDB5"/>
    </a:custClr>
    <a:custClr name="YELLOW 40%">
      <a:srgbClr val="F7E5AB"/>
    </a:custClr>
    <a:custClr name="BLUE 40%">
      <a:srgbClr val="ADABD1"/>
    </a:custClr>
    <a:custClr name="WHITE">
      <a:srgbClr val="FFFFFF"/>
    </a:custClr>
    <a:custClr name="UVM 20%">
      <a:srgbClr val="CCE4EA"/>
    </a:custClr>
    <a:custClr name="STIL 20%">
      <a:srgbClr val="D6E4E2"/>
    </a:custClr>
    <a:custClr name="STUK 20%">
      <a:srgbClr val="E3E2E1"/>
    </a:custClr>
    <a:custClr name="DARK BLUE 20%">
      <a:srgbClr val="D6D7DD"/>
    </a:custClr>
    <a:custClr name="PINK 20%">
      <a:srgbClr val="F3D2DE"/>
    </a:custClr>
    <a:custClr name="PURPLE 20%">
      <a:srgbClr val="E1D3E1"/>
    </a:custClr>
    <a:custClr name="ORANGE 20%">
      <a:srgbClr val="FBE6DA"/>
    </a:custClr>
    <a:custClr name="YELLOW 20%">
      <a:srgbClr val="FBF2D5"/>
    </a:custClr>
    <a:custClr name="BLUE 20%">
      <a:srgbClr val="D6D5E8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Blank.potx" id="{7B5B84D5-A520-4060-84DC-056D7B13DB11}" vid="{D567C7F5-CE46-4E14-8AB4-EFFA31538308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rop">
  <a:themeElements>
    <a:clrScheme name="Grøn-gul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o xmlns="e5a614a0-e390-4758-987e-00508b2d8f32" xsi:nil="true"/>
    <SharedWithUsers xmlns="8e01ca8f-5ef1-4f69-bef7-0923966b1c21">
      <UserInfo>
        <DisplayName>Johnny Bendix Bengtson</DisplayName>
        <AccountId>67</AccountId>
        <AccountType/>
      </UserInfo>
      <UserInfo>
        <DisplayName>Jørgen Jæger</DisplayName>
        <AccountId>13</AccountId>
        <AccountType/>
      </UserInfo>
      <UserInfo>
        <DisplayName>Michael Ørum Henriksen</DisplayName>
        <AccountId>122</AccountId>
        <AccountType/>
      </UserInfo>
      <UserInfo>
        <DisplayName>Anne Kolbye</DisplayName>
        <AccountId>6</AccountId>
        <AccountType/>
      </UserInfo>
    </SharedWithUsers>
    <lcf76f155ced4ddcb4097134ff3c332f xmlns="e5a614a0-e390-4758-987e-00508b2d8f32">
      <Terms xmlns="http://schemas.microsoft.com/office/infopath/2007/PartnerControls"/>
    </lcf76f155ced4ddcb4097134ff3c332f>
    <TaxCatchAll xmlns="8e01ca8f-5ef1-4f69-bef7-0923966b1c2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6624E3CD10854468FCCE94CAABFFAEB" ma:contentTypeVersion="17" ma:contentTypeDescription="Opret et nyt dokument." ma:contentTypeScope="" ma:versionID="7513db21cb739c5e31dc7bf35aa4566a">
  <xsd:schema xmlns:xsd="http://www.w3.org/2001/XMLSchema" xmlns:xs="http://www.w3.org/2001/XMLSchema" xmlns:p="http://schemas.microsoft.com/office/2006/metadata/properties" xmlns:ns2="e5a614a0-e390-4758-987e-00508b2d8f32" xmlns:ns3="8e01ca8f-5ef1-4f69-bef7-0923966b1c21" targetNamespace="http://schemas.microsoft.com/office/2006/metadata/properties" ma:root="true" ma:fieldsID="87d36121a0a57e8caa824ad18ea8c0b2" ns2:_="" ns3:_="">
    <xsd:import namespace="e5a614a0-e390-4758-987e-00508b2d8f32"/>
    <xsd:import namespace="8e01ca8f-5ef1-4f69-bef7-0923966b1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Dato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614a0-e390-4758-987e-00508b2d8f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Dato" ma:index="12" nillable="true" ma:displayName="Dato" ma:format="DateOnly" ma:internalName="Dato">
      <xsd:simpleType>
        <xsd:restriction base="dms:DateTime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ledmærker" ma:readOnly="false" ma:fieldId="{5cf76f15-5ced-4ddc-b409-7134ff3c332f}" ma:taxonomyMulti="true" ma:sspId="78d8fed3-eade-4d2d-8e51-d1e1973cc8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1ca8f-5ef1-4f69-bef7-0923966b1c2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2ef22a-6204-49a6-8902-6181c02549c8}" ma:internalName="TaxCatchAll" ma:showField="CatchAllData" ma:web="8e01ca8f-5ef1-4f69-bef7-0923966b1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FED68B-C5CC-4AA0-8D80-4415A279B4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7E3530-7D83-4A83-8D7B-0519F17888EC}">
  <ds:schemaRefs>
    <ds:schemaRef ds:uri="8e01ca8f-5ef1-4f69-bef7-0923966b1c21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5a614a0-e390-4758-987e-00508b2d8f3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C5A546D-5C42-4010-9ADF-E302D7CF4DA5}"/>
</file>

<file path=docProps/app.xml><?xml version="1.0" encoding="utf-8"?>
<Properties xmlns="http://schemas.openxmlformats.org/officeDocument/2006/extended-properties" xmlns:vt="http://schemas.openxmlformats.org/officeDocument/2006/docPropsVTypes">
  <Template>TUR præsentation (1)</Template>
  <TotalTime>161</TotalTime>
  <Words>1650</Words>
  <Application>Microsoft Office PowerPoint</Application>
  <PresentationFormat>Widescreen</PresentationFormat>
  <Paragraphs>478</Paragraphs>
  <Slides>60</Slides>
  <Notes>3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4</vt:i4>
      </vt:variant>
      <vt:variant>
        <vt:lpstr>Slidetitler</vt:lpstr>
      </vt:variant>
      <vt:variant>
        <vt:i4>60</vt:i4>
      </vt:variant>
    </vt:vector>
  </HeadingPairs>
  <TitlesOfParts>
    <vt:vector size="74" baseType="lpstr">
      <vt:lpstr>Arial</vt:lpstr>
      <vt:lpstr>Arial Black</vt:lpstr>
      <vt:lpstr>Calibri</vt:lpstr>
      <vt:lpstr>Calibri Light</vt:lpstr>
      <vt:lpstr>Franklin Gothic Book</vt:lpstr>
      <vt:lpstr>Georgia</vt:lpstr>
      <vt:lpstr>inherit</vt:lpstr>
      <vt:lpstr>Tahoma</vt:lpstr>
      <vt:lpstr>Verdana</vt:lpstr>
      <vt:lpstr>Wingdings</vt:lpstr>
      <vt:lpstr>Kontortema</vt:lpstr>
      <vt:lpstr>UVM</vt:lpstr>
      <vt:lpstr>Office-tema</vt:lpstr>
      <vt:lpstr>Crop</vt:lpstr>
      <vt:lpstr>PowerPoint-præsentation</vt:lpstr>
      <vt:lpstr>Dagsorden </vt:lpstr>
      <vt:lpstr>Nyt fra TUR</vt:lpstr>
      <vt:lpstr>NYT FRA TUR</vt:lpstr>
      <vt:lpstr>NYT FRA TUR</vt:lpstr>
      <vt:lpstr>AMU udbud 2022</vt:lpstr>
      <vt:lpstr>NYT FRA TUR </vt:lpstr>
      <vt:lpstr>NYT FRA TUR </vt:lpstr>
      <vt:lpstr>NYT FRA TUR </vt:lpstr>
      <vt:lpstr>NYT FRA TUR</vt:lpstr>
      <vt:lpstr>Prøver i AMU </vt:lpstr>
      <vt:lpstr>Prøver i AMU </vt:lpstr>
      <vt:lpstr>Prøver i AMU</vt:lpstr>
      <vt:lpstr>Fremadrettet</vt:lpstr>
      <vt:lpstr>Nyt fra Personbefordring</vt:lpstr>
      <vt:lpstr>Personbefordring</vt:lpstr>
      <vt:lpstr>Analyser</vt:lpstr>
      <vt:lpstr>Kørekort bus</vt:lpstr>
      <vt:lpstr>Udviklingsopgaver</vt:lpstr>
      <vt:lpstr>Nyt fra Lager, havn og terminal </vt:lpstr>
      <vt:lpstr>Lager, Havn og Terminal</vt:lpstr>
      <vt:lpstr>Lager, Havn og Terminal</vt:lpstr>
      <vt:lpstr>Lager, Havn og Terminal</vt:lpstr>
      <vt:lpstr>Lager, Havn og Terminal</vt:lpstr>
      <vt:lpstr>Lager, Havn og Terminal</vt:lpstr>
      <vt:lpstr>Nyt fra Vejgods</vt:lpstr>
      <vt:lpstr>Chauffør og kran konference 23-25 maj </vt:lpstr>
      <vt:lpstr>Revision af mål Q2</vt:lpstr>
      <vt:lpstr>Slamsuger /spuleoperatør</vt:lpstr>
      <vt:lpstr>Analyse </vt:lpstr>
      <vt:lpstr>PowerPoint-præsentation</vt:lpstr>
      <vt:lpstr>LUU</vt:lpstr>
      <vt:lpstr> Særlig indsats målrettet ukrainske flygtninge </vt:lpstr>
      <vt:lpstr>AMU-kurser målrettet ukrainske flygtninge. </vt:lpstr>
      <vt:lpstr> Indlæg fra skole Henrik Helios EUC Lillebælt</vt:lpstr>
      <vt:lpstr>PowerPoint-præsentation</vt:lpstr>
      <vt:lpstr>Videnscenter Procesteknologi dækker over: </vt:lpstr>
      <vt:lpstr>Hvad kan lageruddannelsen bruge Videnscenter Procesteknologi til? </vt:lpstr>
      <vt:lpstr>Hold dig opdateret: </vt:lpstr>
      <vt:lpstr> Nyt fra Færdselsstyrelsen </vt:lpstr>
      <vt:lpstr>Nyt fra TUR Forlag</vt:lpstr>
      <vt:lpstr>Siden sidst  </vt:lpstr>
      <vt:lpstr>Revision af kurser på Turteori - eksempler på billeder</vt:lpstr>
      <vt:lpstr>Revision af kurser på Turteori - eksempler på billeder</vt:lpstr>
      <vt:lpstr>Revision af kurser på Turteori - eksempler på video</vt:lpstr>
      <vt:lpstr>Ibog 4 – nye features</vt:lpstr>
      <vt:lpstr>På vej fra forlaget</vt:lpstr>
      <vt:lpstr>TUR  Faglærerkurser 2022</vt:lpstr>
      <vt:lpstr>TUR Faglærerkurser - Nyt booking system  </vt:lpstr>
      <vt:lpstr>PowerPoint-præsentation</vt:lpstr>
      <vt:lpstr>PowerPoint-præsentation</vt:lpstr>
      <vt:lpstr>PowerPoint-præsentation</vt:lpstr>
      <vt:lpstr>Husk kurser i juni !!  </vt:lpstr>
      <vt:lpstr>Faglærerkurser - ny dato </vt:lpstr>
      <vt:lpstr>Husk kurser i August - uge 32!!  </vt:lpstr>
      <vt:lpstr>TUR Kursuskalender 2023  </vt:lpstr>
      <vt:lpstr>Idéer og forslag ønskes </vt:lpstr>
      <vt:lpstr>Nyt fra skolerne </vt:lpstr>
      <vt:lpstr>PowerPoint-præsentation</vt:lpstr>
      <vt:lpstr>      Næste dialogmøder:   Torsdag den 1. september  Onsdag den 9. november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Mogens Ellgaard-Cramer</dc:creator>
  <cp:lastModifiedBy>Michael Ørum Henriksen</cp:lastModifiedBy>
  <cp:revision>60</cp:revision>
  <cp:lastPrinted>2022-05-31T13:30:08Z</cp:lastPrinted>
  <dcterms:created xsi:type="dcterms:W3CDTF">2020-09-14T11:33:43Z</dcterms:created>
  <dcterms:modified xsi:type="dcterms:W3CDTF">2022-06-01T06:10:14Z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0x010100D6624E3CD10854468FCCE94CAABFFAEB</vt:lpwstr>
  </property>
</Properties>
</file>