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4" r:id="rId5"/>
    <p:sldMasterId id="2147483728" r:id="rId6"/>
    <p:sldMasterId id="2147483736" r:id="rId7"/>
    <p:sldMasterId id="2147483756" r:id="rId8"/>
  </p:sldMasterIdLst>
  <p:notesMasterIdLst>
    <p:notesMasterId r:id="rId86"/>
  </p:notesMasterIdLst>
  <p:sldIdLst>
    <p:sldId id="369" r:id="rId9"/>
    <p:sldId id="266" r:id="rId10"/>
    <p:sldId id="370" r:id="rId11"/>
    <p:sldId id="940" r:id="rId12"/>
    <p:sldId id="943" r:id="rId13"/>
    <p:sldId id="941" r:id="rId14"/>
    <p:sldId id="942" r:id="rId15"/>
    <p:sldId id="1020" r:id="rId16"/>
    <p:sldId id="1019" r:id="rId17"/>
    <p:sldId id="1021" r:id="rId18"/>
    <p:sldId id="1029" r:id="rId19"/>
    <p:sldId id="1022" r:id="rId20"/>
    <p:sldId id="1028" r:id="rId21"/>
    <p:sldId id="1023" r:id="rId22"/>
    <p:sldId id="948" r:id="rId23"/>
    <p:sldId id="721" r:id="rId24"/>
    <p:sldId id="810" r:id="rId25"/>
    <p:sldId id="950" r:id="rId26"/>
    <p:sldId id="844" r:id="rId27"/>
    <p:sldId id="954" r:id="rId28"/>
    <p:sldId id="257" r:id="rId29"/>
    <p:sldId id="301" r:id="rId30"/>
    <p:sldId id="303" r:id="rId31"/>
    <p:sldId id="304" r:id="rId32"/>
    <p:sldId id="305" r:id="rId33"/>
    <p:sldId id="306" r:id="rId34"/>
    <p:sldId id="302" r:id="rId35"/>
    <p:sldId id="729" r:id="rId36"/>
    <p:sldId id="803" r:id="rId37"/>
    <p:sldId id="944" r:id="rId38"/>
    <p:sldId id="888" r:id="rId39"/>
    <p:sldId id="891" r:id="rId40"/>
    <p:sldId id="892" r:id="rId41"/>
    <p:sldId id="893" r:id="rId42"/>
    <p:sldId id="895" r:id="rId43"/>
    <p:sldId id="952" r:id="rId44"/>
    <p:sldId id="897" r:id="rId45"/>
    <p:sldId id="728" r:id="rId46"/>
    <p:sldId id="959" r:id="rId47"/>
    <p:sldId id="258" r:id="rId48"/>
    <p:sldId id="946" r:id="rId49"/>
    <p:sldId id="1027" r:id="rId50"/>
    <p:sldId id="274" r:id="rId51"/>
    <p:sldId id="885" r:id="rId52"/>
    <p:sldId id="1033" r:id="rId53"/>
    <p:sldId id="1032" r:id="rId54"/>
    <p:sldId id="955" r:id="rId55"/>
    <p:sldId id="953" r:id="rId56"/>
    <p:sldId id="1034" r:id="rId57"/>
    <p:sldId id="278" r:id="rId58"/>
    <p:sldId id="273" r:id="rId59"/>
    <p:sldId id="260" r:id="rId60"/>
    <p:sldId id="277" r:id="rId61"/>
    <p:sldId id="1035" r:id="rId62"/>
    <p:sldId id="279" r:id="rId63"/>
    <p:sldId id="262" r:id="rId64"/>
    <p:sldId id="1036" r:id="rId65"/>
    <p:sldId id="265" r:id="rId66"/>
    <p:sldId id="271" r:id="rId67"/>
    <p:sldId id="737" r:id="rId68"/>
    <p:sldId id="852" r:id="rId69"/>
    <p:sldId id="1030" r:id="rId70"/>
    <p:sldId id="900" r:id="rId71"/>
    <p:sldId id="956" r:id="rId72"/>
    <p:sldId id="957" r:id="rId73"/>
    <p:sldId id="902" r:id="rId74"/>
    <p:sldId id="904" r:id="rId75"/>
    <p:sldId id="1031" r:id="rId76"/>
    <p:sldId id="1024" r:id="rId77"/>
    <p:sldId id="930" r:id="rId78"/>
    <p:sldId id="934" r:id="rId79"/>
    <p:sldId id="1025" r:id="rId80"/>
    <p:sldId id="932" r:id="rId81"/>
    <p:sldId id="1026" r:id="rId82"/>
    <p:sldId id="795" r:id="rId83"/>
    <p:sldId id="739" r:id="rId84"/>
    <p:sldId id="738" r:id="rId85"/>
  </p:sldIdLst>
  <p:sldSz cx="12192000" cy="6858000"/>
  <p:notesSz cx="6792913" cy="992505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95BA"/>
    <a:srgbClr val="25B7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3732B4-06F7-45AA-8012-D122D7A37B00}" v="9" dt="2022-08-31T13:21:44.837"/>
    <p1510:client id="{AFD2FE6F-F191-D74C-81DA-994ADABCA60A}" v="50" dt="2022-08-31T12:02:56.624"/>
    <p1510:client id="{F6EFB84D-E06E-448E-96D5-64FB18C8DBAF}" v="675" dt="2022-08-31T16:01:35.851"/>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778" y="4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theme" Target="theme/theme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90" Type="http://schemas.openxmlformats.org/officeDocument/2006/relationships/tableStyles" Target="tableStyles.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presProps" Target="presProp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Ørum Henriksen" userId="ea4e8251-cdde-49cd-82a2-f7c5a559db37" providerId="ADAL" clId="{F6EFB84D-E06E-448E-96D5-64FB18C8DBAF}"/>
    <pc:docChg chg="modSld">
      <pc:chgData name="Michael Ørum Henriksen" userId="ea4e8251-cdde-49cd-82a2-f7c5a559db37" providerId="ADAL" clId="{F6EFB84D-E06E-448E-96D5-64FB18C8DBAF}" dt="2022-09-01T11:39:07.480" v="36" actId="20577"/>
      <pc:docMkLst>
        <pc:docMk/>
      </pc:docMkLst>
      <pc:sldChg chg="modSp mod">
        <pc:chgData name="Michael Ørum Henriksen" userId="ea4e8251-cdde-49cd-82a2-f7c5a559db37" providerId="ADAL" clId="{F6EFB84D-E06E-448E-96D5-64FB18C8DBAF}" dt="2022-09-01T11:39:07.480" v="36" actId="20577"/>
        <pc:sldMkLst>
          <pc:docMk/>
          <pc:sldMk cId="4205542849" sldId="885"/>
        </pc:sldMkLst>
        <pc:spChg chg="mod">
          <ac:chgData name="Michael Ørum Henriksen" userId="ea4e8251-cdde-49cd-82a2-f7c5a559db37" providerId="ADAL" clId="{F6EFB84D-E06E-448E-96D5-64FB18C8DBAF}" dt="2022-09-01T11:39:07.480" v="36" actId="20577"/>
          <ac:spMkLst>
            <pc:docMk/>
            <pc:sldMk cId="4205542849" sldId="885"/>
            <ac:spMk id="5" creationId="{3BC6571B-C21F-4676-B09B-52FBB4BFF0B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D5548A-FC28-432A-80D0-FD2854DF2BF2}"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CEC8AA15-0CB8-431E-BF13-D44A8D9024F1}">
      <dgm:prSet/>
      <dgm:spPr/>
      <dgm:t>
        <a:bodyPr/>
        <a:lstStyle/>
        <a:p>
          <a:r>
            <a:rPr lang="da-DK"/>
            <a:t>F</a:t>
          </a:r>
          <a:r>
            <a:rPr lang="da-DK" i="0"/>
            <a:t>ælles værdigrundlag og et stærkt teamsamarbejde </a:t>
          </a:r>
        </a:p>
        <a:p>
          <a:r>
            <a:rPr lang="da-DK" i="0"/>
            <a:t>(små erfagrupper).</a:t>
          </a:r>
          <a:endParaRPr lang="en-US"/>
        </a:p>
      </dgm:t>
    </dgm:pt>
    <dgm:pt modelId="{472670F3-B3F8-4B7F-8581-697B998D0A38}" type="parTrans" cxnId="{8C06B6CC-BAD7-4286-B1F8-0A87652D4E14}">
      <dgm:prSet/>
      <dgm:spPr/>
      <dgm:t>
        <a:bodyPr/>
        <a:lstStyle/>
        <a:p>
          <a:endParaRPr lang="en-US"/>
        </a:p>
      </dgm:t>
    </dgm:pt>
    <dgm:pt modelId="{42A46012-EC7A-4B45-81B9-317B9F557913}" type="sibTrans" cxnId="{8C06B6CC-BAD7-4286-B1F8-0A87652D4E14}">
      <dgm:prSet/>
      <dgm:spPr/>
      <dgm:t>
        <a:bodyPr/>
        <a:lstStyle/>
        <a:p>
          <a:endParaRPr lang="en-US"/>
        </a:p>
      </dgm:t>
    </dgm:pt>
    <dgm:pt modelId="{355DD44F-9AC7-4A49-8067-594B2E684F55}">
      <dgm:prSet/>
      <dgm:spPr/>
      <dgm:t>
        <a:bodyPr/>
        <a:lstStyle/>
        <a:p>
          <a:r>
            <a:rPr lang="da-DK"/>
            <a:t>Systematisk kvalitet – (viskvalitet + forbedringsrapporter) </a:t>
          </a:r>
          <a:endParaRPr lang="en-US"/>
        </a:p>
      </dgm:t>
    </dgm:pt>
    <dgm:pt modelId="{1BB3A88E-EA82-4B74-B601-E9D1A56855A7}" type="parTrans" cxnId="{815CBBF4-D4A7-4960-81A8-FC1228D76923}">
      <dgm:prSet/>
      <dgm:spPr/>
      <dgm:t>
        <a:bodyPr/>
        <a:lstStyle/>
        <a:p>
          <a:endParaRPr lang="en-US"/>
        </a:p>
      </dgm:t>
    </dgm:pt>
    <dgm:pt modelId="{F03C0B51-1448-4A62-877E-8F29D42E945D}" type="sibTrans" cxnId="{815CBBF4-D4A7-4960-81A8-FC1228D76923}">
      <dgm:prSet/>
      <dgm:spPr/>
      <dgm:t>
        <a:bodyPr/>
        <a:lstStyle/>
        <a:p>
          <a:endParaRPr lang="en-US"/>
        </a:p>
      </dgm:t>
    </dgm:pt>
    <dgm:pt modelId="{927853F6-D7C1-4E78-A738-723546E9C477}">
      <dgm:prSet/>
      <dgm:spPr/>
      <dgm:t>
        <a:bodyPr/>
        <a:lstStyle/>
        <a:p>
          <a:r>
            <a:rPr lang="en-US" err="1"/>
            <a:t>Afd.møder</a:t>
          </a:r>
          <a:r>
            <a:rPr lang="en-US"/>
            <a:t>/</a:t>
          </a:r>
          <a:r>
            <a:rPr lang="en-US" err="1"/>
            <a:t>teammøder</a:t>
          </a:r>
          <a:endParaRPr lang="en-US"/>
        </a:p>
      </dgm:t>
    </dgm:pt>
    <dgm:pt modelId="{4199668F-E35F-40A8-854E-310F4FD82963}" type="parTrans" cxnId="{526DA0B3-E4DE-4FF9-A02D-AA833F55D781}">
      <dgm:prSet/>
      <dgm:spPr/>
      <dgm:t>
        <a:bodyPr/>
        <a:lstStyle/>
        <a:p>
          <a:endParaRPr lang="da-DK"/>
        </a:p>
      </dgm:t>
    </dgm:pt>
    <dgm:pt modelId="{08814CE7-1350-4474-AA62-619E6955C35A}" type="sibTrans" cxnId="{526DA0B3-E4DE-4FF9-A02D-AA833F55D781}">
      <dgm:prSet/>
      <dgm:spPr/>
      <dgm:t>
        <a:bodyPr/>
        <a:lstStyle/>
        <a:p>
          <a:endParaRPr lang="da-DK"/>
        </a:p>
      </dgm:t>
    </dgm:pt>
    <dgm:pt modelId="{7AC7837A-776C-456E-B417-034850929FAC}">
      <dgm:prSet/>
      <dgm:spPr/>
      <dgm:t>
        <a:bodyPr/>
        <a:lstStyle/>
        <a:p>
          <a:r>
            <a:rPr lang="en-US" err="1"/>
            <a:t>Happyboard</a:t>
          </a:r>
          <a:r>
            <a:rPr lang="en-US"/>
            <a:t>/</a:t>
          </a:r>
          <a:r>
            <a:rPr lang="en-US" err="1"/>
            <a:t>hvor</a:t>
          </a:r>
          <a:r>
            <a:rPr lang="en-US"/>
            <a:t> vi </a:t>
          </a:r>
          <a:r>
            <a:rPr lang="en-US" err="1"/>
            <a:t>deler</a:t>
          </a:r>
          <a:r>
            <a:rPr lang="en-US"/>
            <a:t> de </a:t>
          </a:r>
          <a:r>
            <a:rPr lang="en-US" err="1"/>
            <a:t>gode</a:t>
          </a:r>
          <a:r>
            <a:rPr lang="en-US"/>
            <a:t> </a:t>
          </a:r>
          <a:r>
            <a:rPr lang="en-US" err="1"/>
            <a:t>historier</a:t>
          </a:r>
          <a:endParaRPr lang="en-US"/>
        </a:p>
      </dgm:t>
    </dgm:pt>
    <dgm:pt modelId="{F2DA3538-35A0-42F9-9DAC-DDDEBE7317FB}" type="parTrans" cxnId="{6FFE36DC-8C52-4E10-A838-0AACB57F20A6}">
      <dgm:prSet/>
      <dgm:spPr/>
      <dgm:t>
        <a:bodyPr/>
        <a:lstStyle/>
        <a:p>
          <a:endParaRPr lang="da-DK"/>
        </a:p>
      </dgm:t>
    </dgm:pt>
    <dgm:pt modelId="{C65869E7-752A-4E92-A579-E72A883CCB1D}" type="sibTrans" cxnId="{6FFE36DC-8C52-4E10-A838-0AACB57F20A6}">
      <dgm:prSet/>
      <dgm:spPr/>
      <dgm:t>
        <a:bodyPr/>
        <a:lstStyle/>
        <a:p>
          <a:endParaRPr lang="da-DK"/>
        </a:p>
      </dgm:t>
    </dgm:pt>
    <dgm:pt modelId="{FEE7FD82-5724-475A-9115-D348F3F0816C}" type="pres">
      <dgm:prSet presAssocID="{A6D5548A-FC28-432A-80D0-FD2854DF2BF2}" presName="diagram" presStyleCnt="0">
        <dgm:presLayoutVars>
          <dgm:dir/>
          <dgm:resizeHandles val="exact"/>
        </dgm:presLayoutVars>
      </dgm:prSet>
      <dgm:spPr/>
    </dgm:pt>
    <dgm:pt modelId="{8DC559B2-6A57-44CB-AB18-D288F91BC0C9}" type="pres">
      <dgm:prSet presAssocID="{CEC8AA15-0CB8-431E-BF13-D44A8D9024F1}" presName="node" presStyleLbl="node1" presStyleIdx="0" presStyleCnt="4">
        <dgm:presLayoutVars>
          <dgm:bulletEnabled val="1"/>
        </dgm:presLayoutVars>
      </dgm:prSet>
      <dgm:spPr/>
    </dgm:pt>
    <dgm:pt modelId="{BACE3C2E-3849-40F7-89BD-9BF4474D2238}" type="pres">
      <dgm:prSet presAssocID="{42A46012-EC7A-4B45-81B9-317B9F557913}" presName="sibTrans" presStyleCnt="0"/>
      <dgm:spPr/>
    </dgm:pt>
    <dgm:pt modelId="{E6DA1AC9-8DD8-44B7-81AF-F741CE1ED7EE}" type="pres">
      <dgm:prSet presAssocID="{355DD44F-9AC7-4A49-8067-594B2E684F55}" presName="node" presStyleLbl="node1" presStyleIdx="1" presStyleCnt="4">
        <dgm:presLayoutVars>
          <dgm:bulletEnabled val="1"/>
        </dgm:presLayoutVars>
      </dgm:prSet>
      <dgm:spPr/>
    </dgm:pt>
    <dgm:pt modelId="{045DE264-0812-4D50-909E-23C88BFA8EB2}" type="pres">
      <dgm:prSet presAssocID="{F03C0B51-1448-4A62-877E-8F29D42E945D}" presName="sibTrans" presStyleCnt="0"/>
      <dgm:spPr/>
    </dgm:pt>
    <dgm:pt modelId="{D128BB02-628F-4DBA-AEB3-252F421E4C98}" type="pres">
      <dgm:prSet presAssocID="{927853F6-D7C1-4E78-A738-723546E9C477}" presName="node" presStyleLbl="node1" presStyleIdx="2" presStyleCnt="4">
        <dgm:presLayoutVars>
          <dgm:bulletEnabled val="1"/>
        </dgm:presLayoutVars>
      </dgm:prSet>
      <dgm:spPr/>
    </dgm:pt>
    <dgm:pt modelId="{85493AD9-DAFC-4EBA-96D1-7AAFEBD8E409}" type="pres">
      <dgm:prSet presAssocID="{08814CE7-1350-4474-AA62-619E6955C35A}" presName="sibTrans" presStyleCnt="0"/>
      <dgm:spPr/>
    </dgm:pt>
    <dgm:pt modelId="{DCCCB035-5EC8-45DF-891F-487EAB26745E}" type="pres">
      <dgm:prSet presAssocID="{7AC7837A-776C-456E-B417-034850929FAC}" presName="node" presStyleLbl="node1" presStyleIdx="3" presStyleCnt="4">
        <dgm:presLayoutVars>
          <dgm:bulletEnabled val="1"/>
        </dgm:presLayoutVars>
      </dgm:prSet>
      <dgm:spPr/>
    </dgm:pt>
  </dgm:ptLst>
  <dgm:cxnLst>
    <dgm:cxn modelId="{99832F36-9438-492D-A902-E4994BC4F6CD}" type="presOf" srcId="{927853F6-D7C1-4E78-A738-723546E9C477}" destId="{D128BB02-628F-4DBA-AEB3-252F421E4C98}" srcOrd="0" destOrd="0" presId="urn:microsoft.com/office/officeart/2005/8/layout/default"/>
    <dgm:cxn modelId="{9EF89A64-38D5-42DA-B93B-536B81B01367}" type="presOf" srcId="{355DD44F-9AC7-4A49-8067-594B2E684F55}" destId="{E6DA1AC9-8DD8-44B7-81AF-F741CE1ED7EE}" srcOrd="0" destOrd="0" presId="urn:microsoft.com/office/officeart/2005/8/layout/default"/>
    <dgm:cxn modelId="{A39FB267-E2D3-4F74-BC29-B77A602A7A39}" type="presOf" srcId="{7AC7837A-776C-456E-B417-034850929FAC}" destId="{DCCCB035-5EC8-45DF-891F-487EAB26745E}" srcOrd="0" destOrd="0" presId="urn:microsoft.com/office/officeart/2005/8/layout/default"/>
    <dgm:cxn modelId="{A050C98B-7652-4556-981A-2006E7012C13}" type="presOf" srcId="{A6D5548A-FC28-432A-80D0-FD2854DF2BF2}" destId="{FEE7FD82-5724-475A-9115-D348F3F0816C}" srcOrd="0" destOrd="0" presId="urn:microsoft.com/office/officeart/2005/8/layout/default"/>
    <dgm:cxn modelId="{526DA0B3-E4DE-4FF9-A02D-AA833F55D781}" srcId="{A6D5548A-FC28-432A-80D0-FD2854DF2BF2}" destId="{927853F6-D7C1-4E78-A738-723546E9C477}" srcOrd="2" destOrd="0" parTransId="{4199668F-E35F-40A8-854E-310F4FD82963}" sibTransId="{08814CE7-1350-4474-AA62-619E6955C35A}"/>
    <dgm:cxn modelId="{8C06B6CC-BAD7-4286-B1F8-0A87652D4E14}" srcId="{A6D5548A-FC28-432A-80D0-FD2854DF2BF2}" destId="{CEC8AA15-0CB8-431E-BF13-D44A8D9024F1}" srcOrd="0" destOrd="0" parTransId="{472670F3-B3F8-4B7F-8581-697B998D0A38}" sibTransId="{42A46012-EC7A-4B45-81B9-317B9F557913}"/>
    <dgm:cxn modelId="{0F3F9AD3-D458-4624-8509-98C15DBED81B}" type="presOf" srcId="{CEC8AA15-0CB8-431E-BF13-D44A8D9024F1}" destId="{8DC559B2-6A57-44CB-AB18-D288F91BC0C9}" srcOrd="0" destOrd="0" presId="urn:microsoft.com/office/officeart/2005/8/layout/default"/>
    <dgm:cxn modelId="{6FFE36DC-8C52-4E10-A838-0AACB57F20A6}" srcId="{A6D5548A-FC28-432A-80D0-FD2854DF2BF2}" destId="{7AC7837A-776C-456E-B417-034850929FAC}" srcOrd="3" destOrd="0" parTransId="{F2DA3538-35A0-42F9-9DAC-DDDEBE7317FB}" sibTransId="{C65869E7-752A-4E92-A579-E72A883CCB1D}"/>
    <dgm:cxn modelId="{815CBBF4-D4A7-4960-81A8-FC1228D76923}" srcId="{A6D5548A-FC28-432A-80D0-FD2854DF2BF2}" destId="{355DD44F-9AC7-4A49-8067-594B2E684F55}" srcOrd="1" destOrd="0" parTransId="{1BB3A88E-EA82-4B74-B601-E9D1A56855A7}" sibTransId="{F03C0B51-1448-4A62-877E-8F29D42E945D}"/>
    <dgm:cxn modelId="{D6CCAF9E-2DD9-4989-BF8F-3C1D4030B95F}" type="presParOf" srcId="{FEE7FD82-5724-475A-9115-D348F3F0816C}" destId="{8DC559B2-6A57-44CB-AB18-D288F91BC0C9}" srcOrd="0" destOrd="0" presId="urn:microsoft.com/office/officeart/2005/8/layout/default"/>
    <dgm:cxn modelId="{CF70FEFC-BFC5-4789-92F4-0080319945D2}" type="presParOf" srcId="{FEE7FD82-5724-475A-9115-D348F3F0816C}" destId="{BACE3C2E-3849-40F7-89BD-9BF4474D2238}" srcOrd="1" destOrd="0" presId="urn:microsoft.com/office/officeart/2005/8/layout/default"/>
    <dgm:cxn modelId="{65AC82B7-D763-4EC8-A82C-DFCEF6C8A623}" type="presParOf" srcId="{FEE7FD82-5724-475A-9115-D348F3F0816C}" destId="{E6DA1AC9-8DD8-44B7-81AF-F741CE1ED7EE}" srcOrd="2" destOrd="0" presId="urn:microsoft.com/office/officeart/2005/8/layout/default"/>
    <dgm:cxn modelId="{20F8F15A-BC13-445A-A687-8FDB38AEA421}" type="presParOf" srcId="{FEE7FD82-5724-475A-9115-D348F3F0816C}" destId="{045DE264-0812-4D50-909E-23C88BFA8EB2}" srcOrd="3" destOrd="0" presId="urn:microsoft.com/office/officeart/2005/8/layout/default"/>
    <dgm:cxn modelId="{4E6EB963-FF94-4DD3-BD2E-157C96BC96DC}" type="presParOf" srcId="{FEE7FD82-5724-475A-9115-D348F3F0816C}" destId="{D128BB02-628F-4DBA-AEB3-252F421E4C98}" srcOrd="4" destOrd="0" presId="urn:microsoft.com/office/officeart/2005/8/layout/default"/>
    <dgm:cxn modelId="{4FB4A615-BE5E-445E-A986-17FD3CFCE2A8}" type="presParOf" srcId="{FEE7FD82-5724-475A-9115-D348F3F0816C}" destId="{85493AD9-DAFC-4EBA-96D1-7AAFEBD8E409}" srcOrd="5" destOrd="0" presId="urn:microsoft.com/office/officeart/2005/8/layout/default"/>
    <dgm:cxn modelId="{A3C86A19-5AF6-4866-BF06-C53E3275978D}" type="presParOf" srcId="{FEE7FD82-5724-475A-9115-D348F3F0816C}" destId="{DCCCB035-5EC8-45DF-891F-487EAB26745E}"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C559B2-6A57-44CB-AB18-D288F91BC0C9}">
      <dsp:nvSpPr>
        <dsp:cNvPr id="0" name=""/>
        <dsp:cNvSpPr/>
      </dsp:nvSpPr>
      <dsp:spPr>
        <a:xfrm>
          <a:off x="1748064" y="2976"/>
          <a:ext cx="3342605" cy="2005563"/>
        </a:xfrm>
        <a:prstGeom prst="rect">
          <a:avLst/>
        </a:prstGeom>
        <a:gradFill rotWithShape="0">
          <a:gsLst>
            <a:gs pos="0">
              <a:schemeClr val="accent1">
                <a:hueOff val="0"/>
                <a:satOff val="0"/>
                <a:lumOff val="0"/>
                <a:alphaOff val="0"/>
              </a:schemeClr>
            </a:gs>
            <a:gs pos="90000">
              <a:schemeClr val="accent1">
                <a:hueOff val="0"/>
                <a:satOff val="0"/>
                <a:lumOff val="0"/>
                <a:alphaOff val="0"/>
                <a:shade val="100000"/>
              </a:schemeClr>
            </a:gs>
            <a:gs pos="100000">
              <a:schemeClr val="accent1">
                <a:hueOff val="0"/>
                <a:satOff val="0"/>
                <a:lumOff val="0"/>
                <a:alphaOff val="0"/>
                <a:shade val="85000"/>
              </a:schemeClr>
            </a:gs>
          </a:gsLst>
          <a:path path="circle">
            <a:fillToRect l="100000" t="100000" r="100000" b="100000"/>
          </a:path>
        </a:gradFill>
        <a:ln>
          <a:noFill/>
        </a:ln>
        <a:effectLst>
          <a:outerShdw blurRad="38100" dist="1777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da-DK" sz="2600" kern="1200"/>
            <a:t>F</a:t>
          </a:r>
          <a:r>
            <a:rPr lang="da-DK" sz="2600" i="0" kern="1200"/>
            <a:t>ælles værdigrundlag og et stærkt teamsamarbejde </a:t>
          </a:r>
        </a:p>
        <a:p>
          <a:pPr marL="0" lvl="0" indent="0" algn="ctr" defTabSz="1155700">
            <a:lnSpc>
              <a:spcPct val="90000"/>
            </a:lnSpc>
            <a:spcBef>
              <a:spcPct val="0"/>
            </a:spcBef>
            <a:spcAft>
              <a:spcPct val="35000"/>
            </a:spcAft>
            <a:buNone/>
          </a:pPr>
          <a:r>
            <a:rPr lang="da-DK" sz="2600" i="0" kern="1200"/>
            <a:t>(små erfagrupper).</a:t>
          </a:r>
          <a:endParaRPr lang="en-US" sz="2600" kern="1200"/>
        </a:p>
      </dsp:txBody>
      <dsp:txXfrm>
        <a:off x="1748064" y="2976"/>
        <a:ext cx="3342605" cy="2005563"/>
      </dsp:txXfrm>
    </dsp:sp>
    <dsp:sp modelId="{E6DA1AC9-8DD8-44B7-81AF-F741CE1ED7EE}">
      <dsp:nvSpPr>
        <dsp:cNvPr id="0" name=""/>
        <dsp:cNvSpPr/>
      </dsp:nvSpPr>
      <dsp:spPr>
        <a:xfrm>
          <a:off x="5424930" y="2976"/>
          <a:ext cx="3342605" cy="2005563"/>
        </a:xfrm>
        <a:prstGeom prst="rect">
          <a:avLst/>
        </a:prstGeom>
        <a:gradFill rotWithShape="0">
          <a:gsLst>
            <a:gs pos="0">
              <a:schemeClr val="accent1">
                <a:hueOff val="0"/>
                <a:satOff val="0"/>
                <a:lumOff val="0"/>
                <a:alphaOff val="0"/>
              </a:schemeClr>
            </a:gs>
            <a:gs pos="90000">
              <a:schemeClr val="accent1">
                <a:hueOff val="0"/>
                <a:satOff val="0"/>
                <a:lumOff val="0"/>
                <a:alphaOff val="0"/>
                <a:shade val="100000"/>
              </a:schemeClr>
            </a:gs>
            <a:gs pos="100000">
              <a:schemeClr val="accent1">
                <a:hueOff val="0"/>
                <a:satOff val="0"/>
                <a:lumOff val="0"/>
                <a:alphaOff val="0"/>
                <a:shade val="85000"/>
              </a:schemeClr>
            </a:gs>
          </a:gsLst>
          <a:path path="circle">
            <a:fillToRect l="100000" t="100000" r="100000" b="100000"/>
          </a:path>
        </a:gradFill>
        <a:ln>
          <a:noFill/>
        </a:ln>
        <a:effectLst>
          <a:outerShdw blurRad="38100" dist="1777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da-DK" sz="2600" kern="1200"/>
            <a:t>Systematisk kvalitet – (viskvalitet + forbedringsrapporter) </a:t>
          </a:r>
          <a:endParaRPr lang="en-US" sz="2600" kern="1200"/>
        </a:p>
      </dsp:txBody>
      <dsp:txXfrm>
        <a:off x="5424930" y="2976"/>
        <a:ext cx="3342605" cy="2005563"/>
      </dsp:txXfrm>
    </dsp:sp>
    <dsp:sp modelId="{D128BB02-628F-4DBA-AEB3-252F421E4C98}">
      <dsp:nvSpPr>
        <dsp:cNvPr id="0" name=""/>
        <dsp:cNvSpPr/>
      </dsp:nvSpPr>
      <dsp:spPr>
        <a:xfrm>
          <a:off x="1748064" y="2342799"/>
          <a:ext cx="3342605" cy="2005563"/>
        </a:xfrm>
        <a:prstGeom prst="rect">
          <a:avLst/>
        </a:prstGeom>
        <a:gradFill rotWithShape="0">
          <a:gsLst>
            <a:gs pos="0">
              <a:schemeClr val="accent1">
                <a:hueOff val="0"/>
                <a:satOff val="0"/>
                <a:lumOff val="0"/>
                <a:alphaOff val="0"/>
              </a:schemeClr>
            </a:gs>
            <a:gs pos="90000">
              <a:schemeClr val="accent1">
                <a:hueOff val="0"/>
                <a:satOff val="0"/>
                <a:lumOff val="0"/>
                <a:alphaOff val="0"/>
                <a:shade val="100000"/>
              </a:schemeClr>
            </a:gs>
            <a:gs pos="100000">
              <a:schemeClr val="accent1">
                <a:hueOff val="0"/>
                <a:satOff val="0"/>
                <a:lumOff val="0"/>
                <a:alphaOff val="0"/>
                <a:shade val="85000"/>
              </a:schemeClr>
            </a:gs>
          </a:gsLst>
          <a:path path="circle">
            <a:fillToRect l="100000" t="100000" r="100000" b="100000"/>
          </a:path>
        </a:gradFill>
        <a:ln>
          <a:noFill/>
        </a:ln>
        <a:effectLst>
          <a:outerShdw blurRad="38100" dist="1777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err="1"/>
            <a:t>Afd.møder</a:t>
          </a:r>
          <a:r>
            <a:rPr lang="en-US" sz="2600" kern="1200"/>
            <a:t>/</a:t>
          </a:r>
          <a:r>
            <a:rPr lang="en-US" sz="2600" kern="1200" err="1"/>
            <a:t>teammøder</a:t>
          </a:r>
          <a:endParaRPr lang="en-US" sz="2600" kern="1200"/>
        </a:p>
      </dsp:txBody>
      <dsp:txXfrm>
        <a:off x="1748064" y="2342799"/>
        <a:ext cx="3342605" cy="2005563"/>
      </dsp:txXfrm>
    </dsp:sp>
    <dsp:sp modelId="{DCCCB035-5EC8-45DF-891F-487EAB26745E}">
      <dsp:nvSpPr>
        <dsp:cNvPr id="0" name=""/>
        <dsp:cNvSpPr/>
      </dsp:nvSpPr>
      <dsp:spPr>
        <a:xfrm>
          <a:off x="5424930" y="2342799"/>
          <a:ext cx="3342605" cy="2005563"/>
        </a:xfrm>
        <a:prstGeom prst="rect">
          <a:avLst/>
        </a:prstGeom>
        <a:gradFill rotWithShape="0">
          <a:gsLst>
            <a:gs pos="0">
              <a:schemeClr val="accent1">
                <a:hueOff val="0"/>
                <a:satOff val="0"/>
                <a:lumOff val="0"/>
                <a:alphaOff val="0"/>
              </a:schemeClr>
            </a:gs>
            <a:gs pos="90000">
              <a:schemeClr val="accent1">
                <a:hueOff val="0"/>
                <a:satOff val="0"/>
                <a:lumOff val="0"/>
                <a:alphaOff val="0"/>
                <a:shade val="100000"/>
              </a:schemeClr>
            </a:gs>
            <a:gs pos="100000">
              <a:schemeClr val="accent1">
                <a:hueOff val="0"/>
                <a:satOff val="0"/>
                <a:lumOff val="0"/>
                <a:alphaOff val="0"/>
                <a:shade val="85000"/>
              </a:schemeClr>
            </a:gs>
          </a:gsLst>
          <a:path path="circle">
            <a:fillToRect l="100000" t="100000" r="100000" b="100000"/>
          </a:path>
        </a:gradFill>
        <a:ln>
          <a:noFill/>
        </a:ln>
        <a:effectLst>
          <a:outerShdw blurRad="38100" dist="1777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err="1"/>
            <a:t>Happyboard</a:t>
          </a:r>
          <a:r>
            <a:rPr lang="en-US" sz="2600" kern="1200"/>
            <a:t>/</a:t>
          </a:r>
          <a:r>
            <a:rPr lang="en-US" sz="2600" kern="1200" err="1"/>
            <a:t>hvor</a:t>
          </a:r>
          <a:r>
            <a:rPr lang="en-US" sz="2600" kern="1200"/>
            <a:t> vi </a:t>
          </a:r>
          <a:r>
            <a:rPr lang="en-US" sz="2600" kern="1200" err="1"/>
            <a:t>deler</a:t>
          </a:r>
          <a:r>
            <a:rPr lang="en-US" sz="2600" kern="1200"/>
            <a:t> de </a:t>
          </a:r>
          <a:r>
            <a:rPr lang="en-US" sz="2600" kern="1200" err="1"/>
            <a:t>gode</a:t>
          </a:r>
          <a:r>
            <a:rPr lang="en-US" sz="2600" kern="1200"/>
            <a:t> </a:t>
          </a:r>
          <a:r>
            <a:rPr lang="en-US" sz="2600" kern="1200" err="1"/>
            <a:t>historier</a:t>
          </a:r>
          <a:endParaRPr lang="en-US" sz="2600" kern="1200"/>
        </a:p>
      </dsp:txBody>
      <dsp:txXfrm>
        <a:off x="5424930" y="2342799"/>
        <a:ext cx="3342605" cy="200556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3597" cy="497976"/>
          </a:xfrm>
          <a:prstGeom prst="rect">
            <a:avLst/>
          </a:prstGeom>
        </p:spPr>
        <p:txBody>
          <a:bodyPr vert="horz" lIns="91815" tIns="45907" rIns="91815" bIns="45907" rtlCol="0"/>
          <a:lstStyle>
            <a:lvl1pPr algn="l">
              <a:defRPr sz="1200"/>
            </a:lvl1pPr>
          </a:lstStyle>
          <a:p>
            <a:endParaRPr lang="da-DK"/>
          </a:p>
        </p:txBody>
      </p:sp>
      <p:sp>
        <p:nvSpPr>
          <p:cNvPr id="3" name="Pladsholder til dato 2"/>
          <p:cNvSpPr>
            <a:spLocks noGrp="1"/>
          </p:cNvSpPr>
          <p:nvPr>
            <p:ph type="dt" idx="1"/>
          </p:nvPr>
        </p:nvSpPr>
        <p:spPr>
          <a:xfrm>
            <a:off x="3847745" y="0"/>
            <a:ext cx="2943597" cy="497976"/>
          </a:xfrm>
          <a:prstGeom prst="rect">
            <a:avLst/>
          </a:prstGeom>
        </p:spPr>
        <p:txBody>
          <a:bodyPr vert="horz" lIns="91815" tIns="45907" rIns="91815" bIns="45907" rtlCol="0"/>
          <a:lstStyle>
            <a:lvl1pPr algn="r">
              <a:defRPr sz="1200"/>
            </a:lvl1pPr>
          </a:lstStyle>
          <a:p>
            <a:fld id="{B90C463E-3210-BD49-B37D-FAD6B6FBDE9C}" type="datetimeFigureOut">
              <a:rPr lang="da-DK" smtClean="0"/>
              <a:t>01-09-2022</a:t>
            </a:fld>
            <a:endParaRPr lang="da-DK"/>
          </a:p>
        </p:txBody>
      </p:sp>
      <p:sp>
        <p:nvSpPr>
          <p:cNvPr id="4" name="Pladsholder til slidebillede 3"/>
          <p:cNvSpPr>
            <a:spLocks noGrp="1" noRot="1" noChangeAspect="1"/>
          </p:cNvSpPr>
          <p:nvPr>
            <p:ph type="sldImg" idx="2"/>
          </p:nvPr>
        </p:nvSpPr>
        <p:spPr>
          <a:xfrm>
            <a:off x="419100" y="1241425"/>
            <a:ext cx="5954713" cy="3349625"/>
          </a:xfrm>
          <a:prstGeom prst="rect">
            <a:avLst/>
          </a:prstGeom>
          <a:noFill/>
          <a:ln w="12700">
            <a:solidFill>
              <a:prstClr val="black"/>
            </a:solidFill>
          </a:ln>
        </p:spPr>
        <p:txBody>
          <a:bodyPr vert="horz" lIns="91815" tIns="45907" rIns="91815" bIns="45907" rtlCol="0" anchor="ctr"/>
          <a:lstStyle/>
          <a:p>
            <a:endParaRPr lang="da-DK"/>
          </a:p>
        </p:txBody>
      </p:sp>
      <p:sp>
        <p:nvSpPr>
          <p:cNvPr id="5" name="Pladsholder til noter 4"/>
          <p:cNvSpPr>
            <a:spLocks noGrp="1"/>
          </p:cNvSpPr>
          <p:nvPr>
            <p:ph type="body" sz="quarter" idx="3"/>
          </p:nvPr>
        </p:nvSpPr>
        <p:spPr>
          <a:xfrm>
            <a:off x="679292" y="4776432"/>
            <a:ext cx="5434330" cy="3907989"/>
          </a:xfrm>
          <a:prstGeom prst="rect">
            <a:avLst/>
          </a:prstGeom>
        </p:spPr>
        <p:txBody>
          <a:bodyPr vert="horz" lIns="91815" tIns="45907" rIns="91815" bIns="45907"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7076"/>
            <a:ext cx="2943597" cy="497975"/>
          </a:xfrm>
          <a:prstGeom prst="rect">
            <a:avLst/>
          </a:prstGeom>
        </p:spPr>
        <p:txBody>
          <a:bodyPr vert="horz" lIns="91815" tIns="45907" rIns="91815" bIns="45907" rtlCol="0" anchor="b"/>
          <a:lstStyle>
            <a:lvl1pPr algn="l">
              <a:defRPr sz="1200"/>
            </a:lvl1pPr>
          </a:lstStyle>
          <a:p>
            <a:endParaRPr lang="da-DK"/>
          </a:p>
        </p:txBody>
      </p:sp>
      <p:sp>
        <p:nvSpPr>
          <p:cNvPr id="7" name="Pladsholder til slidenummer 6"/>
          <p:cNvSpPr>
            <a:spLocks noGrp="1"/>
          </p:cNvSpPr>
          <p:nvPr>
            <p:ph type="sldNum" sz="quarter" idx="5"/>
          </p:nvPr>
        </p:nvSpPr>
        <p:spPr>
          <a:xfrm>
            <a:off x="3847745" y="9427076"/>
            <a:ext cx="2943597" cy="497975"/>
          </a:xfrm>
          <a:prstGeom prst="rect">
            <a:avLst/>
          </a:prstGeom>
        </p:spPr>
        <p:txBody>
          <a:bodyPr vert="horz" lIns="91815" tIns="45907" rIns="91815" bIns="45907" rtlCol="0" anchor="b"/>
          <a:lstStyle>
            <a:lvl1pPr algn="r">
              <a:defRPr sz="1200"/>
            </a:lvl1pPr>
          </a:lstStyle>
          <a:p>
            <a:fld id="{6F5BA3CA-EDEA-9640-9DE9-67353A2055FE}" type="slidenum">
              <a:rPr lang="da-DK" smtClean="0"/>
              <a:t>‹nr.›</a:t>
            </a:fld>
            <a:endParaRPr lang="da-DK"/>
          </a:p>
        </p:txBody>
      </p:sp>
    </p:spTree>
    <p:extLst>
      <p:ext uri="{BB962C8B-B14F-4D97-AF65-F5344CB8AC3E}">
        <p14:creationId xmlns:p14="http://schemas.microsoft.com/office/powerpoint/2010/main" val="2054170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1</a:t>
            </a:fld>
            <a:endParaRPr lang="da-DK"/>
          </a:p>
        </p:txBody>
      </p:sp>
    </p:spTree>
    <p:extLst>
      <p:ext uri="{BB962C8B-B14F-4D97-AF65-F5344CB8AC3E}">
        <p14:creationId xmlns:p14="http://schemas.microsoft.com/office/powerpoint/2010/main" val="3693702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2</a:t>
            </a:fld>
            <a:endParaRPr lang="da-DK"/>
          </a:p>
        </p:txBody>
      </p:sp>
    </p:spTree>
    <p:extLst>
      <p:ext uri="{BB962C8B-B14F-4D97-AF65-F5344CB8AC3E}">
        <p14:creationId xmlns:p14="http://schemas.microsoft.com/office/powerpoint/2010/main" val="1276475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8</a:t>
            </a:fld>
            <a:endParaRPr lang="da-DK"/>
          </a:p>
        </p:txBody>
      </p:sp>
    </p:spTree>
    <p:extLst>
      <p:ext uri="{BB962C8B-B14F-4D97-AF65-F5344CB8AC3E}">
        <p14:creationId xmlns:p14="http://schemas.microsoft.com/office/powerpoint/2010/main" val="1485541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14</a:t>
            </a:fld>
            <a:endParaRPr lang="da-DK"/>
          </a:p>
        </p:txBody>
      </p:sp>
    </p:spTree>
    <p:extLst>
      <p:ext uri="{BB962C8B-B14F-4D97-AF65-F5344CB8AC3E}">
        <p14:creationId xmlns:p14="http://schemas.microsoft.com/office/powerpoint/2010/main" val="188634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FCEV – </a:t>
            </a:r>
            <a:r>
              <a:rPr lang="da-DK" err="1"/>
              <a:t>fuel</a:t>
            </a:r>
            <a:r>
              <a:rPr lang="da-DK"/>
              <a:t> </a:t>
            </a:r>
            <a:r>
              <a:rPr lang="da-DK" err="1"/>
              <a:t>cell</a:t>
            </a:r>
            <a:r>
              <a:rPr lang="da-DK"/>
              <a:t> </a:t>
            </a:r>
            <a:r>
              <a:rPr lang="da-DK" err="1"/>
              <a:t>electric</a:t>
            </a:r>
            <a:r>
              <a:rPr lang="da-DK"/>
              <a:t> </a:t>
            </a:r>
            <a:r>
              <a:rPr lang="da-DK" err="1"/>
              <a:t>vehicles</a:t>
            </a:r>
            <a:r>
              <a:rPr lang="da-DK"/>
              <a:t> (brint) </a:t>
            </a:r>
          </a:p>
        </p:txBody>
      </p:sp>
      <p:sp>
        <p:nvSpPr>
          <p:cNvPr id="4" name="Pladsholder til slidenummer 3"/>
          <p:cNvSpPr>
            <a:spLocks noGrp="1"/>
          </p:cNvSpPr>
          <p:nvPr>
            <p:ph type="sldNum" sz="quarter" idx="5"/>
          </p:nvPr>
        </p:nvSpPr>
        <p:spPr/>
        <p:txBody>
          <a:bodyPr/>
          <a:lstStyle/>
          <a:p>
            <a:fld id="{6F5BA3CA-EDEA-9640-9DE9-67353A2055FE}" type="slidenum">
              <a:rPr lang="da-DK" smtClean="0"/>
              <a:t>40</a:t>
            </a:fld>
            <a:endParaRPr lang="da-DK"/>
          </a:p>
        </p:txBody>
      </p:sp>
    </p:spTree>
    <p:extLst>
      <p:ext uri="{BB962C8B-B14F-4D97-AF65-F5344CB8AC3E}">
        <p14:creationId xmlns:p14="http://schemas.microsoft.com/office/powerpoint/2010/main" val="18477890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extLst>
      <p:ext uri="{BB962C8B-B14F-4D97-AF65-F5344CB8AC3E}">
        <p14:creationId xmlns:p14="http://schemas.microsoft.com/office/powerpoint/2010/main" val="1614993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orside m. bille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29999" y="3808800"/>
            <a:ext cx="7369639" cy="1378800"/>
          </a:xfrm>
        </p:spPr>
        <p:txBody>
          <a:bodyPr anchor="t" anchorCtr="0"/>
          <a:lstStyle>
            <a:lvl1pPr algn="l">
              <a:defRPr sz="5400"/>
            </a:lvl1pPr>
          </a:lstStyle>
          <a:p>
            <a:r>
              <a:rPr lang="da-DK"/>
              <a:t>Klik for at tilføje titel</a:t>
            </a:r>
          </a:p>
        </p:txBody>
      </p:sp>
      <p:sp>
        <p:nvSpPr>
          <p:cNvPr id="8" name="Picture Placeholder 7">
            <a:extLst>
              <a:ext uri="{FF2B5EF4-FFF2-40B4-BE49-F238E27FC236}">
                <a16:creationId xmlns:a16="http://schemas.microsoft.com/office/drawing/2014/main" id="{D071BC88-05E3-4DFA-898B-86BAC91629FA}"/>
              </a:ext>
            </a:extLst>
          </p:cNvPr>
          <p:cNvSpPr>
            <a:spLocks noGrp="1"/>
          </p:cNvSpPr>
          <p:nvPr>
            <p:ph type="pic" sz="quarter" idx="14" hasCustomPrompt="1"/>
          </p:nvPr>
        </p:nvSpPr>
        <p:spPr>
          <a:xfrm>
            <a:off x="0" y="0"/>
            <a:ext cx="12193200" cy="3430800"/>
          </a:xfrm>
          <a:solidFill>
            <a:schemeClr val="bg1"/>
          </a:solidFill>
        </p:spPr>
        <p:txBody>
          <a:bodyPr tIns="72000"/>
          <a:lstStyle>
            <a:lvl1pPr marL="0" indent="0" algn="ctr">
              <a:buNone/>
              <a:defRPr sz="1600"/>
            </a:lvl1pPr>
          </a:lstStyle>
          <a:p>
            <a:r>
              <a:rPr lang="da-DK"/>
              <a:t>Klik for at indsætte billede</a:t>
            </a:r>
          </a:p>
        </p:txBody>
      </p:sp>
      <p:sp>
        <p:nvSpPr>
          <p:cNvPr id="13" name="Freeform: Shape 12">
            <a:extLst>
              <a:ext uri="{FF2B5EF4-FFF2-40B4-BE49-F238E27FC236}">
                <a16:creationId xmlns:a16="http://schemas.microsoft.com/office/drawing/2014/main" id="{C72B30F0-001B-429B-BBCD-ED21173DC455}"/>
              </a:ext>
            </a:extLst>
          </p:cNvPr>
          <p:cNvSpPr/>
          <p:nvPr userDrawn="1"/>
        </p:nvSpPr>
        <p:spPr>
          <a:xfrm>
            <a:off x="-2" y="3841285"/>
            <a:ext cx="1838229" cy="2508669"/>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chemeClr val="accent2"/>
          </a:solidFill>
          <a:ln w="9683" cap="flat">
            <a:noFill/>
            <a:prstDash val="solid"/>
            <a:miter/>
          </a:ln>
        </p:spPr>
        <p:txBody>
          <a:bodyPr wrap="square" rtlCol="0" anchor="ctr">
            <a:noAutofit/>
          </a:bodyPr>
          <a:lstStyle/>
          <a:p>
            <a:endParaRPr lang="da-DK"/>
          </a:p>
        </p:txBody>
      </p:sp>
      <p:sp>
        <p:nvSpPr>
          <p:cNvPr id="11" name="Text Placeholder streg">
            <a:extLst>
              <a:ext uri="{FF2B5EF4-FFF2-40B4-BE49-F238E27FC236}">
                <a16:creationId xmlns:a16="http://schemas.microsoft.com/office/drawing/2014/main" id="{AF016A7E-D7F0-494C-B0B9-483F664C16AD}"/>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a:t>.</a:t>
            </a:r>
          </a:p>
        </p:txBody>
      </p:sp>
      <p:sp>
        <p:nvSpPr>
          <p:cNvPr id="14" name="Text Placeholder logo">
            <a:extLst>
              <a:ext uri="{FF2B5EF4-FFF2-40B4-BE49-F238E27FC236}">
                <a16:creationId xmlns:a16="http://schemas.microsoft.com/office/drawing/2014/main" id="{C022134B-2EA5-4CBB-9450-AECB23083815}"/>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a:t>.</a:t>
            </a:r>
          </a:p>
        </p:txBody>
      </p:sp>
      <p:sp>
        <p:nvSpPr>
          <p:cNvPr id="4" name="Date"/>
          <p:cNvSpPr>
            <a:spLocks noGrp="1"/>
          </p:cNvSpPr>
          <p:nvPr>
            <p:ph type="dt" sz="half" idx="10"/>
          </p:nvPr>
        </p:nvSpPr>
        <p:spPr>
          <a:xfrm>
            <a:off x="0" y="6858000"/>
            <a:ext cx="0" cy="0"/>
          </a:xfrm>
        </p:spPr>
        <p:txBody>
          <a:bodyPr/>
          <a:lstStyle>
            <a:lvl1pPr>
              <a:defRPr sz="100">
                <a:noFill/>
              </a:defRPr>
            </a:lvl1pPr>
          </a:lstStyle>
          <a:p>
            <a:fld id="{9FB4A9B8-3638-4FC0-9D5B-37E83506B102}" type="datetime2">
              <a:rPr lang="da-DK" smtClean="0"/>
              <a:t>1. september 2022</a:t>
            </a:fld>
            <a:endParaRPr lang="da-DK"/>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597912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orside m. billede (hvidt logo)">
    <p:bg>
      <p:bgPr>
        <a:solidFill>
          <a:schemeClr val="bg2"/>
        </a:solidFill>
        <a:effectLst/>
      </p:bgPr>
    </p:bg>
    <p:spTree>
      <p:nvGrpSpPr>
        <p:cNvPr id="1" name=""/>
        <p:cNvGrpSpPr/>
        <p:nvPr/>
      </p:nvGrpSpPr>
      <p:grpSpPr>
        <a:xfrm>
          <a:off x="0" y="0"/>
          <a:ext cx="0" cy="0"/>
          <a:chOff x="0" y="0"/>
          <a:chExt cx="0" cy="0"/>
        </a:xfrm>
      </p:grpSpPr>
      <p:sp>
        <p:nvSpPr>
          <p:cNvPr id="4" name="Date"/>
          <p:cNvSpPr>
            <a:spLocks noGrp="1"/>
          </p:cNvSpPr>
          <p:nvPr>
            <p:ph type="dt" sz="half" idx="10"/>
          </p:nvPr>
        </p:nvSpPr>
        <p:spPr>
          <a:xfrm>
            <a:off x="0" y="6858000"/>
            <a:ext cx="0" cy="0"/>
          </a:xfrm>
        </p:spPr>
        <p:txBody>
          <a:bodyPr/>
          <a:lstStyle>
            <a:lvl1pPr>
              <a:defRPr sz="100">
                <a:noFill/>
              </a:defRPr>
            </a:lvl1pPr>
          </a:lstStyle>
          <a:p>
            <a:fld id="{4D4272E0-9002-4BC8-A42F-99370B78AA76}" type="datetime2">
              <a:rPr lang="da-DK" smtClean="0"/>
              <a:t>1. september 2022</a:t>
            </a:fld>
            <a:endParaRPr lang="da-DK"/>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2" name="Title 1"/>
          <p:cNvSpPr>
            <a:spLocks noGrp="1"/>
          </p:cNvSpPr>
          <p:nvPr>
            <p:ph type="ctrTitle" hasCustomPrompt="1"/>
          </p:nvPr>
        </p:nvSpPr>
        <p:spPr>
          <a:xfrm>
            <a:off x="2429999" y="3808800"/>
            <a:ext cx="7369639" cy="1378800"/>
          </a:xfrm>
        </p:spPr>
        <p:txBody>
          <a:bodyPr anchor="t" anchorCtr="0"/>
          <a:lstStyle>
            <a:lvl1pPr algn="l">
              <a:defRPr sz="5400"/>
            </a:lvl1pPr>
          </a:lstStyle>
          <a:p>
            <a:r>
              <a:rPr lang="da-DK"/>
              <a:t>Klik for at tilføje titel</a:t>
            </a:r>
          </a:p>
        </p:txBody>
      </p:sp>
      <p:sp>
        <p:nvSpPr>
          <p:cNvPr id="8" name="Picture Placeholder 7">
            <a:extLst>
              <a:ext uri="{FF2B5EF4-FFF2-40B4-BE49-F238E27FC236}">
                <a16:creationId xmlns:a16="http://schemas.microsoft.com/office/drawing/2014/main" id="{D071BC88-05E3-4DFA-898B-86BAC91629FA}"/>
              </a:ext>
            </a:extLst>
          </p:cNvPr>
          <p:cNvSpPr>
            <a:spLocks noGrp="1"/>
          </p:cNvSpPr>
          <p:nvPr>
            <p:ph type="pic" sz="quarter" idx="14" hasCustomPrompt="1"/>
          </p:nvPr>
        </p:nvSpPr>
        <p:spPr>
          <a:xfrm>
            <a:off x="0" y="0"/>
            <a:ext cx="12193200" cy="3430800"/>
          </a:xfrm>
          <a:solidFill>
            <a:schemeClr val="bg1">
              <a:lumMod val="95000"/>
            </a:schemeClr>
          </a:solidFill>
        </p:spPr>
        <p:txBody>
          <a:bodyPr tIns="72000"/>
          <a:lstStyle>
            <a:lvl1pPr marL="0" indent="0" algn="ctr">
              <a:buNone/>
              <a:defRPr sz="1600"/>
            </a:lvl1pPr>
          </a:lstStyle>
          <a:p>
            <a:r>
              <a:rPr lang="da-DK"/>
              <a:t>Klik for at indsætte billede</a:t>
            </a:r>
          </a:p>
        </p:txBody>
      </p:sp>
      <p:sp>
        <p:nvSpPr>
          <p:cNvPr id="13" name="Freeform: Shape 12">
            <a:extLst>
              <a:ext uri="{FF2B5EF4-FFF2-40B4-BE49-F238E27FC236}">
                <a16:creationId xmlns:a16="http://schemas.microsoft.com/office/drawing/2014/main" id="{C72B30F0-001B-429B-BBCD-ED21173DC455}"/>
              </a:ext>
            </a:extLst>
          </p:cNvPr>
          <p:cNvSpPr/>
          <p:nvPr userDrawn="1"/>
        </p:nvSpPr>
        <p:spPr>
          <a:xfrm>
            <a:off x="-2" y="3841285"/>
            <a:ext cx="1838229" cy="2508669"/>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chemeClr val="accent2"/>
          </a:solidFill>
          <a:ln w="9683" cap="flat">
            <a:noFill/>
            <a:prstDash val="solid"/>
            <a:miter/>
          </a:ln>
        </p:spPr>
        <p:txBody>
          <a:bodyPr wrap="square" rtlCol="0" anchor="ctr">
            <a:noAutofit/>
          </a:bodyPr>
          <a:lstStyle/>
          <a:p>
            <a:endParaRPr lang="da-DK"/>
          </a:p>
        </p:txBody>
      </p:sp>
      <p:sp>
        <p:nvSpPr>
          <p:cNvPr id="11" name="Text Placeholder streg">
            <a:extLst>
              <a:ext uri="{FF2B5EF4-FFF2-40B4-BE49-F238E27FC236}">
                <a16:creationId xmlns:a16="http://schemas.microsoft.com/office/drawing/2014/main" id="{AF016A7E-D7F0-494C-B0B9-483F664C16AD}"/>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a:t>.</a:t>
            </a:r>
          </a:p>
        </p:txBody>
      </p:sp>
      <p:sp>
        <p:nvSpPr>
          <p:cNvPr id="14" name="Text Placeholder logo">
            <a:extLst>
              <a:ext uri="{FF2B5EF4-FFF2-40B4-BE49-F238E27FC236}">
                <a16:creationId xmlns:a16="http://schemas.microsoft.com/office/drawing/2014/main" id="{18B6E356-6F3D-479D-B8C1-DDE81CF6A90C}"/>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596372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orside m. helsidet billede">
    <p:bg>
      <p:bgPr>
        <a:solidFill>
          <a:schemeClr val="bg2"/>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D1B4BD3-2F32-49AA-8F73-F88BDF3BB829}"/>
              </a:ext>
            </a:extLst>
          </p:cNvPr>
          <p:cNvSpPr>
            <a:spLocks noGrp="1"/>
          </p:cNvSpPr>
          <p:nvPr>
            <p:ph type="pic" sz="quarter" idx="15" hasCustomPrompt="1"/>
          </p:nvPr>
        </p:nvSpPr>
        <p:spPr>
          <a:xfrm>
            <a:off x="0" y="0"/>
            <a:ext cx="12192000" cy="6858000"/>
          </a:xfrm>
        </p:spPr>
        <p:txBody>
          <a:bodyPr tIns="72000"/>
          <a:lstStyle>
            <a:lvl1pPr marL="0" indent="0" algn="ctr">
              <a:buNone/>
              <a:defRPr sz="1600"/>
            </a:lvl1pPr>
          </a:lstStyle>
          <a:p>
            <a:r>
              <a:rPr lang="da-DK"/>
              <a:t>Klik for at indsætte billede</a:t>
            </a:r>
          </a:p>
        </p:txBody>
      </p:sp>
      <p:sp>
        <p:nvSpPr>
          <p:cNvPr id="2" name="Title 1"/>
          <p:cNvSpPr>
            <a:spLocks noGrp="1"/>
          </p:cNvSpPr>
          <p:nvPr>
            <p:ph type="ctrTitle" hasCustomPrompt="1"/>
          </p:nvPr>
        </p:nvSpPr>
        <p:spPr>
          <a:xfrm>
            <a:off x="2430000" y="3808800"/>
            <a:ext cx="9223200" cy="1378800"/>
          </a:xfrm>
        </p:spPr>
        <p:txBody>
          <a:bodyPr anchor="t" anchorCtr="0"/>
          <a:lstStyle>
            <a:lvl1pPr algn="l">
              <a:defRPr sz="5400"/>
            </a:lvl1pPr>
          </a:lstStyle>
          <a:p>
            <a:r>
              <a:rPr lang="da-DK"/>
              <a:t>Klik for at tilføje titel</a:t>
            </a:r>
          </a:p>
        </p:txBody>
      </p:sp>
      <p:sp>
        <p:nvSpPr>
          <p:cNvPr id="10" name="Text Placeholder streg">
            <a:extLst>
              <a:ext uri="{FF2B5EF4-FFF2-40B4-BE49-F238E27FC236}">
                <a16:creationId xmlns:a16="http://schemas.microsoft.com/office/drawing/2014/main" id="{B0F0BD12-4718-49BD-B561-6F1076AEAFD9}"/>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a:t>.</a:t>
            </a:r>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11" name="Date">
            <a:extLst>
              <a:ext uri="{FF2B5EF4-FFF2-40B4-BE49-F238E27FC236}">
                <a16:creationId xmlns:a16="http://schemas.microsoft.com/office/drawing/2014/main" id="{59CB0CE6-DDF5-4768-8082-608D58FD08E3}"/>
              </a:ext>
            </a:extLst>
          </p:cNvPr>
          <p:cNvSpPr>
            <a:spLocks noGrp="1"/>
          </p:cNvSpPr>
          <p:nvPr>
            <p:ph type="dt" sz="half" idx="10"/>
          </p:nvPr>
        </p:nvSpPr>
        <p:spPr>
          <a:xfrm>
            <a:off x="0" y="6858000"/>
            <a:ext cx="0" cy="0"/>
          </a:xfrm>
        </p:spPr>
        <p:txBody>
          <a:bodyPr/>
          <a:lstStyle>
            <a:lvl1pPr>
              <a:defRPr sz="100">
                <a:noFill/>
              </a:defRPr>
            </a:lvl1pPr>
          </a:lstStyle>
          <a:p>
            <a:fld id="{C7EECBBE-9EF9-4F4A-AF45-2BF8DE6A7404}" type="datetime2">
              <a:rPr lang="da-DK" smtClean="0"/>
              <a:t>1. september 2022</a:t>
            </a:fld>
            <a:endParaRPr lang="da-DK"/>
          </a:p>
        </p:txBody>
      </p:sp>
      <p:sp>
        <p:nvSpPr>
          <p:cNvPr id="14" name="Text Placeholder logo">
            <a:extLst>
              <a:ext uri="{FF2B5EF4-FFF2-40B4-BE49-F238E27FC236}">
                <a16:creationId xmlns:a16="http://schemas.microsoft.com/office/drawing/2014/main" id="{95523102-F04E-4A89-9748-1E003E43CA7C}"/>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4039470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orside m. helsidet billede (hvidt logo)">
    <p:bg>
      <p:bgPr>
        <a:solidFill>
          <a:schemeClr val="bg2"/>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D1B4BD3-2F32-49AA-8F73-F88BDF3BB829}"/>
              </a:ext>
            </a:extLst>
          </p:cNvPr>
          <p:cNvSpPr>
            <a:spLocks noGrp="1"/>
          </p:cNvSpPr>
          <p:nvPr>
            <p:ph type="pic" sz="quarter" idx="15" hasCustomPrompt="1"/>
          </p:nvPr>
        </p:nvSpPr>
        <p:spPr>
          <a:xfrm>
            <a:off x="0" y="0"/>
            <a:ext cx="12192000" cy="6858000"/>
          </a:xfrm>
          <a:solidFill>
            <a:schemeClr val="bg1">
              <a:lumMod val="95000"/>
            </a:schemeClr>
          </a:solidFill>
        </p:spPr>
        <p:txBody>
          <a:bodyPr tIns="72000"/>
          <a:lstStyle>
            <a:lvl1pPr marL="0" indent="0" algn="ctr">
              <a:buNone/>
              <a:defRPr sz="1600"/>
            </a:lvl1pPr>
          </a:lstStyle>
          <a:p>
            <a:r>
              <a:rPr lang="da-DK"/>
              <a:t>Klik for at indsætte billede</a:t>
            </a:r>
          </a:p>
        </p:txBody>
      </p:sp>
      <p:sp>
        <p:nvSpPr>
          <p:cNvPr id="2" name="Title 1"/>
          <p:cNvSpPr>
            <a:spLocks noGrp="1"/>
          </p:cNvSpPr>
          <p:nvPr>
            <p:ph type="ctrTitle" hasCustomPrompt="1"/>
          </p:nvPr>
        </p:nvSpPr>
        <p:spPr>
          <a:xfrm>
            <a:off x="2430000" y="3808800"/>
            <a:ext cx="9223200" cy="1378800"/>
          </a:xfrm>
        </p:spPr>
        <p:txBody>
          <a:bodyPr anchor="t" anchorCtr="0"/>
          <a:lstStyle>
            <a:lvl1pPr algn="l">
              <a:defRPr sz="5400"/>
            </a:lvl1pPr>
          </a:lstStyle>
          <a:p>
            <a:r>
              <a:rPr lang="da-DK"/>
              <a:t>Klik for at tilføje titel</a:t>
            </a:r>
          </a:p>
        </p:txBody>
      </p:sp>
      <p:sp>
        <p:nvSpPr>
          <p:cNvPr id="10" name="Text Placeholder streg">
            <a:extLst>
              <a:ext uri="{FF2B5EF4-FFF2-40B4-BE49-F238E27FC236}">
                <a16:creationId xmlns:a16="http://schemas.microsoft.com/office/drawing/2014/main" id="{B0F0BD12-4718-49BD-B561-6F1076AEAFD9}"/>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a:t>.</a:t>
            </a:r>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11" name="Date">
            <a:extLst>
              <a:ext uri="{FF2B5EF4-FFF2-40B4-BE49-F238E27FC236}">
                <a16:creationId xmlns:a16="http://schemas.microsoft.com/office/drawing/2014/main" id="{59CB0CE6-DDF5-4768-8082-608D58FD08E3}"/>
              </a:ext>
            </a:extLst>
          </p:cNvPr>
          <p:cNvSpPr>
            <a:spLocks noGrp="1"/>
          </p:cNvSpPr>
          <p:nvPr>
            <p:ph type="dt" sz="half" idx="10"/>
          </p:nvPr>
        </p:nvSpPr>
        <p:spPr>
          <a:xfrm>
            <a:off x="0" y="6858000"/>
            <a:ext cx="0" cy="0"/>
          </a:xfrm>
        </p:spPr>
        <p:txBody>
          <a:bodyPr/>
          <a:lstStyle>
            <a:lvl1pPr>
              <a:defRPr sz="100">
                <a:noFill/>
              </a:defRPr>
            </a:lvl1pPr>
          </a:lstStyle>
          <a:p>
            <a:fld id="{0D6C6DB3-A8B6-4BE2-B238-96B43D9CA09F}" type="datetime2">
              <a:rPr lang="da-DK" smtClean="0"/>
              <a:t>1. september 2022</a:t>
            </a:fld>
            <a:endParaRPr lang="da-DK"/>
          </a:p>
        </p:txBody>
      </p:sp>
      <p:sp>
        <p:nvSpPr>
          <p:cNvPr id="14" name="Text Placeholder logo">
            <a:extLst>
              <a:ext uri="{FF2B5EF4-FFF2-40B4-BE49-F238E27FC236}">
                <a16:creationId xmlns:a16="http://schemas.microsoft.com/office/drawing/2014/main" id="{54C49EF4-EA58-4047-81A3-3DFD04CA32A2}"/>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3119264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rside">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3B2F4D76-B70D-46F5-9EF3-B5B4F0DBD8AA}"/>
              </a:ext>
            </a:extLst>
          </p:cNvPr>
          <p:cNvSpPr/>
          <p:nvPr userDrawn="1"/>
        </p:nvSpPr>
        <p:spPr>
          <a:xfrm>
            <a:off x="0" y="520619"/>
            <a:ext cx="4233836" cy="5778004"/>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rgbClr val="CCE4EA"/>
          </a:solidFill>
          <a:ln w="9683" cap="flat">
            <a:noFill/>
            <a:prstDash val="solid"/>
            <a:miter/>
          </a:ln>
        </p:spPr>
        <p:txBody>
          <a:bodyPr wrap="square" rtlCol="0" anchor="ctr">
            <a:noAutofit/>
          </a:bodyPr>
          <a:lstStyle/>
          <a:p>
            <a:endParaRPr lang="da-DK"/>
          </a:p>
        </p:txBody>
      </p:sp>
      <p:sp>
        <p:nvSpPr>
          <p:cNvPr id="2" name="Title 1"/>
          <p:cNvSpPr>
            <a:spLocks noGrp="1"/>
          </p:cNvSpPr>
          <p:nvPr>
            <p:ph type="ctrTitle" hasCustomPrompt="1"/>
          </p:nvPr>
        </p:nvSpPr>
        <p:spPr>
          <a:xfrm>
            <a:off x="2430000" y="3808800"/>
            <a:ext cx="9223200" cy="1378800"/>
          </a:xfrm>
        </p:spPr>
        <p:txBody>
          <a:bodyPr anchor="t" anchorCtr="0"/>
          <a:lstStyle>
            <a:lvl1pPr algn="l">
              <a:defRPr sz="5400"/>
            </a:lvl1pPr>
          </a:lstStyle>
          <a:p>
            <a:r>
              <a:rPr lang="da-DK"/>
              <a:t>Klik for at tilføje titel</a:t>
            </a:r>
          </a:p>
        </p:txBody>
      </p:sp>
      <p:sp>
        <p:nvSpPr>
          <p:cNvPr id="7" name="Rectangle 6">
            <a:extLst>
              <a:ext uri="{FF2B5EF4-FFF2-40B4-BE49-F238E27FC236}">
                <a16:creationId xmlns:a16="http://schemas.microsoft.com/office/drawing/2014/main" id="{CAFB3418-DE63-4E57-97F5-08DB0EAAB189}"/>
              </a:ext>
            </a:extLst>
          </p:cNvPr>
          <p:cNvSpPr/>
          <p:nvPr userDrawn="1"/>
        </p:nvSpPr>
        <p:spPr>
          <a:xfrm>
            <a:off x="2421999" y="5541226"/>
            <a:ext cx="489012" cy="729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10" name="Date">
            <a:extLst>
              <a:ext uri="{FF2B5EF4-FFF2-40B4-BE49-F238E27FC236}">
                <a16:creationId xmlns:a16="http://schemas.microsoft.com/office/drawing/2014/main" id="{7EEA76A7-3512-4E80-BE48-6DBAA4732A90}"/>
              </a:ext>
            </a:extLst>
          </p:cNvPr>
          <p:cNvSpPr>
            <a:spLocks noGrp="1"/>
          </p:cNvSpPr>
          <p:nvPr>
            <p:ph type="dt" sz="half" idx="10"/>
          </p:nvPr>
        </p:nvSpPr>
        <p:spPr>
          <a:xfrm>
            <a:off x="0" y="6858000"/>
            <a:ext cx="0" cy="0"/>
          </a:xfrm>
        </p:spPr>
        <p:txBody>
          <a:bodyPr/>
          <a:lstStyle>
            <a:lvl1pPr>
              <a:defRPr sz="100">
                <a:noFill/>
              </a:defRPr>
            </a:lvl1pPr>
          </a:lstStyle>
          <a:p>
            <a:fld id="{0404BF66-0C6A-4FE0-989D-E85701C8F143}" type="datetime2">
              <a:rPr lang="da-DK" smtClean="0"/>
              <a:t>1. september 2022</a:t>
            </a:fld>
            <a:endParaRPr lang="da-DK"/>
          </a:p>
        </p:txBody>
      </p:sp>
    </p:spTree>
    <p:extLst>
      <p:ext uri="{BB962C8B-B14F-4D97-AF65-F5344CB8AC3E}">
        <p14:creationId xmlns:p14="http://schemas.microsoft.com/office/powerpoint/2010/main" val="8853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el og indho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69AF2D-18F3-4203-A6D2-9EF2AB19D598}"/>
              </a:ext>
            </a:extLst>
          </p:cNvPr>
          <p:cNvSpPr/>
          <p:nvPr userDrawn="1"/>
        </p:nvSpPr>
        <p:spPr>
          <a:xfrm>
            <a:off x="9144000" y="0"/>
            <a:ext cx="3049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 name="Title 1"/>
          <p:cNvSpPr>
            <a:spLocks noGrp="1"/>
          </p:cNvSpPr>
          <p:nvPr>
            <p:ph type="title" hasCustomPrompt="1"/>
          </p:nvPr>
        </p:nvSpPr>
        <p:spPr>
          <a:xfrm>
            <a:off x="541475" y="539750"/>
            <a:ext cx="8331026"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48" y="1800000"/>
            <a:ext cx="8332789" cy="4518000"/>
          </a:xfrm>
        </p:spPr>
        <p:txBody>
          <a:bodyPr/>
          <a:lstStyle>
            <a:lvl1pPr>
              <a:defRPr/>
            </a:lvl1pPr>
            <a:lvl5pPr>
              <a:defRPr/>
            </a:lvl5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4" name="Content Placeholder 3"/>
          <p:cNvSpPr>
            <a:spLocks noGrp="1"/>
          </p:cNvSpPr>
          <p:nvPr>
            <p:ph sz="half" idx="2" hasCustomPrompt="1"/>
          </p:nvPr>
        </p:nvSpPr>
        <p:spPr>
          <a:xfrm>
            <a:off x="9637200" y="1800000"/>
            <a:ext cx="2066400" cy="4518000"/>
          </a:xfrm>
        </p:spPr>
        <p:txBody>
          <a:bodyPr anchor="b"/>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5" name="Date"/>
          <p:cNvSpPr>
            <a:spLocks noGrp="1"/>
          </p:cNvSpPr>
          <p:nvPr>
            <p:ph type="dt" sz="half" idx="10"/>
          </p:nvPr>
        </p:nvSpPr>
        <p:spPr/>
        <p:txBody>
          <a:bodyPr/>
          <a:lstStyle/>
          <a:p>
            <a:fld id="{34C635F7-DA85-43C0-B893-2EC1B9725940}" type="datetime2">
              <a:rPr lang="da-DK" smtClean="0"/>
              <a:t>1. september 2022</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11" name="Text Placeholder 10">
            <a:extLst>
              <a:ext uri="{FF2B5EF4-FFF2-40B4-BE49-F238E27FC236}">
                <a16:creationId xmlns:a16="http://schemas.microsoft.com/office/drawing/2014/main" id="{0B84EFBB-277F-42C8-A80B-D262922E9169}"/>
              </a:ext>
            </a:extLst>
          </p:cNvPr>
          <p:cNvSpPr>
            <a:spLocks noGrp="1"/>
          </p:cNvSpPr>
          <p:nvPr>
            <p:ph type="body" sz="quarter" idx="13" hasCustomPrompt="1"/>
          </p:nvPr>
        </p:nvSpPr>
        <p:spPr>
          <a:xfrm>
            <a:off x="539748" y="6145213"/>
            <a:ext cx="8332788" cy="173037"/>
          </a:xfrm>
        </p:spPr>
        <p:txBody>
          <a:bodyPr/>
          <a:lstStyle>
            <a:lvl1pPr marL="0" indent="0">
              <a:buNone/>
              <a:defRPr sz="1000"/>
            </a:lvl1pPr>
          </a:lstStyle>
          <a:p>
            <a:pPr lvl="0"/>
            <a:r>
              <a:rPr lang="da-DK" noProof="0"/>
              <a:t>Tilføj anmærkningstekst</a:t>
            </a:r>
          </a:p>
        </p:txBody>
      </p:sp>
      <p:pic>
        <p:nvPicPr>
          <p:cNvPr id="14" name="STUK logo">
            <a:extLst>
              <a:ext uri="{FF2B5EF4-FFF2-40B4-BE49-F238E27FC236}">
                <a16:creationId xmlns:a16="http://schemas.microsoft.com/office/drawing/2014/main" id="{792B0D9F-FC95-442A-AF8D-83B973E5515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99639" y="543048"/>
            <a:ext cx="1854230" cy="729235"/>
          </a:xfrm>
          <a:prstGeom prst="rect">
            <a:avLst/>
          </a:prstGeom>
        </p:spPr>
      </p:pic>
    </p:spTree>
    <p:extLst>
      <p:ext uri="{BB962C8B-B14F-4D97-AF65-F5344CB8AC3E}">
        <p14:creationId xmlns:p14="http://schemas.microsoft.com/office/powerpoint/2010/main" val="139098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reaker">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E324CD6-8F99-4FE4-8760-34B10310669C}"/>
              </a:ext>
            </a:extLst>
          </p:cNvPr>
          <p:cNvSpPr/>
          <p:nvPr userDrawn="1"/>
        </p:nvSpPr>
        <p:spPr>
          <a:xfrm flipH="1">
            <a:off x="7945466" y="520619"/>
            <a:ext cx="4246534" cy="5778004"/>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rgbClr val="CCE4EA"/>
          </a:solidFill>
          <a:ln w="9683" cap="flat">
            <a:noFill/>
            <a:prstDash val="solid"/>
            <a:miter/>
          </a:ln>
        </p:spPr>
        <p:txBody>
          <a:bodyPr wrap="square" rtlCol="0" anchor="ctr">
            <a:noAutofit/>
          </a:bodyPr>
          <a:lstStyle/>
          <a:p>
            <a:endParaRPr lang="da-DK"/>
          </a:p>
        </p:txBody>
      </p:sp>
      <p:sp>
        <p:nvSpPr>
          <p:cNvPr id="2" name="Title 1"/>
          <p:cNvSpPr>
            <a:spLocks noGrp="1"/>
          </p:cNvSpPr>
          <p:nvPr>
            <p:ph type="ctrTitle" hasCustomPrompt="1"/>
          </p:nvPr>
        </p:nvSpPr>
        <p:spPr>
          <a:xfrm>
            <a:off x="539749" y="3585600"/>
            <a:ext cx="6481764" cy="1692000"/>
          </a:xfrm>
        </p:spPr>
        <p:txBody>
          <a:bodyPr anchor="t"/>
          <a:lstStyle>
            <a:lvl1pPr algn="l">
              <a:defRPr sz="5400"/>
            </a:lvl1pPr>
          </a:lstStyle>
          <a:p>
            <a:r>
              <a:rPr lang="da-DK"/>
              <a:t>Klik for at tilføje titel</a:t>
            </a:r>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fld id="{48D9D2CE-2762-4DD9-AD36-097487B5D853}" type="datetime2">
              <a:rPr lang="da-DK" smtClean="0"/>
              <a:t>1. september 2022</a:t>
            </a:fld>
            <a:endParaRPr lang="da-DK"/>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4095734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reaker m. helsidet billede">
    <p:bg>
      <p:bgPr>
        <a:solidFill>
          <a:schemeClr val="bg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44DEC6-E871-41A7-8883-40915FBCBF9A}"/>
              </a:ext>
            </a:extLst>
          </p:cNvPr>
          <p:cNvSpPr>
            <a:spLocks noGrp="1"/>
          </p:cNvSpPr>
          <p:nvPr>
            <p:ph type="pic" sz="quarter" idx="15" hasCustomPrompt="1"/>
          </p:nvPr>
        </p:nvSpPr>
        <p:spPr>
          <a:xfrm>
            <a:off x="0" y="0"/>
            <a:ext cx="12192000" cy="6858000"/>
          </a:xfrm>
        </p:spPr>
        <p:txBody>
          <a:bodyPr tIns="72000"/>
          <a:lstStyle>
            <a:lvl1pPr marL="0" indent="0" algn="ctr">
              <a:buNone/>
              <a:defRPr sz="1600"/>
            </a:lvl1pPr>
          </a:lstStyle>
          <a:p>
            <a:r>
              <a:rPr lang="da-DK"/>
              <a:t>Klik for at indsætte billede</a:t>
            </a:r>
          </a:p>
        </p:txBody>
      </p:sp>
      <p:sp>
        <p:nvSpPr>
          <p:cNvPr id="2" name="Title 1"/>
          <p:cNvSpPr>
            <a:spLocks noGrp="1"/>
          </p:cNvSpPr>
          <p:nvPr>
            <p:ph type="ctrTitle" hasCustomPrompt="1"/>
          </p:nvPr>
        </p:nvSpPr>
        <p:spPr>
          <a:xfrm>
            <a:off x="539749" y="3585600"/>
            <a:ext cx="6481764" cy="1692000"/>
          </a:xfrm>
        </p:spPr>
        <p:txBody>
          <a:bodyPr anchor="t"/>
          <a:lstStyle>
            <a:lvl1pPr algn="l">
              <a:defRPr sz="5400"/>
            </a:lvl1pPr>
          </a:lstStyle>
          <a:p>
            <a:r>
              <a:rPr lang="da-DK"/>
              <a:t>Klik for at tilføje titel</a:t>
            </a:r>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fld id="{8A0524A6-9501-446D-AC2A-A1AF341E873F}" type="datetime2">
              <a:rPr lang="da-DK" smtClean="0"/>
              <a:t>1. september 2022</a:t>
            </a:fld>
            <a:endParaRPr lang="da-DK"/>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10" name="Text Placeholder logo">
            <a:extLst>
              <a:ext uri="{FF2B5EF4-FFF2-40B4-BE49-F238E27FC236}">
                <a16:creationId xmlns:a16="http://schemas.microsoft.com/office/drawing/2014/main" id="{01C38012-A822-4C7D-8455-B874D6530FF5}"/>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1741215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reaker m. helsidet billede (hvidt logo)">
    <p:bg>
      <p:bgPr>
        <a:solidFill>
          <a:schemeClr val="bg1">
            <a:lumMod val="95000"/>
          </a:schemeClr>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44DEC6-E871-41A7-8883-40915FBCBF9A}"/>
              </a:ext>
            </a:extLst>
          </p:cNvPr>
          <p:cNvSpPr>
            <a:spLocks noGrp="1"/>
          </p:cNvSpPr>
          <p:nvPr>
            <p:ph type="pic" sz="quarter" idx="15" hasCustomPrompt="1"/>
          </p:nvPr>
        </p:nvSpPr>
        <p:spPr>
          <a:xfrm>
            <a:off x="0" y="0"/>
            <a:ext cx="12192000" cy="6858000"/>
          </a:xfrm>
        </p:spPr>
        <p:txBody>
          <a:bodyPr tIns="72000"/>
          <a:lstStyle>
            <a:lvl1pPr marL="0" indent="0" algn="ctr">
              <a:buNone/>
              <a:defRPr sz="1600"/>
            </a:lvl1pPr>
          </a:lstStyle>
          <a:p>
            <a:r>
              <a:rPr lang="da-DK"/>
              <a:t>Klik for at indsætte billede</a:t>
            </a:r>
          </a:p>
        </p:txBody>
      </p:sp>
      <p:sp>
        <p:nvSpPr>
          <p:cNvPr id="2" name="Title 1"/>
          <p:cNvSpPr>
            <a:spLocks noGrp="1"/>
          </p:cNvSpPr>
          <p:nvPr>
            <p:ph type="ctrTitle" hasCustomPrompt="1"/>
          </p:nvPr>
        </p:nvSpPr>
        <p:spPr>
          <a:xfrm>
            <a:off x="539749" y="3585600"/>
            <a:ext cx="6481764" cy="1692000"/>
          </a:xfrm>
        </p:spPr>
        <p:txBody>
          <a:bodyPr anchor="t"/>
          <a:lstStyle>
            <a:lvl1pPr algn="l">
              <a:defRPr sz="5400"/>
            </a:lvl1pPr>
          </a:lstStyle>
          <a:p>
            <a:r>
              <a:rPr lang="da-DK"/>
              <a:t>Klik for at tilføje titel</a:t>
            </a:r>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fld id="{3F63C744-ACC2-4FEE-8DC3-7BA547760ECF}" type="datetime2">
              <a:rPr lang="da-DK" smtClean="0"/>
              <a:t>1. september 2022</a:t>
            </a:fld>
            <a:endParaRPr lang="da-DK"/>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9" name="Text Placeholder logo">
            <a:extLst>
              <a:ext uri="{FF2B5EF4-FFF2-40B4-BE49-F238E27FC236}">
                <a16:creationId xmlns:a16="http://schemas.microsoft.com/office/drawing/2014/main" id="{42622F9F-DE31-4261-B7B8-0D4F99E57044}"/>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2669714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reaker m. bille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1" y="539750"/>
            <a:ext cx="9259888" cy="934890"/>
          </a:xfrm>
        </p:spPr>
        <p:txBody>
          <a:bodyPr/>
          <a:lstStyle>
            <a:lvl1pPr>
              <a:defRPr/>
            </a:lvl1pPr>
          </a:lstStyle>
          <a:p>
            <a:r>
              <a:rPr lang="da-DK" noProof="0"/>
              <a:t>Klik for at tilføje titel</a:t>
            </a:r>
          </a:p>
        </p:txBody>
      </p:sp>
      <p:sp>
        <p:nvSpPr>
          <p:cNvPr id="8" name="Picture Placeholder 7">
            <a:extLst>
              <a:ext uri="{FF2B5EF4-FFF2-40B4-BE49-F238E27FC236}">
                <a16:creationId xmlns:a16="http://schemas.microsoft.com/office/drawing/2014/main" id="{96D9F665-2730-4BFB-B1A6-7D7244711B8D}"/>
              </a:ext>
            </a:extLst>
          </p:cNvPr>
          <p:cNvSpPr>
            <a:spLocks noGrp="1"/>
          </p:cNvSpPr>
          <p:nvPr>
            <p:ph type="pic" sz="quarter" idx="13" hasCustomPrompt="1"/>
          </p:nvPr>
        </p:nvSpPr>
        <p:spPr>
          <a:xfrm>
            <a:off x="539750" y="1800000"/>
            <a:ext cx="11110913" cy="4516663"/>
          </a:xfrm>
        </p:spPr>
        <p:txBody>
          <a:bodyPr/>
          <a:lstStyle>
            <a:lvl1pPr marL="0" indent="0">
              <a:buNone/>
              <a:defRPr sz="1600"/>
            </a:lvl1pPr>
          </a:lstStyle>
          <a:p>
            <a:r>
              <a:rPr lang="da-DK"/>
              <a:t>Klik for at indsætte billede</a:t>
            </a:r>
          </a:p>
        </p:txBody>
      </p:sp>
      <p:sp>
        <p:nvSpPr>
          <p:cNvPr id="4" name="Date_GeneralDate"/>
          <p:cNvSpPr>
            <a:spLocks noGrp="1"/>
          </p:cNvSpPr>
          <p:nvPr>
            <p:ph type="dt" sz="half" idx="10"/>
          </p:nvPr>
        </p:nvSpPr>
        <p:spPr/>
        <p:txBody>
          <a:bodyPr/>
          <a:lstStyle/>
          <a:p>
            <a:fld id="{C0B30007-D416-4F36-BE74-F08BF34530F5}" type="datetime2">
              <a:rPr lang="da-DK" noProof="0" smtClean="0"/>
              <a:t>1. september 2022</a:t>
            </a:fld>
            <a:endParaRPr lang="da-DK" noProof="0"/>
          </a:p>
        </p:txBody>
      </p:sp>
      <p:sp>
        <p:nvSpPr>
          <p:cNvPr id="5" name="FLD_PresentationTitle"/>
          <p:cNvSpPr>
            <a:spLocks noGrp="1"/>
          </p:cNvSpPr>
          <p:nvPr>
            <p:ph type="ftr" sz="quarter" idx="11"/>
          </p:nvPr>
        </p:nvSpPr>
        <p:spPr/>
        <p:txBody>
          <a:bodyPr/>
          <a:lstStyle/>
          <a:p>
            <a:endParaRPr lang="da-DK" noProof="0"/>
          </a:p>
        </p:txBody>
      </p:sp>
      <p:sp>
        <p:nvSpPr>
          <p:cNvPr id="6" name="Slide Number Placeholder 5"/>
          <p:cNvSpPr>
            <a:spLocks noGrp="1"/>
          </p:cNvSpPr>
          <p:nvPr>
            <p:ph type="sldNum" sz="quarter" idx="12"/>
          </p:nvPr>
        </p:nvSpPr>
        <p:spPr/>
        <p:txBody>
          <a:bodyPr/>
          <a:lstStyle>
            <a:lvl1pPr algn="l">
              <a:defRPr/>
            </a:lvl1pPr>
          </a:lstStyle>
          <a:p>
            <a:fld id="{859873C9-BF5D-4A9A-BB31-45BBB7BABAF7}" type="slidenum">
              <a:rPr lang="da-DK" smtClean="0"/>
              <a:pPr/>
              <a:t>‹nr.›</a:t>
            </a:fld>
            <a:endParaRPr lang="da-DK"/>
          </a:p>
        </p:txBody>
      </p:sp>
    </p:spTree>
    <p:extLst>
      <p:ext uri="{BB962C8B-B14F-4D97-AF65-F5344CB8AC3E}">
        <p14:creationId xmlns:p14="http://schemas.microsoft.com/office/powerpoint/2010/main" val="1713763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slide 2">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 indhold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1" y="539750"/>
            <a:ext cx="9259888" cy="934890"/>
          </a:xfrm>
        </p:spPr>
        <p:txBody>
          <a:bodyPr/>
          <a:lstStyle>
            <a:lvl1pPr>
              <a:defRPr/>
            </a:lvl1pPr>
          </a:lstStyle>
          <a:p>
            <a:r>
              <a:rPr lang="da-DK" noProof="0"/>
              <a:t>Klik for at tilføje titel</a:t>
            </a:r>
          </a:p>
        </p:txBody>
      </p:sp>
      <p:sp>
        <p:nvSpPr>
          <p:cNvPr id="3" name="Content Placeholder 2"/>
          <p:cNvSpPr>
            <a:spLocks noGrp="1"/>
          </p:cNvSpPr>
          <p:nvPr>
            <p:ph idx="1" hasCustomPrompt="1"/>
          </p:nvPr>
        </p:nvSpPr>
        <p:spPr>
          <a:xfrm>
            <a:off x="539748" y="1800000"/>
            <a:ext cx="5464800" cy="4518000"/>
          </a:xfrm>
        </p:spPr>
        <p:txBody>
          <a:bodyPr/>
          <a:lstStyle>
            <a:lvl1pPr>
              <a:defRPr/>
            </a:lvl1pPr>
          </a:lstStyle>
          <a:p>
            <a:pPr lvl="0"/>
            <a:r>
              <a:rPr lang="da-DK" noProof="0"/>
              <a:t>Klik for at tilføje tekst</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4" name="Date_GeneralDate"/>
          <p:cNvSpPr>
            <a:spLocks noGrp="1"/>
          </p:cNvSpPr>
          <p:nvPr>
            <p:ph type="dt" sz="half" idx="10"/>
          </p:nvPr>
        </p:nvSpPr>
        <p:spPr/>
        <p:txBody>
          <a:bodyPr/>
          <a:lstStyle/>
          <a:p>
            <a:fld id="{57CE3BA2-8077-46DF-8B00-D1A649781352}" type="datetime2">
              <a:rPr lang="da-DK" noProof="0" smtClean="0"/>
              <a:t>1. september 2022</a:t>
            </a:fld>
            <a:endParaRPr lang="da-DK" noProof="0"/>
          </a:p>
        </p:txBody>
      </p:sp>
      <p:sp>
        <p:nvSpPr>
          <p:cNvPr id="5" name="FLD_PresentationTitle"/>
          <p:cNvSpPr>
            <a:spLocks noGrp="1"/>
          </p:cNvSpPr>
          <p:nvPr>
            <p:ph type="ftr" sz="quarter" idx="11"/>
          </p:nvPr>
        </p:nvSpPr>
        <p:spPr/>
        <p:txBody>
          <a:bodyPr/>
          <a:lstStyle/>
          <a:p>
            <a:endParaRPr lang="da-DK" noProof="0"/>
          </a:p>
        </p:txBody>
      </p:sp>
      <p:sp>
        <p:nvSpPr>
          <p:cNvPr id="6" name="Slide Number Placeholder 5"/>
          <p:cNvSpPr>
            <a:spLocks noGrp="1"/>
          </p:cNvSpPr>
          <p:nvPr>
            <p:ph type="sldNum" sz="quarter" idx="12"/>
          </p:nvPr>
        </p:nvSpPr>
        <p:spPr/>
        <p:txBody>
          <a:bodyPr/>
          <a:lstStyle>
            <a:lvl1pPr algn="l">
              <a:defRPr/>
            </a:lvl1pPr>
          </a:lstStyle>
          <a:p>
            <a:fld id="{859873C9-BF5D-4A9A-BB31-45BBB7BABAF7}" type="slidenum">
              <a:rPr lang="da-DK" smtClean="0"/>
              <a:pPr/>
              <a:t>‹nr.›</a:t>
            </a:fld>
            <a:endParaRPr lang="da-DK"/>
          </a:p>
        </p:txBody>
      </p:sp>
      <p:sp>
        <p:nvSpPr>
          <p:cNvPr id="7" name="Content Placeholder 2">
            <a:extLst>
              <a:ext uri="{FF2B5EF4-FFF2-40B4-BE49-F238E27FC236}">
                <a16:creationId xmlns:a16="http://schemas.microsoft.com/office/drawing/2014/main" id="{3526424C-796D-4BE4-BAE8-6ACAB3C4FEA1}"/>
              </a:ext>
            </a:extLst>
          </p:cNvPr>
          <p:cNvSpPr>
            <a:spLocks noGrp="1"/>
          </p:cNvSpPr>
          <p:nvPr>
            <p:ph idx="13" hasCustomPrompt="1"/>
          </p:nvPr>
        </p:nvSpPr>
        <p:spPr>
          <a:xfrm>
            <a:off x="6185863" y="1800000"/>
            <a:ext cx="5464800" cy="4518000"/>
          </a:xfrm>
        </p:spPr>
        <p:txBody>
          <a:bodyPr/>
          <a:lstStyle>
            <a:lvl1pPr>
              <a:defRPr/>
            </a:lvl1pPr>
          </a:lstStyle>
          <a:p>
            <a:pPr lvl="0"/>
            <a:r>
              <a:rPr lang="da-DK" noProof="0"/>
              <a:t>Klik for at tilføje tekst</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8" name="Text Placeholder 10">
            <a:extLst>
              <a:ext uri="{FF2B5EF4-FFF2-40B4-BE49-F238E27FC236}">
                <a16:creationId xmlns:a16="http://schemas.microsoft.com/office/drawing/2014/main" id="{23A8CE66-7830-4B1C-B068-74528FAA522A}"/>
              </a:ext>
            </a:extLst>
          </p:cNvPr>
          <p:cNvSpPr>
            <a:spLocks noGrp="1"/>
          </p:cNvSpPr>
          <p:nvPr>
            <p:ph type="body" sz="quarter" idx="14" hasCustomPrompt="1"/>
          </p:nvPr>
        </p:nvSpPr>
        <p:spPr>
          <a:xfrm>
            <a:off x="539748" y="6145213"/>
            <a:ext cx="5464798" cy="173037"/>
          </a:xfrm>
        </p:spPr>
        <p:txBody>
          <a:bodyPr/>
          <a:lstStyle>
            <a:lvl1pPr marL="0" indent="0">
              <a:buNone/>
              <a:defRPr sz="1000"/>
            </a:lvl1pPr>
          </a:lstStyle>
          <a:p>
            <a:pPr lvl="0"/>
            <a:r>
              <a:rPr lang="da-DK" noProof="0"/>
              <a:t>Tilføj anmærkningstekst</a:t>
            </a:r>
          </a:p>
        </p:txBody>
      </p:sp>
      <p:sp>
        <p:nvSpPr>
          <p:cNvPr id="9" name="Text Placeholder 10">
            <a:extLst>
              <a:ext uri="{FF2B5EF4-FFF2-40B4-BE49-F238E27FC236}">
                <a16:creationId xmlns:a16="http://schemas.microsoft.com/office/drawing/2014/main" id="{D7C2635E-BF5D-473B-8DC0-E2D60A65A6F0}"/>
              </a:ext>
            </a:extLst>
          </p:cNvPr>
          <p:cNvSpPr>
            <a:spLocks noGrp="1"/>
          </p:cNvSpPr>
          <p:nvPr>
            <p:ph type="body" sz="quarter" idx="15" hasCustomPrompt="1"/>
          </p:nvPr>
        </p:nvSpPr>
        <p:spPr>
          <a:xfrm>
            <a:off x="6185863" y="6145213"/>
            <a:ext cx="5464798" cy="173037"/>
          </a:xfrm>
        </p:spPr>
        <p:txBody>
          <a:bodyPr/>
          <a:lstStyle>
            <a:lvl1pPr marL="0" indent="0">
              <a:buNone/>
              <a:defRPr sz="1000"/>
            </a:lvl1pPr>
          </a:lstStyle>
          <a:p>
            <a:pPr lvl="0"/>
            <a:r>
              <a:rPr lang="da-DK" noProof="0"/>
              <a:t>Tilføj anmærkningstekst</a:t>
            </a:r>
          </a:p>
        </p:txBody>
      </p:sp>
    </p:spTree>
    <p:extLst>
      <p:ext uri="{BB962C8B-B14F-4D97-AF65-F5344CB8AC3E}">
        <p14:creationId xmlns:p14="http://schemas.microsoft.com/office/powerpoint/2010/main" val="1749894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 indhold B">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49" y="1800000"/>
            <a:ext cx="54648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6185865" y="1800000"/>
            <a:ext cx="54648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5" name="Date_GeneralDate"/>
          <p:cNvSpPr>
            <a:spLocks noGrp="1"/>
          </p:cNvSpPr>
          <p:nvPr>
            <p:ph type="dt" sz="half" idx="10"/>
          </p:nvPr>
        </p:nvSpPr>
        <p:spPr/>
        <p:txBody>
          <a:bodyPr/>
          <a:lstStyle/>
          <a:p>
            <a:fld id="{051F5DCE-0413-490C-B6BA-2924273B1BC2}" type="datetime2">
              <a:rPr lang="da-DK" smtClean="0"/>
              <a:t>1. september 2022</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9" name="Text Placeholder 10">
            <a:extLst>
              <a:ext uri="{FF2B5EF4-FFF2-40B4-BE49-F238E27FC236}">
                <a16:creationId xmlns:a16="http://schemas.microsoft.com/office/drawing/2014/main" id="{2B2C7CCD-C2D2-447B-B713-284F50A31612}"/>
              </a:ext>
            </a:extLst>
          </p:cNvPr>
          <p:cNvSpPr>
            <a:spLocks noGrp="1"/>
          </p:cNvSpPr>
          <p:nvPr>
            <p:ph type="body" sz="quarter" idx="14" hasCustomPrompt="1"/>
          </p:nvPr>
        </p:nvSpPr>
        <p:spPr>
          <a:xfrm>
            <a:off x="539749" y="6145213"/>
            <a:ext cx="5464798" cy="173037"/>
          </a:xfrm>
        </p:spPr>
        <p:txBody>
          <a:bodyPr/>
          <a:lstStyle>
            <a:lvl1pPr marL="0" indent="0">
              <a:buNone/>
              <a:defRPr sz="1000"/>
            </a:lvl1pPr>
          </a:lstStyle>
          <a:p>
            <a:pPr lvl="0"/>
            <a:r>
              <a:rPr lang="da-DK" noProof="0"/>
              <a:t>Tilføj anmærkningstekst</a:t>
            </a:r>
          </a:p>
        </p:txBody>
      </p:sp>
      <p:sp>
        <p:nvSpPr>
          <p:cNvPr id="10" name="Text Placeholder 10">
            <a:extLst>
              <a:ext uri="{FF2B5EF4-FFF2-40B4-BE49-F238E27FC236}">
                <a16:creationId xmlns:a16="http://schemas.microsoft.com/office/drawing/2014/main" id="{E56B4D01-058D-4267-8553-2994D80A30E7}"/>
              </a:ext>
            </a:extLst>
          </p:cNvPr>
          <p:cNvSpPr>
            <a:spLocks noGrp="1"/>
          </p:cNvSpPr>
          <p:nvPr>
            <p:ph type="body" sz="quarter" idx="15" hasCustomPrompt="1"/>
          </p:nvPr>
        </p:nvSpPr>
        <p:spPr>
          <a:xfrm>
            <a:off x="6185865" y="6145213"/>
            <a:ext cx="5464798" cy="173037"/>
          </a:xfrm>
        </p:spPr>
        <p:txBody>
          <a:bodyPr/>
          <a:lstStyle>
            <a:lvl1pPr marL="0" indent="0">
              <a:buNone/>
              <a:defRPr sz="1000"/>
            </a:lvl1pPr>
          </a:lstStyle>
          <a:p>
            <a:pPr lvl="0"/>
            <a:r>
              <a:rPr lang="da-DK" noProof="0"/>
              <a:t>Tilføj anmærkningstekst</a:t>
            </a:r>
          </a:p>
        </p:txBody>
      </p:sp>
    </p:spTree>
    <p:extLst>
      <p:ext uri="{BB962C8B-B14F-4D97-AF65-F5344CB8AC3E}">
        <p14:creationId xmlns:p14="http://schemas.microsoft.com/office/powerpoint/2010/main" val="26198023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o indhold C">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69AF2D-18F3-4203-A6D2-9EF2AB19D598}"/>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 name="Title 1"/>
          <p:cNvSpPr>
            <a:spLocks noGrp="1"/>
          </p:cNvSpPr>
          <p:nvPr>
            <p:ph type="title" hasCustomPrompt="1"/>
          </p:nvPr>
        </p:nvSpPr>
        <p:spPr>
          <a:xfrm>
            <a:off x="541476" y="539750"/>
            <a:ext cx="9258162"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49" y="1800000"/>
            <a:ext cx="50184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6632261" y="1800000"/>
            <a:ext cx="50184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5" name="Date_GeneralDate"/>
          <p:cNvSpPr>
            <a:spLocks noGrp="1"/>
          </p:cNvSpPr>
          <p:nvPr>
            <p:ph type="dt" sz="half" idx="10"/>
          </p:nvPr>
        </p:nvSpPr>
        <p:spPr/>
        <p:txBody>
          <a:bodyPr/>
          <a:lstStyle/>
          <a:p>
            <a:fld id="{0DFB7E0C-6304-41C9-8D5F-9F9F317C11E4}" type="datetime2">
              <a:rPr lang="da-DK" smtClean="0"/>
              <a:t>1. september 2022</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10" name="Text Placeholder 10">
            <a:extLst>
              <a:ext uri="{FF2B5EF4-FFF2-40B4-BE49-F238E27FC236}">
                <a16:creationId xmlns:a16="http://schemas.microsoft.com/office/drawing/2014/main" id="{A282BC1E-B2C5-4086-B686-2BE20ECB7D60}"/>
              </a:ext>
            </a:extLst>
          </p:cNvPr>
          <p:cNvSpPr>
            <a:spLocks noGrp="1"/>
          </p:cNvSpPr>
          <p:nvPr>
            <p:ph type="body" sz="quarter" idx="14" hasCustomPrompt="1"/>
          </p:nvPr>
        </p:nvSpPr>
        <p:spPr>
          <a:xfrm>
            <a:off x="539749" y="6145213"/>
            <a:ext cx="5014913" cy="173037"/>
          </a:xfrm>
        </p:spPr>
        <p:txBody>
          <a:bodyPr/>
          <a:lstStyle>
            <a:lvl1pPr marL="0" indent="0">
              <a:buNone/>
              <a:defRPr sz="1000"/>
            </a:lvl1pPr>
          </a:lstStyle>
          <a:p>
            <a:pPr lvl="0"/>
            <a:r>
              <a:rPr lang="da-DK" noProof="0"/>
              <a:t>Tilføj anmærkningstekst</a:t>
            </a:r>
          </a:p>
        </p:txBody>
      </p:sp>
      <p:sp>
        <p:nvSpPr>
          <p:cNvPr id="11" name="Text Placeholder 10">
            <a:extLst>
              <a:ext uri="{FF2B5EF4-FFF2-40B4-BE49-F238E27FC236}">
                <a16:creationId xmlns:a16="http://schemas.microsoft.com/office/drawing/2014/main" id="{C182598E-74C8-4D96-9CD9-F3C9379E410D}"/>
              </a:ext>
            </a:extLst>
          </p:cNvPr>
          <p:cNvSpPr>
            <a:spLocks noGrp="1"/>
          </p:cNvSpPr>
          <p:nvPr>
            <p:ph type="body" sz="quarter" idx="15" hasCustomPrompt="1"/>
          </p:nvPr>
        </p:nvSpPr>
        <p:spPr>
          <a:xfrm>
            <a:off x="6632261" y="6145213"/>
            <a:ext cx="5018401" cy="173037"/>
          </a:xfrm>
        </p:spPr>
        <p:txBody>
          <a:bodyPr/>
          <a:lstStyle>
            <a:lvl1pPr marL="0" indent="0">
              <a:buNone/>
              <a:defRPr sz="1000"/>
            </a:lvl1pPr>
          </a:lstStyle>
          <a:p>
            <a:pPr lvl="0"/>
            <a:r>
              <a:rPr lang="da-DK" noProof="0"/>
              <a:t>Tilføj anmærkningstekst</a:t>
            </a:r>
          </a:p>
        </p:txBody>
      </p:sp>
      <p:pic>
        <p:nvPicPr>
          <p:cNvPr id="14" name="STUK logo">
            <a:extLst>
              <a:ext uri="{FF2B5EF4-FFF2-40B4-BE49-F238E27FC236}">
                <a16:creationId xmlns:a16="http://schemas.microsoft.com/office/drawing/2014/main" id="{17888E79-4E09-4DA0-A549-329DBE1988A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99639" y="543048"/>
            <a:ext cx="1854230" cy="729235"/>
          </a:xfrm>
          <a:prstGeom prst="rect">
            <a:avLst/>
          </a:prstGeom>
        </p:spPr>
      </p:pic>
    </p:spTree>
    <p:extLst>
      <p:ext uri="{BB962C8B-B14F-4D97-AF65-F5344CB8AC3E}">
        <p14:creationId xmlns:p14="http://schemas.microsoft.com/office/powerpoint/2010/main" val="13834304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ndhold og billede A">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5463073"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49" y="1800000"/>
            <a:ext cx="54648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10" name="Picture Placeholder 9">
            <a:extLst>
              <a:ext uri="{FF2B5EF4-FFF2-40B4-BE49-F238E27FC236}">
                <a16:creationId xmlns:a16="http://schemas.microsoft.com/office/drawing/2014/main" id="{E89401BF-E778-41B0-9410-436DA4388220}"/>
              </a:ext>
            </a:extLst>
          </p:cNvPr>
          <p:cNvSpPr>
            <a:spLocks noGrp="1"/>
          </p:cNvSpPr>
          <p:nvPr>
            <p:ph type="pic" sz="quarter" idx="15" hasCustomPrompt="1"/>
          </p:nvPr>
        </p:nvSpPr>
        <p:spPr>
          <a:xfrm>
            <a:off x="6094800" y="0"/>
            <a:ext cx="6094800" cy="6858000"/>
          </a:xfrm>
          <a:solidFill>
            <a:schemeClr val="bg1"/>
          </a:solidFill>
        </p:spPr>
        <p:txBody>
          <a:bodyPr tIns="72000"/>
          <a:lstStyle>
            <a:lvl1pPr marL="0" indent="0" algn="ctr">
              <a:buNone/>
              <a:defRPr sz="1600"/>
            </a:lvl1pPr>
          </a:lstStyle>
          <a:p>
            <a:r>
              <a:rPr lang="da-DK"/>
              <a:t>Klik for at indsætte billede</a:t>
            </a:r>
          </a:p>
        </p:txBody>
      </p:sp>
      <p:sp>
        <p:nvSpPr>
          <p:cNvPr id="5" name="Date"/>
          <p:cNvSpPr>
            <a:spLocks noGrp="1"/>
          </p:cNvSpPr>
          <p:nvPr>
            <p:ph type="dt" sz="half" idx="10"/>
          </p:nvPr>
        </p:nvSpPr>
        <p:spPr/>
        <p:txBody>
          <a:bodyPr/>
          <a:lstStyle/>
          <a:p>
            <a:fld id="{146C17E5-3C79-4894-AB6D-9E2345EDA1D0}" type="datetime2">
              <a:rPr lang="da-DK" smtClean="0"/>
              <a:t>1. september 2022</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9" name="Text Placeholder 10">
            <a:extLst>
              <a:ext uri="{FF2B5EF4-FFF2-40B4-BE49-F238E27FC236}">
                <a16:creationId xmlns:a16="http://schemas.microsoft.com/office/drawing/2014/main" id="{AC76E05D-5A6A-4172-8C30-6223E21B98AD}"/>
              </a:ext>
            </a:extLst>
          </p:cNvPr>
          <p:cNvSpPr>
            <a:spLocks noGrp="1"/>
          </p:cNvSpPr>
          <p:nvPr>
            <p:ph type="body" sz="quarter" idx="16" hasCustomPrompt="1"/>
          </p:nvPr>
        </p:nvSpPr>
        <p:spPr>
          <a:xfrm>
            <a:off x="539749" y="6145213"/>
            <a:ext cx="5464799" cy="173037"/>
          </a:xfrm>
        </p:spPr>
        <p:txBody>
          <a:bodyPr/>
          <a:lstStyle>
            <a:lvl1pPr marL="0" indent="0">
              <a:buNone/>
              <a:defRPr sz="1000"/>
            </a:lvl1pPr>
          </a:lstStyle>
          <a:p>
            <a:pPr lvl="0"/>
            <a:r>
              <a:rPr lang="da-DK" noProof="0"/>
              <a:t>Tilføj anmærkningstekst</a:t>
            </a:r>
          </a:p>
        </p:txBody>
      </p:sp>
      <p:sp>
        <p:nvSpPr>
          <p:cNvPr id="13" name="Text Placeholder logo">
            <a:extLst>
              <a:ext uri="{FF2B5EF4-FFF2-40B4-BE49-F238E27FC236}">
                <a16:creationId xmlns:a16="http://schemas.microsoft.com/office/drawing/2014/main" id="{3FFC6734-A955-43DC-9FC6-2367C37134AA}"/>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42018640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ndhold og billede B">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5463073"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49" y="1800000"/>
            <a:ext cx="54648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10" name="Picture Placeholder 9">
            <a:extLst>
              <a:ext uri="{FF2B5EF4-FFF2-40B4-BE49-F238E27FC236}">
                <a16:creationId xmlns:a16="http://schemas.microsoft.com/office/drawing/2014/main" id="{E89401BF-E778-41B0-9410-436DA4388220}"/>
              </a:ext>
            </a:extLst>
          </p:cNvPr>
          <p:cNvSpPr>
            <a:spLocks noGrp="1"/>
          </p:cNvSpPr>
          <p:nvPr>
            <p:ph type="pic" sz="quarter" idx="15" hasCustomPrompt="1"/>
          </p:nvPr>
        </p:nvSpPr>
        <p:spPr>
          <a:xfrm>
            <a:off x="6094800" y="0"/>
            <a:ext cx="6094800" cy="6858000"/>
          </a:xfrm>
          <a:solidFill>
            <a:schemeClr val="bg1">
              <a:lumMod val="95000"/>
            </a:schemeClr>
          </a:solidFill>
        </p:spPr>
        <p:txBody>
          <a:bodyPr tIns="72000"/>
          <a:lstStyle>
            <a:lvl1pPr marL="0" indent="0" algn="ctr">
              <a:buNone/>
              <a:defRPr sz="1600"/>
            </a:lvl1pPr>
          </a:lstStyle>
          <a:p>
            <a:r>
              <a:rPr lang="da-DK"/>
              <a:t>Klik for at indsætte billede</a:t>
            </a:r>
          </a:p>
        </p:txBody>
      </p:sp>
      <p:sp>
        <p:nvSpPr>
          <p:cNvPr id="5" name="Date"/>
          <p:cNvSpPr>
            <a:spLocks noGrp="1"/>
          </p:cNvSpPr>
          <p:nvPr>
            <p:ph type="dt" sz="half" idx="10"/>
          </p:nvPr>
        </p:nvSpPr>
        <p:spPr/>
        <p:txBody>
          <a:bodyPr/>
          <a:lstStyle/>
          <a:p>
            <a:fld id="{B95D6D80-BD06-4D9D-AC51-893A11D339D2}" type="datetime2">
              <a:rPr lang="da-DK" smtClean="0"/>
              <a:t>1. september 2022</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9" name="Text Placeholder 10">
            <a:extLst>
              <a:ext uri="{FF2B5EF4-FFF2-40B4-BE49-F238E27FC236}">
                <a16:creationId xmlns:a16="http://schemas.microsoft.com/office/drawing/2014/main" id="{C9016A64-4F20-4120-9691-9D826C000CEB}"/>
              </a:ext>
            </a:extLst>
          </p:cNvPr>
          <p:cNvSpPr>
            <a:spLocks noGrp="1"/>
          </p:cNvSpPr>
          <p:nvPr>
            <p:ph type="body" sz="quarter" idx="16" hasCustomPrompt="1"/>
          </p:nvPr>
        </p:nvSpPr>
        <p:spPr>
          <a:xfrm>
            <a:off x="539749" y="6145213"/>
            <a:ext cx="5464799" cy="173037"/>
          </a:xfrm>
        </p:spPr>
        <p:txBody>
          <a:bodyPr/>
          <a:lstStyle>
            <a:lvl1pPr marL="0" indent="0">
              <a:buNone/>
              <a:defRPr sz="1000"/>
            </a:lvl1pPr>
          </a:lstStyle>
          <a:p>
            <a:pPr lvl="0"/>
            <a:r>
              <a:rPr lang="da-DK" noProof="0"/>
              <a:t>Tilføj anmærkningstekst</a:t>
            </a:r>
          </a:p>
        </p:txBody>
      </p:sp>
      <p:sp>
        <p:nvSpPr>
          <p:cNvPr id="13" name="Text Placeholder logo">
            <a:extLst>
              <a:ext uri="{FF2B5EF4-FFF2-40B4-BE49-F238E27FC236}">
                <a16:creationId xmlns:a16="http://schemas.microsoft.com/office/drawing/2014/main" id="{43D4E250-F331-4747-B82B-D6C470F0D0D3}"/>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1904969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re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sz="2400"/>
            </a:lvl1pPr>
          </a:lstStyle>
          <a:p>
            <a:r>
              <a:rPr lang="da-DK"/>
              <a:t>Klik for at tilføje titel</a:t>
            </a:r>
          </a:p>
        </p:txBody>
      </p:sp>
      <p:sp>
        <p:nvSpPr>
          <p:cNvPr id="3" name="Content Placeholder 2"/>
          <p:cNvSpPr>
            <a:spLocks noGrp="1"/>
          </p:cNvSpPr>
          <p:nvPr>
            <p:ph sz="half" idx="1" hasCustomPrompt="1"/>
          </p:nvPr>
        </p:nvSpPr>
        <p:spPr>
          <a:xfrm>
            <a:off x="539749" y="1800000"/>
            <a:ext cx="35820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4294798" y="1800000"/>
            <a:ext cx="35892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9" name="Content Placeholder 8">
            <a:extLst>
              <a:ext uri="{FF2B5EF4-FFF2-40B4-BE49-F238E27FC236}">
                <a16:creationId xmlns:a16="http://schemas.microsoft.com/office/drawing/2014/main" id="{34CC2678-6DE3-4008-AFED-DC27F9B7EBFC}"/>
              </a:ext>
            </a:extLst>
          </p:cNvPr>
          <p:cNvSpPr>
            <a:spLocks noGrp="1"/>
          </p:cNvSpPr>
          <p:nvPr>
            <p:ph sz="quarter" idx="13" hasCustomPrompt="1"/>
          </p:nvPr>
        </p:nvSpPr>
        <p:spPr>
          <a:xfrm>
            <a:off x="8071200" y="1800000"/>
            <a:ext cx="3582000" cy="4518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5" name="Date"/>
          <p:cNvSpPr>
            <a:spLocks noGrp="1"/>
          </p:cNvSpPr>
          <p:nvPr>
            <p:ph type="dt" sz="half" idx="10"/>
          </p:nvPr>
        </p:nvSpPr>
        <p:spPr/>
        <p:txBody>
          <a:bodyPr/>
          <a:lstStyle/>
          <a:p>
            <a:fld id="{A22599B1-1D12-4101-8FD5-9AC0825BFB01}" type="datetime2">
              <a:rPr lang="da-DK" smtClean="0"/>
              <a:t>1. september 2022</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10" name="Text Placeholder 10">
            <a:extLst>
              <a:ext uri="{FF2B5EF4-FFF2-40B4-BE49-F238E27FC236}">
                <a16:creationId xmlns:a16="http://schemas.microsoft.com/office/drawing/2014/main" id="{D4E03E0D-DF6C-4C5C-A56D-B2BC9D602AE7}"/>
              </a:ext>
            </a:extLst>
          </p:cNvPr>
          <p:cNvSpPr>
            <a:spLocks noGrp="1"/>
          </p:cNvSpPr>
          <p:nvPr>
            <p:ph type="body" sz="quarter" idx="16" hasCustomPrompt="1"/>
          </p:nvPr>
        </p:nvSpPr>
        <p:spPr>
          <a:xfrm>
            <a:off x="539749" y="6145213"/>
            <a:ext cx="3589201" cy="173037"/>
          </a:xfrm>
        </p:spPr>
        <p:txBody>
          <a:bodyPr/>
          <a:lstStyle>
            <a:lvl1pPr marL="0" indent="0">
              <a:buNone/>
              <a:defRPr sz="1000"/>
            </a:lvl1pPr>
          </a:lstStyle>
          <a:p>
            <a:pPr lvl="0"/>
            <a:r>
              <a:rPr lang="da-DK" noProof="0"/>
              <a:t>Tilføj anmærkningstekst</a:t>
            </a:r>
          </a:p>
        </p:txBody>
      </p:sp>
      <p:sp>
        <p:nvSpPr>
          <p:cNvPr id="11" name="Text Placeholder 10">
            <a:extLst>
              <a:ext uri="{FF2B5EF4-FFF2-40B4-BE49-F238E27FC236}">
                <a16:creationId xmlns:a16="http://schemas.microsoft.com/office/drawing/2014/main" id="{93AF337E-03BF-45AC-A37F-33398F8828FA}"/>
              </a:ext>
            </a:extLst>
          </p:cNvPr>
          <p:cNvSpPr>
            <a:spLocks noGrp="1"/>
          </p:cNvSpPr>
          <p:nvPr>
            <p:ph type="body" sz="quarter" idx="17" hasCustomPrompt="1"/>
          </p:nvPr>
        </p:nvSpPr>
        <p:spPr>
          <a:xfrm>
            <a:off x="4294798" y="6145213"/>
            <a:ext cx="3589201" cy="173037"/>
          </a:xfrm>
        </p:spPr>
        <p:txBody>
          <a:bodyPr/>
          <a:lstStyle>
            <a:lvl1pPr marL="0" indent="0">
              <a:buNone/>
              <a:defRPr sz="1000"/>
            </a:lvl1pPr>
          </a:lstStyle>
          <a:p>
            <a:pPr lvl="0"/>
            <a:r>
              <a:rPr lang="da-DK" noProof="0"/>
              <a:t>Tilføj anmærkningstekst</a:t>
            </a:r>
          </a:p>
        </p:txBody>
      </p:sp>
      <p:sp>
        <p:nvSpPr>
          <p:cNvPr id="12" name="Text Placeholder 10">
            <a:extLst>
              <a:ext uri="{FF2B5EF4-FFF2-40B4-BE49-F238E27FC236}">
                <a16:creationId xmlns:a16="http://schemas.microsoft.com/office/drawing/2014/main" id="{7FF67DA1-367B-4B33-AD92-3DCAC8A35022}"/>
              </a:ext>
            </a:extLst>
          </p:cNvPr>
          <p:cNvSpPr>
            <a:spLocks noGrp="1"/>
          </p:cNvSpPr>
          <p:nvPr>
            <p:ph type="body" sz="quarter" idx="18" hasCustomPrompt="1"/>
          </p:nvPr>
        </p:nvSpPr>
        <p:spPr>
          <a:xfrm>
            <a:off x="8071200" y="6145213"/>
            <a:ext cx="3589201" cy="173037"/>
          </a:xfrm>
        </p:spPr>
        <p:txBody>
          <a:bodyPr/>
          <a:lstStyle>
            <a:lvl1pPr marL="0" indent="0">
              <a:buNone/>
              <a:defRPr sz="1000"/>
            </a:lvl1pPr>
          </a:lstStyle>
          <a:p>
            <a:pPr lvl="0"/>
            <a:r>
              <a:rPr lang="da-DK" noProof="0"/>
              <a:t>Tilføj anmærkningstekst</a:t>
            </a:r>
          </a:p>
        </p:txBody>
      </p:sp>
    </p:spTree>
    <p:extLst>
      <p:ext uri="{BB962C8B-B14F-4D97-AF65-F5344CB8AC3E}">
        <p14:creationId xmlns:p14="http://schemas.microsoft.com/office/powerpoint/2010/main" val="32885454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ire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sz="2400"/>
            </a:lvl1pPr>
          </a:lstStyle>
          <a:p>
            <a:r>
              <a:rPr lang="da-DK"/>
              <a:t>Klik for at tilføje titel</a:t>
            </a:r>
          </a:p>
        </p:txBody>
      </p:sp>
      <p:sp>
        <p:nvSpPr>
          <p:cNvPr id="3" name="Content Placeholder 2"/>
          <p:cNvSpPr>
            <a:spLocks noGrp="1"/>
          </p:cNvSpPr>
          <p:nvPr>
            <p:ph sz="half" idx="1" hasCustomPrompt="1"/>
          </p:nvPr>
        </p:nvSpPr>
        <p:spPr>
          <a:xfrm>
            <a:off x="539749" y="1800000"/>
            <a:ext cx="5464800" cy="21672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6186000" y="1800000"/>
            <a:ext cx="5464800" cy="21672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9" name="Content Placeholder 8">
            <a:extLst>
              <a:ext uri="{FF2B5EF4-FFF2-40B4-BE49-F238E27FC236}">
                <a16:creationId xmlns:a16="http://schemas.microsoft.com/office/drawing/2014/main" id="{34CC2678-6DE3-4008-AFED-DC27F9B7EBFC}"/>
              </a:ext>
            </a:extLst>
          </p:cNvPr>
          <p:cNvSpPr>
            <a:spLocks noGrp="1"/>
          </p:cNvSpPr>
          <p:nvPr>
            <p:ph sz="quarter" idx="13" hasCustomPrompt="1"/>
          </p:nvPr>
        </p:nvSpPr>
        <p:spPr>
          <a:xfrm>
            <a:off x="540000" y="4154400"/>
            <a:ext cx="5464800" cy="216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1" name="Content Placeholder 10">
            <a:extLst>
              <a:ext uri="{FF2B5EF4-FFF2-40B4-BE49-F238E27FC236}">
                <a16:creationId xmlns:a16="http://schemas.microsoft.com/office/drawing/2014/main" id="{DA6BFBE4-59D8-4673-BAB9-6754F795AF54}"/>
              </a:ext>
            </a:extLst>
          </p:cNvPr>
          <p:cNvSpPr>
            <a:spLocks noGrp="1"/>
          </p:cNvSpPr>
          <p:nvPr>
            <p:ph sz="quarter" idx="14" hasCustomPrompt="1"/>
          </p:nvPr>
        </p:nvSpPr>
        <p:spPr>
          <a:xfrm>
            <a:off x="6184800" y="4154400"/>
            <a:ext cx="5464800" cy="216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5" name="Date"/>
          <p:cNvSpPr>
            <a:spLocks noGrp="1"/>
          </p:cNvSpPr>
          <p:nvPr>
            <p:ph type="dt" sz="half" idx="10"/>
          </p:nvPr>
        </p:nvSpPr>
        <p:spPr/>
        <p:txBody>
          <a:bodyPr/>
          <a:lstStyle/>
          <a:p>
            <a:fld id="{CEEB0C9D-C594-4A2C-A1BE-61C0D14FF095}" type="datetime2">
              <a:rPr lang="da-DK" smtClean="0"/>
              <a:t>1. september 2022</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3697124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ks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sz="2400"/>
            </a:lvl1pPr>
          </a:lstStyle>
          <a:p>
            <a:r>
              <a:rPr lang="da-DK"/>
              <a:t>Klik for at tilføje titel</a:t>
            </a:r>
          </a:p>
        </p:txBody>
      </p:sp>
      <p:sp>
        <p:nvSpPr>
          <p:cNvPr id="3" name="Content Placeholder 2"/>
          <p:cNvSpPr>
            <a:spLocks noGrp="1"/>
          </p:cNvSpPr>
          <p:nvPr>
            <p:ph sz="half" idx="1" hasCustomPrompt="1"/>
          </p:nvPr>
        </p:nvSpPr>
        <p:spPr>
          <a:xfrm>
            <a:off x="539749" y="1800000"/>
            <a:ext cx="3582000" cy="20772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4302000" y="1800000"/>
            <a:ext cx="3582000" cy="20772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9" name="Content Placeholder 8">
            <a:extLst>
              <a:ext uri="{FF2B5EF4-FFF2-40B4-BE49-F238E27FC236}">
                <a16:creationId xmlns:a16="http://schemas.microsoft.com/office/drawing/2014/main" id="{34CC2678-6DE3-4008-AFED-DC27F9B7EBFC}"/>
              </a:ext>
            </a:extLst>
          </p:cNvPr>
          <p:cNvSpPr>
            <a:spLocks noGrp="1"/>
          </p:cNvSpPr>
          <p:nvPr>
            <p:ph sz="quarter" idx="13" hasCustomPrompt="1"/>
          </p:nvPr>
        </p:nvSpPr>
        <p:spPr>
          <a:xfrm>
            <a:off x="8071200" y="1800000"/>
            <a:ext cx="3582000" cy="207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1" name="Content Placeholder 10">
            <a:extLst>
              <a:ext uri="{FF2B5EF4-FFF2-40B4-BE49-F238E27FC236}">
                <a16:creationId xmlns:a16="http://schemas.microsoft.com/office/drawing/2014/main" id="{DA6BFBE4-59D8-4673-BAB9-6754F795AF54}"/>
              </a:ext>
            </a:extLst>
          </p:cNvPr>
          <p:cNvSpPr>
            <a:spLocks noGrp="1"/>
          </p:cNvSpPr>
          <p:nvPr>
            <p:ph sz="quarter" idx="14" hasCustomPrompt="1"/>
          </p:nvPr>
        </p:nvSpPr>
        <p:spPr>
          <a:xfrm>
            <a:off x="540000" y="4060800"/>
            <a:ext cx="3582000" cy="207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0" name="Content Placeholder 9">
            <a:extLst>
              <a:ext uri="{FF2B5EF4-FFF2-40B4-BE49-F238E27FC236}">
                <a16:creationId xmlns:a16="http://schemas.microsoft.com/office/drawing/2014/main" id="{9071E862-106B-49B6-B389-64D98822F71F}"/>
              </a:ext>
            </a:extLst>
          </p:cNvPr>
          <p:cNvSpPr>
            <a:spLocks noGrp="1"/>
          </p:cNvSpPr>
          <p:nvPr>
            <p:ph sz="quarter" idx="15" hasCustomPrompt="1"/>
          </p:nvPr>
        </p:nvSpPr>
        <p:spPr>
          <a:xfrm>
            <a:off x="4312800" y="4060800"/>
            <a:ext cx="3582000" cy="207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3" name="Content Placeholder 12">
            <a:extLst>
              <a:ext uri="{FF2B5EF4-FFF2-40B4-BE49-F238E27FC236}">
                <a16:creationId xmlns:a16="http://schemas.microsoft.com/office/drawing/2014/main" id="{537A6365-6411-4D48-AECD-2B8A64CB948F}"/>
              </a:ext>
            </a:extLst>
          </p:cNvPr>
          <p:cNvSpPr>
            <a:spLocks noGrp="1"/>
          </p:cNvSpPr>
          <p:nvPr>
            <p:ph sz="quarter" idx="16" hasCustomPrompt="1"/>
          </p:nvPr>
        </p:nvSpPr>
        <p:spPr>
          <a:xfrm>
            <a:off x="8082000" y="4057200"/>
            <a:ext cx="3582000" cy="207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5" name="Date_GeneralDate"/>
          <p:cNvSpPr>
            <a:spLocks noGrp="1"/>
          </p:cNvSpPr>
          <p:nvPr>
            <p:ph type="dt" sz="half" idx="10"/>
          </p:nvPr>
        </p:nvSpPr>
        <p:spPr/>
        <p:txBody>
          <a:bodyPr/>
          <a:lstStyle/>
          <a:p>
            <a:fld id="{888FC00D-5354-483C-9AB6-CFF2E20F2479}" type="datetime2">
              <a:rPr lang="da-DK" smtClean="0"/>
              <a:t>1. september 2022</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36574586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a:t>Klik for at tilføje titel</a:t>
            </a:r>
          </a:p>
        </p:txBody>
      </p:sp>
      <p:sp>
        <p:nvSpPr>
          <p:cNvPr id="3" name="Date_GeneralDate"/>
          <p:cNvSpPr>
            <a:spLocks noGrp="1"/>
          </p:cNvSpPr>
          <p:nvPr>
            <p:ph type="dt" sz="half" idx="10"/>
          </p:nvPr>
        </p:nvSpPr>
        <p:spPr/>
        <p:txBody>
          <a:bodyPr/>
          <a:lstStyle/>
          <a:p>
            <a:fld id="{4AD02A78-D539-461A-B021-0F0A3DC9711E}" type="datetime2">
              <a:rPr lang="da-DK" smtClean="0"/>
              <a:t>1. september 2022</a:t>
            </a:fld>
            <a:endParaRPr lang="da-DK"/>
          </a:p>
        </p:txBody>
      </p:sp>
      <p:sp>
        <p:nvSpPr>
          <p:cNvPr id="4" name="FLD_PresentationTitle"/>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36523736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F27B877-DDC7-4F54-88E7-163902EE5EB6}"/>
              </a:ext>
            </a:extLst>
          </p:cNvPr>
          <p:cNvSpPr>
            <a:spLocks noGrp="1"/>
          </p:cNvSpPr>
          <p:nvPr>
            <p:ph type="dt" sz="half" idx="10"/>
          </p:nvPr>
        </p:nvSpPr>
        <p:spPr/>
        <p:txBody>
          <a:bodyPr/>
          <a:lstStyle/>
          <a:p>
            <a:fld id="{E9D4F35A-493B-4EC3-90E0-DDF30FCA52F4}" type="datetime2">
              <a:rPr lang="da-DK" smtClean="0"/>
              <a:t>1. september 2022</a:t>
            </a:fld>
            <a:endParaRPr lang="da-DK"/>
          </a:p>
        </p:txBody>
      </p:sp>
      <p:sp>
        <p:nvSpPr>
          <p:cNvPr id="6" name="Footer Placeholder 5">
            <a:extLst>
              <a:ext uri="{FF2B5EF4-FFF2-40B4-BE49-F238E27FC236}">
                <a16:creationId xmlns:a16="http://schemas.microsoft.com/office/drawing/2014/main" id="{392FF884-92B4-414E-A750-8F70B35DB4EE}"/>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9426BC3B-8169-42D6-8E81-C7C3131042E5}"/>
              </a:ext>
            </a:extLst>
          </p:cNvPr>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1004292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slide 3">
    <p:spTree>
      <p:nvGrpSpPr>
        <p:cNvPr id="1" name=""/>
        <p:cNvGrpSpPr/>
        <p:nvPr/>
      </p:nvGrpSpPr>
      <p:grpSpPr>
        <a:xfrm>
          <a:off x="0" y="0"/>
          <a:ext cx="0" cy="0"/>
          <a:chOff x="0" y="0"/>
          <a:chExt cx="0" cy="0"/>
        </a:xfrm>
      </p:grpSpPr>
      <p:pic>
        <p:nvPicPr>
          <p:cNvPr id="5" name="Billed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rugerguide">
    <p:bg>
      <p:bgPr>
        <a:solidFill>
          <a:schemeClr val="bg2"/>
        </a:solidFill>
        <a:effectLst/>
      </p:bgPr>
    </p:bg>
    <p:spTree>
      <p:nvGrpSpPr>
        <p:cNvPr id="1" name=""/>
        <p:cNvGrpSpPr/>
        <p:nvPr/>
      </p:nvGrpSpPr>
      <p:grpSpPr>
        <a:xfrm>
          <a:off x="0" y="0"/>
          <a:ext cx="0" cy="0"/>
          <a:chOff x="0" y="0"/>
          <a:chExt cx="0" cy="0"/>
        </a:xfrm>
      </p:grpSpPr>
      <p:sp>
        <p:nvSpPr>
          <p:cNvPr id="9" name="Fast overskrift"/>
          <p:cNvSpPr txBox="1"/>
          <p:nvPr userDrawn="1"/>
        </p:nvSpPr>
        <p:spPr>
          <a:xfrm>
            <a:off x="539749" y="539750"/>
            <a:ext cx="9743734" cy="650171"/>
          </a:xfrm>
          <a:prstGeom prst="rect">
            <a:avLst/>
          </a:prstGeom>
          <a:noFill/>
        </p:spPr>
        <p:txBody>
          <a:bodyPr wrap="square" lIns="0" tIns="0" rIns="0" bIns="0" rtlCol="0" anchor="t" anchorCtr="0">
            <a:noAutofit/>
          </a:bodyPr>
          <a:lstStyle/>
          <a:p>
            <a:r>
              <a:rPr lang="da-DK" sz="2600" b="0" noProof="1">
                <a:solidFill>
                  <a:schemeClr val="tx1"/>
                </a:solidFill>
                <a:latin typeface="+mj-lt"/>
                <a:cs typeface="Arial" panose="020B0604020202020204" pitchFamily="34" charset="0"/>
              </a:rPr>
              <a:t>Brugerguide - slet dette slide før du holder din præsentation</a:t>
            </a:r>
          </a:p>
        </p:txBody>
      </p:sp>
      <p:sp>
        <p:nvSpPr>
          <p:cNvPr id="3" name="Rectangle 2">
            <a:extLst>
              <a:ext uri="{FF2B5EF4-FFF2-40B4-BE49-F238E27FC236}">
                <a16:creationId xmlns:a16="http://schemas.microsoft.com/office/drawing/2014/main" id="{CFD37303-372E-46CC-BFDB-C4D0D7AE0CDA}"/>
              </a:ext>
            </a:extLst>
          </p:cNvPr>
          <p:cNvSpPr/>
          <p:nvPr userDrawn="1"/>
        </p:nvSpPr>
        <p:spPr>
          <a:xfrm>
            <a:off x="539750" y="1582939"/>
            <a:ext cx="2581331" cy="3554819"/>
          </a:xfrm>
          <a:prstGeom prst="rect">
            <a:avLst/>
          </a:prstGeom>
        </p:spPr>
        <p:txBody>
          <a:bodyPr wrap="square" lIns="0" tIns="0" rIns="0" bIns="0">
            <a:spAutoFit/>
          </a:bodyPr>
          <a:lstStyle/>
          <a:p>
            <a:pPr marL="0" indent="0">
              <a:lnSpc>
                <a:spcPct val="100000"/>
              </a:lnSpc>
              <a:spcBef>
                <a:spcPts val="600"/>
              </a:spcBef>
              <a:spcAft>
                <a:spcPts val="600"/>
              </a:spcAft>
              <a:buNone/>
              <a:defRPr/>
            </a:pPr>
            <a:r>
              <a:rPr lang="da-DK" sz="1050" b="1" noProof="1">
                <a:cs typeface="Arial" panose="020B0604020202020204" pitchFamily="34" charset="0"/>
              </a:rPr>
              <a:t>Indsæt nyt slide</a:t>
            </a:r>
            <a:br>
              <a:rPr lang="da-DK" sz="1050" b="1" noProof="1">
                <a:cs typeface="Arial" panose="020B0604020202020204" pitchFamily="34" charset="0"/>
              </a:rPr>
            </a:br>
            <a:r>
              <a:rPr lang="da-DK" altLang="da-DK" sz="1000" noProof="1">
                <a:cs typeface="Arial" panose="020B0604020202020204" pitchFamily="34" charset="0"/>
              </a:rPr>
              <a:t>Klik på fanen </a:t>
            </a:r>
            <a:r>
              <a:rPr lang="da-DK" altLang="da-DK" sz="1000" b="1" noProof="1">
                <a:cs typeface="Arial" panose="020B0604020202020204" pitchFamily="34" charset="0"/>
              </a:rPr>
              <a:t>Startside</a:t>
            </a:r>
            <a:r>
              <a:rPr lang="da-DK" altLang="da-DK" sz="1000" noProof="1">
                <a:cs typeface="Arial" panose="020B0604020202020204" pitchFamily="34" charset="0"/>
              </a:rPr>
              <a:t>.</a:t>
            </a:r>
            <a:br>
              <a:rPr lang="da-DK" altLang="da-DK" sz="1000" b="1" noProof="1">
                <a:cs typeface="Arial" panose="020B0604020202020204" pitchFamily="34" charset="0"/>
              </a:rPr>
            </a:br>
            <a:br>
              <a:rPr lang="da-DK" altLang="da-DK" sz="1000" b="1" noProof="1">
                <a:cs typeface="Arial" panose="020B0604020202020204" pitchFamily="34" charset="0"/>
              </a:rPr>
            </a:br>
            <a:r>
              <a:rPr lang="da-DK" altLang="da-DK" sz="1000" noProof="1">
                <a:cs typeface="Arial" panose="020B0604020202020204" pitchFamily="34" charset="0"/>
              </a:rPr>
              <a:t>Klik på pilen ved menupunktet </a:t>
            </a:r>
            <a:r>
              <a:rPr lang="da-DK" altLang="da-DK" sz="1000" b="1" noProof="1">
                <a:cs typeface="Arial" panose="020B0604020202020204" pitchFamily="34" charset="0"/>
              </a:rPr>
              <a:t>Nyt dias </a:t>
            </a:r>
            <a:r>
              <a:rPr lang="da-DK" altLang="da-DK" sz="1000" noProof="1">
                <a:cs typeface="Arial" panose="020B0604020202020204" pitchFamily="34" charset="0"/>
              </a:rPr>
              <a:t>for at indsætte et nyt slide. </a:t>
            </a:r>
            <a:br>
              <a:rPr lang="da-DK" altLang="da-DK" sz="1000" noProof="1">
                <a:cs typeface="Arial" panose="020B0604020202020204" pitchFamily="34" charset="0"/>
              </a:rPr>
            </a:br>
            <a:br>
              <a:rPr lang="da-DK" altLang="da-DK" sz="1000" noProof="1">
                <a:cs typeface="Arial" panose="020B0604020202020204" pitchFamily="34" charset="0"/>
              </a:rPr>
            </a:br>
            <a:r>
              <a:rPr lang="da-DK" sz="1000" noProof="1">
                <a:cs typeface="Arial" panose="020B0604020202020204" pitchFamily="34" charset="0"/>
              </a:rPr>
              <a:t>Her får du et overblik over de </a:t>
            </a:r>
            <a:br>
              <a:rPr lang="da-DK" sz="1000" noProof="1">
                <a:cs typeface="Arial" panose="020B0604020202020204" pitchFamily="34" charset="0"/>
              </a:rPr>
            </a:br>
            <a:r>
              <a:rPr lang="da-DK" sz="1000" noProof="1">
                <a:cs typeface="Arial" panose="020B0604020202020204" pitchFamily="34" charset="0"/>
              </a:rPr>
              <a:t>godkendte BUVM-layouts. </a:t>
            </a:r>
            <a:endParaRPr lang="da-DK" sz="1000"/>
          </a:p>
          <a:p>
            <a:pPr marL="0" indent="0">
              <a:lnSpc>
                <a:spcPct val="100000"/>
              </a:lnSpc>
              <a:spcBef>
                <a:spcPts val="600"/>
              </a:spcBef>
              <a:spcAft>
                <a:spcPts val="600"/>
              </a:spcAft>
              <a:buNone/>
              <a:defRPr/>
            </a:pPr>
            <a:r>
              <a:rPr lang="da-DK" sz="1050" b="1" noProof="1">
                <a:cs typeface="Arial" panose="020B0604020202020204" pitchFamily="34" charset="0"/>
              </a:rPr>
              <a:t>Ændre layouts</a:t>
            </a:r>
            <a:br>
              <a:rPr lang="da-DK" sz="1000" b="1" noProof="1">
                <a:cs typeface="Arial" panose="020B0604020202020204" pitchFamily="34" charset="0"/>
              </a:rPr>
            </a:br>
            <a:r>
              <a:rPr lang="da-DK" altLang="da-DK" sz="1000" noProof="1">
                <a:cs typeface="Arial" panose="020B0604020202020204" pitchFamily="34" charset="0"/>
              </a:rPr>
              <a:t>Klik på pilen ved siden af </a:t>
            </a:r>
            <a:r>
              <a:rPr lang="da-DK" altLang="da-DK" sz="1000" b="1" noProof="1">
                <a:cs typeface="Arial" panose="020B0604020202020204" pitchFamily="34" charset="0"/>
              </a:rPr>
              <a:t>Layout</a:t>
            </a:r>
            <a:r>
              <a:rPr lang="da-DK" altLang="da-DK" sz="1000" noProof="1">
                <a:cs typeface="Arial" panose="020B0604020202020204" pitchFamily="34" charset="0"/>
              </a:rPr>
              <a:t> </a:t>
            </a:r>
            <a:br>
              <a:rPr lang="da-DK" altLang="da-DK" sz="1000" noProof="1">
                <a:cs typeface="Arial" panose="020B0604020202020204" pitchFamily="34" charset="0"/>
              </a:rPr>
            </a:br>
            <a:r>
              <a:rPr lang="da-DK" altLang="da-DK" sz="1000" noProof="1">
                <a:cs typeface="Arial" panose="020B0604020202020204" pitchFamily="34" charset="0"/>
              </a:rPr>
              <a:t>for at få vist en dropdown-menu af </a:t>
            </a:r>
            <a:br>
              <a:rPr lang="da-DK" altLang="da-DK" sz="1000" noProof="1">
                <a:cs typeface="Arial" panose="020B0604020202020204" pitchFamily="34" charset="0"/>
              </a:rPr>
            </a:br>
            <a:r>
              <a:rPr lang="da-DK" altLang="da-DK" sz="1000" noProof="1">
                <a:cs typeface="Arial" panose="020B0604020202020204" pitchFamily="34" charset="0"/>
              </a:rPr>
              <a:t>mulige slide</a:t>
            </a:r>
            <a:r>
              <a:rPr lang="da-DK" altLang="da-DK" sz="1000" b="1" noProof="1">
                <a:cs typeface="Arial" panose="020B0604020202020204" pitchFamily="34" charset="0"/>
              </a:rPr>
              <a:t>-</a:t>
            </a:r>
            <a:r>
              <a:rPr lang="da-DK" altLang="da-DK" sz="1000" noProof="1">
                <a:cs typeface="Arial" panose="020B0604020202020204" pitchFamily="34" charset="0"/>
              </a:rPr>
              <a:t>layouts.</a:t>
            </a:r>
            <a:br>
              <a:rPr lang="da-DK" altLang="da-DK" sz="1000" noProof="1">
                <a:cs typeface="Arial" panose="020B0604020202020204" pitchFamily="34" charset="0"/>
              </a:rPr>
            </a:br>
            <a:br>
              <a:rPr lang="da-DK" altLang="da-DK" sz="1000" noProof="1">
                <a:cs typeface="Arial" panose="020B0604020202020204" pitchFamily="34" charset="0"/>
              </a:rPr>
            </a:br>
            <a:r>
              <a:rPr lang="da-DK" altLang="da-DK" sz="1000" noProof="1">
                <a:cs typeface="Arial" panose="020B0604020202020204" pitchFamily="34" charset="0"/>
              </a:rPr>
              <a:t>Vælg </a:t>
            </a:r>
            <a:r>
              <a:rPr lang="da-DK" altLang="da-DK" sz="1000" b="1" noProof="1">
                <a:cs typeface="Arial" panose="020B0604020202020204" pitchFamily="34" charset="0"/>
              </a:rPr>
              <a:t>Layout</a:t>
            </a:r>
            <a:r>
              <a:rPr lang="da-DK" altLang="da-DK" sz="1000" noProof="1">
                <a:cs typeface="Arial" panose="020B0604020202020204" pitchFamily="34" charset="0"/>
              </a:rPr>
              <a:t> for at ændre dit </a:t>
            </a:r>
            <a:br>
              <a:rPr lang="da-DK" altLang="da-DK" sz="1000" noProof="1">
                <a:cs typeface="Arial" panose="020B0604020202020204" pitchFamily="34" charset="0"/>
              </a:rPr>
            </a:br>
            <a:r>
              <a:rPr lang="da-DK" altLang="da-DK" sz="1000" noProof="1">
                <a:cs typeface="Arial" panose="020B0604020202020204" pitchFamily="34" charset="0"/>
              </a:rPr>
              <a:t>nuværende layout til et andet.</a:t>
            </a:r>
            <a:br>
              <a:rPr lang="da-DK" altLang="da-DK" sz="1000" noProof="1">
                <a:cs typeface="Arial" panose="020B0604020202020204" pitchFamily="34" charset="0"/>
              </a:rPr>
            </a:br>
            <a:br>
              <a:rPr lang="da-DK" altLang="da-DK" sz="1000" noProof="1">
                <a:cs typeface="Arial" panose="020B0604020202020204" pitchFamily="34" charset="0"/>
              </a:rPr>
            </a:br>
            <a:r>
              <a:rPr lang="da-DK" sz="1000"/>
              <a:t>Du kan hente færdige slides, der er tilpasset ministeriets design. Klik på </a:t>
            </a:r>
            <a:r>
              <a:rPr lang="da-DK" sz="1000" b="1"/>
              <a:t>Slidebibliotektet</a:t>
            </a:r>
            <a:r>
              <a:rPr lang="da-DK" sz="1000"/>
              <a:t> (til højre på skærmen eller klik på Templafy-knappen under Startside). Find for eksempel tidslinje, med mere.</a:t>
            </a:r>
          </a:p>
        </p:txBody>
      </p:sp>
      <p:sp>
        <p:nvSpPr>
          <p:cNvPr id="18" name="Rectangle 17">
            <a:extLst>
              <a:ext uri="{FF2B5EF4-FFF2-40B4-BE49-F238E27FC236}">
                <a16:creationId xmlns:a16="http://schemas.microsoft.com/office/drawing/2014/main" id="{E07C2D6D-C0F0-4727-B718-C1A0A509F695}"/>
              </a:ext>
            </a:extLst>
          </p:cNvPr>
          <p:cNvSpPr/>
          <p:nvPr userDrawn="1"/>
        </p:nvSpPr>
        <p:spPr>
          <a:xfrm>
            <a:off x="4255796" y="1582939"/>
            <a:ext cx="2778125" cy="4485843"/>
          </a:xfrm>
          <a:prstGeom prst="rect">
            <a:avLst/>
          </a:prstGeom>
        </p:spPr>
        <p:txBody>
          <a:bodyPr wrap="square" lIns="0" tIns="0" rIns="0" bIns="0">
            <a:spAutoFit/>
          </a:bodyPr>
          <a:lstStyle/>
          <a:p>
            <a:pPr marL="0" indent="0">
              <a:lnSpc>
                <a:spcPct val="100000"/>
              </a:lnSpc>
              <a:spcBef>
                <a:spcPts val="600"/>
              </a:spcBef>
              <a:spcAft>
                <a:spcPts val="600"/>
              </a:spcAft>
              <a:buNone/>
              <a:defRPr/>
            </a:pPr>
            <a:r>
              <a:rPr lang="da-DK" sz="1050" b="1" noProof="1">
                <a:cs typeface="Arial" panose="020B0604020202020204" pitchFamily="34" charset="0"/>
              </a:rPr>
              <a:t>Indsæt billede</a:t>
            </a:r>
            <a:br>
              <a:rPr lang="da-DK" sz="1050" b="1" noProof="1">
                <a:cs typeface="Arial" panose="020B0604020202020204" pitchFamily="34" charset="0"/>
              </a:rPr>
            </a:br>
            <a:r>
              <a:rPr lang="da-DK" altLang="da-DK" sz="1000" noProof="1">
                <a:cs typeface="Arial" panose="020B0604020202020204" pitchFamily="34" charset="0"/>
              </a:rPr>
              <a:t>Vælg den boks på slidet, hvor du </a:t>
            </a:r>
            <a:br>
              <a:rPr lang="da-DK" altLang="da-DK" sz="1000" noProof="1">
                <a:cs typeface="Arial" panose="020B0604020202020204" pitchFamily="34" charset="0"/>
              </a:rPr>
            </a:br>
            <a:r>
              <a:rPr lang="da-DK" altLang="da-DK" sz="1000" noProof="1">
                <a:cs typeface="Arial" panose="020B0604020202020204" pitchFamily="34" charset="0"/>
              </a:rPr>
              <a:t>ønsker at sætte et billede ind.</a:t>
            </a:r>
            <a:br>
              <a:rPr lang="da-DK" altLang="da-DK" sz="1000" noProof="1">
                <a:cs typeface="Arial" panose="020B0604020202020204" pitchFamily="34" charset="0"/>
              </a:rPr>
            </a:br>
            <a:br>
              <a:rPr lang="da-DK" altLang="da-DK" sz="1000" b="1" noProof="1">
                <a:cs typeface="Arial" panose="020B0604020202020204" pitchFamily="34" charset="0"/>
              </a:rPr>
            </a:br>
            <a:r>
              <a:rPr lang="da-DK" altLang="da-DK" sz="1000" b="1" noProof="1">
                <a:cs typeface="Arial" panose="020B0604020202020204" pitchFamily="34" charset="0"/>
              </a:rPr>
              <a:t>Indsæt </a:t>
            </a:r>
            <a:r>
              <a:rPr lang="da-DK" altLang="da-DK" sz="1000" noProof="1">
                <a:cs typeface="Arial" panose="020B0604020202020204" pitchFamily="34" charset="0"/>
              </a:rPr>
              <a:t>billede via </a:t>
            </a:r>
            <a:r>
              <a:rPr lang="da-DK" altLang="da-DK" sz="1000" b="1" noProof="1">
                <a:cs typeface="Arial" panose="020B0604020202020204" pitchFamily="34" charset="0"/>
              </a:rPr>
              <a:t>Billedbiblioteket </a:t>
            </a:r>
            <a:r>
              <a:rPr lang="da-DK" altLang="da-DK" sz="1000" noProof="1">
                <a:cs typeface="Arial" panose="020B0604020202020204" pitchFamily="34" charset="0"/>
              </a:rPr>
              <a:t>i højre side af skærmen. Billedet tilpasser sig den boks, som du har valgt. Det er muligt at skalere og redigere billedet. </a:t>
            </a:r>
          </a:p>
          <a:p>
            <a:pPr marL="0" indent="0">
              <a:lnSpc>
                <a:spcPct val="100000"/>
              </a:lnSpc>
              <a:spcBef>
                <a:spcPts val="600"/>
              </a:spcBef>
              <a:spcAft>
                <a:spcPts val="600"/>
              </a:spcAft>
              <a:buNone/>
              <a:defRPr/>
            </a:pPr>
            <a:r>
              <a:rPr lang="da-DK" altLang="da-DK" sz="1000" noProof="1">
                <a:cs typeface="Arial" panose="020B0604020202020204" pitchFamily="34" charset="0"/>
              </a:rPr>
              <a:t>Hvis du klikker på</a:t>
            </a:r>
            <a:r>
              <a:rPr lang="da-DK" altLang="da-DK" sz="1000" b="1" noProof="1">
                <a:cs typeface="Arial" panose="020B0604020202020204" pitchFamily="34" charset="0"/>
              </a:rPr>
              <a:t> </a:t>
            </a:r>
            <a:r>
              <a:rPr lang="da-DK" altLang="da-DK" sz="1000" noProof="1">
                <a:cs typeface="Arial" panose="020B0604020202020204" pitchFamily="34" charset="0"/>
              </a:rPr>
              <a:t>billedsymbolet i boksen på et slide, indsættes et billede fra din computer.</a:t>
            </a:r>
            <a:br>
              <a:rPr lang="da-DK" altLang="da-DK" sz="1000" b="1" noProof="1">
                <a:cs typeface="Arial" panose="020B0604020202020204" pitchFamily="34" charset="0"/>
              </a:rPr>
            </a:br>
            <a:br>
              <a:rPr lang="da-DK" altLang="da-DK" sz="1000" b="1" noProof="1">
                <a:cs typeface="Arial" panose="020B0604020202020204" pitchFamily="34" charset="0"/>
              </a:rPr>
            </a:br>
            <a:r>
              <a:rPr lang="da-DK" altLang="da-DK" sz="1000" b="1" noProof="1">
                <a:cs typeface="Arial" panose="020B0604020202020204" pitchFamily="34" charset="0"/>
              </a:rPr>
              <a:t>Tip: </a:t>
            </a:r>
            <a:r>
              <a:rPr lang="da-DK" altLang="da-DK" sz="1000" noProof="1">
                <a:cs typeface="Arial" panose="020B0604020202020204" pitchFamily="34" charset="0"/>
              </a:rPr>
              <a:t>Hvis du sletter billedet og </a:t>
            </a:r>
            <a:br>
              <a:rPr lang="da-DK" altLang="da-DK" sz="1000" noProof="1">
                <a:cs typeface="Arial" panose="020B0604020202020204" pitchFamily="34" charset="0"/>
              </a:rPr>
            </a:br>
            <a:r>
              <a:rPr lang="da-DK" altLang="da-DK" sz="1000" noProof="1">
                <a:cs typeface="Arial" panose="020B0604020202020204" pitchFamily="34" charset="0"/>
              </a:rPr>
              <a:t>indsætter et nyt, kan billedet lægge </a:t>
            </a:r>
            <a:br>
              <a:rPr lang="da-DK" altLang="da-DK" sz="1000" noProof="1">
                <a:cs typeface="Arial" panose="020B0604020202020204" pitchFamily="34" charset="0"/>
              </a:rPr>
            </a:br>
            <a:r>
              <a:rPr lang="da-DK" altLang="da-DK" sz="1000" noProof="1">
                <a:cs typeface="Arial" panose="020B0604020202020204" pitchFamily="34" charset="0"/>
              </a:rPr>
              <a:t>sig foran tekst eller grafik. Højreklik da på billedet og vælg </a:t>
            </a:r>
            <a:r>
              <a:rPr lang="da-DK" altLang="da-DK" sz="1000" b="1" noProof="1">
                <a:cs typeface="Arial" panose="020B0604020202020204" pitchFamily="34" charset="0"/>
              </a:rPr>
              <a:t>Placer bagest </a:t>
            </a:r>
            <a:r>
              <a:rPr lang="da-DK" altLang="da-DK" sz="1000" noProof="1">
                <a:cs typeface="Arial" panose="020B0604020202020204" pitchFamily="34" charset="0"/>
              </a:rPr>
              <a:t>eller </a:t>
            </a:r>
            <a:r>
              <a:rPr lang="da-DK" altLang="da-DK" sz="1000" b="1" noProof="1">
                <a:cs typeface="Arial" panose="020B0604020202020204" pitchFamily="34" charset="0"/>
              </a:rPr>
              <a:t>Placer forrest</a:t>
            </a:r>
            <a:r>
              <a:rPr lang="da-DK" altLang="da-DK" sz="1000" noProof="1">
                <a:cs typeface="Arial" panose="020B0604020202020204" pitchFamily="34" charset="0"/>
              </a:rPr>
              <a:t>.</a:t>
            </a:r>
          </a:p>
          <a:p>
            <a:pPr marL="0" indent="0">
              <a:lnSpc>
                <a:spcPct val="100000"/>
              </a:lnSpc>
              <a:spcBef>
                <a:spcPts val="600"/>
              </a:spcBef>
              <a:spcAft>
                <a:spcPts val="600"/>
              </a:spcAft>
              <a:buNone/>
              <a:defRPr/>
            </a:pPr>
            <a:r>
              <a:rPr lang="da-DK" sz="1050" b="1" noProof="1">
                <a:cs typeface="Arial" panose="020B0604020202020204" pitchFamily="34" charset="0"/>
              </a:rPr>
              <a:t>Tabeller og grafer</a:t>
            </a:r>
            <a:br>
              <a:rPr lang="da-DK" sz="1050" b="1" noProof="1">
                <a:cs typeface="Arial" panose="020B0604020202020204" pitchFamily="34" charset="0"/>
              </a:rPr>
            </a:br>
            <a:r>
              <a:rPr lang="da-DK" altLang="da-DK" sz="1000" b="0" noProof="1">
                <a:cs typeface="Arial" panose="020B0604020202020204" pitchFamily="34" charset="0"/>
              </a:rPr>
              <a:t>Indsæt eller tilpas design på din graf og tabel fra fanebladet BUVM.</a:t>
            </a:r>
          </a:p>
          <a:p>
            <a:pPr marL="0" indent="0">
              <a:lnSpc>
                <a:spcPct val="100000"/>
              </a:lnSpc>
              <a:spcBef>
                <a:spcPts val="600"/>
              </a:spcBef>
              <a:spcAft>
                <a:spcPts val="600"/>
              </a:spcAft>
              <a:buNone/>
              <a:defRPr/>
            </a:pPr>
            <a:r>
              <a:rPr lang="da-DK" altLang="da-DK" sz="1050" b="1" noProof="1">
                <a:cs typeface="Arial" panose="020B0604020202020204" pitchFamily="34" charset="0"/>
              </a:rPr>
              <a:t>Kopiering fra gammel præsentation</a:t>
            </a:r>
            <a:br>
              <a:rPr lang="da-DK" altLang="da-DK" sz="1050" b="1" noProof="1">
                <a:cs typeface="Arial" panose="020B0604020202020204" pitchFamily="34" charset="0"/>
              </a:rPr>
            </a:br>
            <a:r>
              <a:rPr lang="da-DK" altLang="da-DK" sz="1000" b="0" noProof="1">
                <a:cs typeface="Arial" panose="020B0604020202020204" pitchFamily="34" charset="0"/>
              </a:rPr>
              <a:t>Når du kopierer indhold fra en gamle præsentationer, skal det formateres rigtigt. Højreklik i den nye præsentation og vælg </a:t>
            </a:r>
            <a:r>
              <a:rPr lang="da-DK" altLang="da-DK" sz="1000" b="1" noProof="1">
                <a:cs typeface="Arial" panose="020B0604020202020204" pitchFamily="34" charset="0"/>
              </a:rPr>
              <a:t>Brug destinationstema (D)</a:t>
            </a:r>
            <a:r>
              <a:rPr lang="da-DK" altLang="da-DK" sz="1000" b="0" noProof="1">
                <a:cs typeface="Arial" panose="020B0604020202020204" pitchFamily="34" charset="0"/>
              </a:rPr>
              <a:t>.</a:t>
            </a:r>
          </a:p>
        </p:txBody>
      </p:sp>
      <p:sp>
        <p:nvSpPr>
          <p:cNvPr id="19" name="Rectangle 18">
            <a:extLst>
              <a:ext uri="{FF2B5EF4-FFF2-40B4-BE49-F238E27FC236}">
                <a16:creationId xmlns:a16="http://schemas.microsoft.com/office/drawing/2014/main" id="{2CECB945-4DBE-4C28-A3A2-1B98350A125C}"/>
              </a:ext>
            </a:extLst>
          </p:cNvPr>
          <p:cNvSpPr/>
          <p:nvPr userDrawn="1"/>
        </p:nvSpPr>
        <p:spPr>
          <a:xfrm>
            <a:off x="8872538" y="1582938"/>
            <a:ext cx="2778125" cy="4201150"/>
          </a:xfrm>
          <a:prstGeom prst="rect">
            <a:avLst/>
          </a:prstGeom>
        </p:spPr>
        <p:txBody>
          <a:bodyPr wrap="square" lIns="0" tIns="0" rIns="0" bIns="0">
            <a:spAutoFit/>
          </a:bodyPr>
          <a:lstStyle/>
          <a:p>
            <a:pPr marL="0" indent="0">
              <a:lnSpc>
                <a:spcPct val="100000"/>
              </a:lnSpc>
              <a:spcBef>
                <a:spcPts val="600"/>
              </a:spcBef>
              <a:spcAft>
                <a:spcPts val="600"/>
              </a:spcAft>
              <a:buNone/>
              <a:defRPr/>
            </a:pPr>
            <a:r>
              <a:rPr lang="da-DK" sz="1050" b="1" noProof="1">
                <a:cs typeface="Arial" panose="020B0604020202020204" pitchFamily="34" charset="0"/>
              </a:rPr>
              <a:t>Indsæt ikoner eller illustrationer</a:t>
            </a:r>
            <a:br>
              <a:rPr lang="da-DK" sz="1050" b="1" noProof="1">
                <a:cs typeface="Arial" panose="020B0604020202020204" pitchFamily="34" charset="0"/>
              </a:rPr>
            </a:br>
            <a:r>
              <a:rPr lang="da-DK" sz="1050" b="0" noProof="1">
                <a:cs typeface="Arial" panose="020B0604020202020204" pitchFamily="34" charset="0"/>
              </a:rPr>
              <a:t>Vælg den boks på slidet, hvor du ønsker at sætte et element ind. </a:t>
            </a:r>
            <a:r>
              <a:rPr lang="da-DK" sz="1000" noProof="1">
                <a:cs typeface="Arial" panose="020B0604020202020204" pitchFamily="34" charset="0"/>
              </a:rPr>
              <a:t>Klik på </a:t>
            </a:r>
            <a:r>
              <a:rPr lang="da-DK" sz="1000" b="1" noProof="1">
                <a:cs typeface="Arial" panose="020B0604020202020204" pitchFamily="34" charset="0"/>
              </a:rPr>
              <a:t>Slideelementer </a:t>
            </a:r>
            <a:r>
              <a:rPr lang="da-DK" sz="1000" noProof="1">
                <a:cs typeface="Arial" panose="020B0604020202020204" pitchFamily="34" charset="0"/>
              </a:rPr>
              <a:t>i højre side af skærmen og vælg det element, som du ønsker at indsætte.</a:t>
            </a:r>
            <a:br>
              <a:rPr lang="da-DK" sz="1000" noProof="1">
                <a:cs typeface="Arial" panose="020B0604020202020204" pitchFamily="34" charset="0"/>
              </a:rPr>
            </a:br>
            <a:br>
              <a:rPr lang="da-DK" sz="1000" noProof="1">
                <a:cs typeface="Arial" panose="020B0604020202020204" pitchFamily="34" charset="0"/>
              </a:rPr>
            </a:br>
            <a:r>
              <a:rPr lang="da-DK" sz="1000" noProof="1">
                <a:cs typeface="Arial" panose="020B0604020202020204" pitchFamily="34" charset="0"/>
              </a:rPr>
              <a:t>Det er muligt at skalere og flytte rundt på ikoner og illustrationer, så det passer til din præsentation.</a:t>
            </a:r>
            <a:br>
              <a:rPr lang="da-DK" sz="1000" noProof="1">
                <a:cs typeface="Arial" panose="020B0604020202020204" pitchFamily="34" charset="0"/>
              </a:rPr>
            </a:br>
            <a:br>
              <a:rPr lang="da-DK" sz="1000" noProof="1">
                <a:cs typeface="Arial" panose="020B0604020202020204" pitchFamily="34" charset="0"/>
              </a:rPr>
            </a:br>
            <a:r>
              <a:rPr lang="da-DK" sz="1050" b="1" noProof="1">
                <a:cs typeface="Arial" panose="020B0604020202020204" pitchFamily="34" charset="0"/>
              </a:rPr>
              <a:t>Juster sidenummerering, </a:t>
            </a:r>
            <a:br>
              <a:rPr lang="da-DK" sz="1050" b="1" noProof="1">
                <a:cs typeface="Arial" panose="020B0604020202020204" pitchFamily="34" charset="0"/>
              </a:rPr>
            </a:br>
            <a:r>
              <a:rPr lang="da-DK" sz="1050" b="1" noProof="1">
                <a:cs typeface="Arial" panose="020B0604020202020204" pitchFamily="34" charset="0"/>
              </a:rPr>
              <a:t>dato og sidefod</a:t>
            </a:r>
            <a:br>
              <a:rPr lang="da-DK" sz="1050" b="1" noProof="1">
                <a:cs typeface="Arial" panose="020B0604020202020204" pitchFamily="34" charset="0"/>
              </a:rPr>
            </a:br>
            <a:r>
              <a:rPr lang="da-DK" altLang="da-DK" sz="1000" noProof="1">
                <a:cs typeface="Arial" panose="020B0604020202020204" pitchFamily="34" charset="0"/>
              </a:rPr>
              <a:t>Klik på fanen </a:t>
            </a:r>
            <a:r>
              <a:rPr lang="da-DK" altLang="da-DK" sz="1000" b="1" noProof="1">
                <a:cs typeface="Arial" panose="020B0604020202020204" pitchFamily="34" charset="0"/>
              </a:rPr>
              <a:t>Indsæt. </a:t>
            </a:r>
            <a:br>
              <a:rPr lang="da-DK" altLang="da-DK" sz="1000" b="1" noProof="1">
                <a:cs typeface="Arial" panose="020B0604020202020204" pitchFamily="34" charset="0"/>
              </a:rPr>
            </a:br>
            <a:br>
              <a:rPr lang="da-DK" altLang="da-DK" sz="1000" b="1" noProof="1">
                <a:cs typeface="Arial" panose="020B0604020202020204" pitchFamily="34" charset="0"/>
              </a:rPr>
            </a:br>
            <a:r>
              <a:rPr lang="da-DK" altLang="da-DK" sz="1000" noProof="1">
                <a:cs typeface="Arial" panose="020B0604020202020204" pitchFamily="34" charset="0"/>
              </a:rPr>
              <a:t>Klik </a:t>
            </a:r>
            <a:r>
              <a:rPr lang="da-DK" altLang="da-DK" sz="1000" b="1" noProof="1">
                <a:cs typeface="Arial" panose="020B0604020202020204" pitchFamily="34" charset="0"/>
              </a:rPr>
              <a:t>Sidehoved og Sidefod.</a:t>
            </a:r>
            <a:br>
              <a:rPr lang="da-DK" altLang="da-DK" sz="1000" b="1" noProof="1">
                <a:cs typeface="Arial" panose="020B0604020202020204" pitchFamily="34" charset="0"/>
              </a:rPr>
            </a:br>
            <a:br>
              <a:rPr lang="da-DK" altLang="da-DK" sz="1000" noProof="1">
                <a:cs typeface="Arial" panose="020B0604020202020204" pitchFamily="34" charset="0"/>
              </a:rPr>
            </a:br>
            <a:r>
              <a:rPr lang="da-DK" altLang="da-DK" sz="1000" noProof="1">
                <a:cs typeface="Arial" panose="020B0604020202020204" pitchFamily="34" charset="0"/>
              </a:rPr>
              <a:t>Vælg </a:t>
            </a:r>
            <a:r>
              <a:rPr lang="da-DK" altLang="da-DK" sz="1000" b="1" noProof="1">
                <a:cs typeface="Arial" panose="020B0604020202020204" pitchFamily="34" charset="0"/>
              </a:rPr>
              <a:t>Anvend på alle </a:t>
            </a:r>
            <a:r>
              <a:rPr lang="da-DK" altLang="da-DK" sz="1000" noProof="1">
                <a:cs typeface="Arial" panose="020B0604020202020204" pitchFamily="34" charset="0"/>
              </a:rPr>
              <a:t>eller </a:t>
            </a:r>
            <a:r>
              <a:rPr lang="da-DK" altLang="da-DK" sz="1000" b="1" noProof="1">
                <a:cs typeface="Arial" panose="020B0604020202020204" pitchFamily="34" charset="0"/>
              </a:rPr>
              <a:t>Anvend,</a:t>
            </a:r>
            <a:r>
              <a:rPr lang="da-DK" altLang="da-DK" sz="1000" noProof="1">
                <a:cs typeface="Arial" panose="020B0604020202020204" pitchFamily="34" charset="0"/>
              </a:rPr>
              <a:t> hvis det kun skal være på et enkelt slide.</a:t>
            </a:r>
            <a:endParaRPr lang="da-DK" sz="1000"/>
          </a:p>
          <a:p>
            <a:pPr marL="0" indent="0">
              <a:lnSpc>
                <a:spcPct val="100000"/>
              </a:lnSpc>
              <a:spcBef>
                <a:spcPts val="600"/>
              </a:spcBef>
              <a:spcAft>
                <a:spcPts val="600"/>
              </a:spcAft>
              <a:buNone/>
              <a:defRPr/>
            </a:pPr>
            <a:r>
              <a:rPr lang="da-DK" sz="1050" b="1" noProof="1">
                <a:cs typeface="Arial" panose="020B0604020202020204" pitchFamily="34" charset="0"/>
              </a:rPr>
              <a:t>Hjælpelinjer</a:t>
            </a:r>
            <a:br>
              <a:rPr lang="da-DK" sz="1000" b="1" noProof="1">
                <a:cs typeface="Arial" panose="020B0604020202020204" pitchFamily="34" charset="0"/>
              </a:rPr>
            </a:br>
            <a:r>
              <a:rPr lang="da-DK" altLang="da-DK" sz="1000" noProof="1">
                <a:cs typeface="Arial" panose="020B0604020202020204" pitchFamily="34" charset="0"/>
              </a:rPr>
              <a:t>Klik på fanen </a:t>
            </a:r>
            <a:r>
              <a:rPr lang="da-DK" altLang="da-DK" sz="1000" b="1" noProof="1">
                <a:cs typeface="Arial" panose="020B0604020202020204" pitchFamily="34" charset="0"/>
              </a:rPr>
              <a:t>Vis </a:t>
            </a:r>
            <a:r>
              <a:rPr lang="da-DK" altLang="da-DK" sz="1000" noProof="1">
                <a:cs typeface="Arial" panose="020B0604020202020204" pitchFamily="34" charset="0"/>
              </a:rPr>
              <a:t>og sæt hak ved </a:t>
            </a:r>
            <a:r>
              <a:rPr lang="da-DK" altLang="da-DK" sz="1000" b="1" noProof="1">
                <a:cs typeface="Arial" panose="020B0604020202020204" pitchFamily="34" charset="0"/>
              </a:rPr>
              <a:t>Hjælpelinjer</a:t>
            </a:r>
            <a:r>
              <a:rPr lang="da-DK" altLang="da-DK" sz="1000" noProof="1">
                <a:cs typeface="Arial" panose="020B0604020202020204" pitchFamily="34" charset="0"/>
              </a:rPr>
              <a:t>.</a:t>
            </a:r>
          </a:p>
          <a:p>
            <a:pPr marL="0" indent="0">
              <a:lnSpc>
                <a:spcPct val="100000"/>
              </a:lnSpc>
              <a:spcBef>
                <a:spcPts val="600"/>
              </a:spcBef>
              <a:spcAft>
                <a:spcPts val="600"/>
              </a:spcAft>
              <a:buNone/>
              <a:defRPr/>
            </a:pPr>
            <a:r>
              <a:rPr lang="da-DK" sz="1000" b="1" noProof="1">
                <a:cs typeface="Arial" panose="020B0604020202020204" pitchFamily="34" charset="0"/>
              </a:rPr>
              <a:t>Se vejledningen ‘PowerPoint i Børne- og Undervisningsministeriet’ kanalen.uvm.dk/skabeloner</a:t>
            </a:r>
            <a:r>
              <a:rPr lang="da-DK" sz="1000" b="1" noProof="1">
                <a:solidFill>
                  <a:srgbClr val="FF0000"/>
                </a:solidFill>
                <a:cs typeface="Arial" panose="020B0604020202020204" pitchFamily="34" charset="0"/>
              </a:rPr>
              <a:t> </a:t>
            </a:r>
            <a:endParaRPr lang="da-DK" sz="1000">
              <a:solidFill>
                <a:srgbClr val="FF0000"/>
              </a:solidFill>
            </a:endParaRPr>
          </a:p>
        </p:txBody>
      </p:sp>
      <p:pic>
        <p:nvPicPr>
          <p:cNvPr id="6" name="Picture 5">
            <a:extLst>
              <a:ext uri="{FF2B5EF4-FFF2-40B4-BE49-F238E27FC236}">
                <a16:creationId xmlns:a16="http://schemas.microsoft.com/office/drawing/2014/main" id="{7A7E8449-FC02-4222-8378-11EAD7E4CD4E}"/>
              </a:ext>
            </a:extLst>
          </p:cNvPr>
          <p:cNvPicPr>
            <a:picLocks noChangeAspect="1"/>
          </p:cNvPicPr>
          <p:nvPr userDrawn="1"/>
        </p:nvPicPr>
        <p:blipFill>
          <a:blip r:embed="rId2"/>
          <a:stretch>
            <a:fillRect/>
          </a:stretch>
        </p:blipFill>
        <p:spPr>
          <a:xfrm>
            <a:off x="3138007" y="4214375"/>
            <a:ext cx="542998" cy="576935"/>
          </a:xfrm>
          <a:prstGeom prst="rect">
            <a:avLst/>
          </a:prstGeom>
        </p:spPr>
      </p:pic>
      <p:pic>
        <p:nvPicPr>
          <p:cNvPr id="26" name="Picture 6">
            <a:extLst>
              <a:ext uri="{FF2B5EF4-FFF2-40B4-BE49-F238E27FC236}">
                <a16:creationId xmlns:a16="http://schemas.microsoft.com/office/drawing/2014/main" id="{37C53AFF-1BD1-4C2D-ADA0-6C60B747BDC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21513" y="1691853"/>
            <a:ext cx="1216503" cy="547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Billede 3">
            <a:extLst>
              <a:ext uri="{FF2B5EF4-FFF2-40B4-BE49-F238E27FC236}">
                <a16:creationId xmlns:a16="http://schemas.microsoft.com/office/drawing/2014/main" id="{040626F0-7354-4867-B1A6-6A7D5EF317AF}"/>
              </a:ext>
            </a:extLst>
          </p:cNvPr>
          <p:cNvPicPr>
            <a:picLocks noChangeAspect="1"/>
          </p:cNvPicPr>
          <p:nvPr userDrawn="1"/>
        </p:nvPicPr>
        <p:blipFill>
          <a:blip r:embed="rId4"/>
          <a:stretch>
            <a:fillRect/>
          </a:stretch>
        </p:blipFill>
        <p:spPr>
          <a:xfrm>
            <a:off x="2920888" y="2643625"/>
            <a:ext cx="977236" cy="732927"/>
          </a:xfrm>
          <a:prstGeom prst="rect">
            <a:avLst/>
          </a:prstGeom>
        </p:spPr>
      </p:pic>
      <p:pic>
        <p:nvPicPr>
          <p:cNvPr id="7" name="Billede 6">
            <a:extLst>
              <a:ext uri="{FF2B5EF4-FFF2-40B4-BE49-F238E27FC236}">
                <a16:creationId xmlns:a16="http://schemas.microsoft.com/office/drawing/2014/main" id="{CF55D637-5398-4D33-89FD-0319C8D4C11B}"/>
              </a:ext>
            </a:extLst>
          </p:cNvPr>
          <p:cNvPicPr>
            <a:picLocks noChangeAspect="1"/>
          </p:cNvPicPr>
          <p:nvPr userDrawn="1"/>
        </p:nvPicPr>
        <p:blipFill>
          <a:blip r:embed="rId5"/>
          <a:stretch>
            <a:fillRect/>
          </a:stretch>
        </p:blipFill>
        <p:spPr>
          <a:xfrm>
            <a:off x="7186633" y="2883291"/>
            <a:ext cx="895714" cy="607806"/>
          </a:xfrm>
          <a:prstGeom prst="rect">
            <a:avLst/>
          </a:prstGeom>
        </p:spPr>
      </p:pic>
      <p:pic>
        <p:nvPicPr>
          <p:cNvPr id="8" name="Billede 7">
            <a:extLst>
              <a:ext uri="{FF2B5EF4-FFF2-40B4-BE49-F238E27FC236}">
                <a16:creationId xmlns:a16="http://schemas.microsoft.com/office/drawing/2014/main" id="{D096EECF-1100-4471-9709-5BC9DD73954D}"/>
              </a:ext>
            </a:extLst>
          </p:cNvPr>
          <p:cNvPicPr>
            <a:picLocks noChangeAspect="1"/>
          </p:cNvPicPr>
          <p:nvPr userDrawn="1"/>
        </p:nvPicPr>
        <p:blipFill>
          <a:blip r:embed="rId6"/>
          <a:stretch>
            <a:fillRect/>
          </a:stretch>
        </p:blipFill>
        <p:spPr>
          <a:xfrm>
            <a:off x="7176189" y="5242988"/>
            <a:ext cx="1089602" cy="655185"/>
          </a:xfrm>
          <a:prstGeom prst="rect">
            <a:avLst/>
          </a:prstGeom>
        </p:spPr>
      </p:pic>
    </p:spTree>
    <p:extLst>
      <p:ext uri="{BB962C8B-B14F-4D97-AF65-F5344CB8AC3E}">
        <p14:creationId xmlns:p14="http://schemas.microsoft.com/office/powerpoint/2010/main" val="1533098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elslide 1">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CD922C"/>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5" y="535303"/>
            <a:ext cx="3814721" cy="467303"/>
          </a:xfrm>
          <a:prstGeom prst="rect">
            <a:avLst/>
          </a:prstGeom>
        </p:spPr>
      </p:pic>
    </p:spTree>
    <p:extLst>
      <p:ext uri="{BB962C8B-B14F-4D97-AF65-F5344CB8AC3E}">
        <p14:creationId xmlns:p14="http://schemas.microsoft.com/office/powerpoint/2010/main" val="13236524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slide 2">
    <p:spTree>
      <p:nvGrpSpPr>
        <p:cNvPr id="1" name=""/>
        <p:cNvGrpSpPr/>
        <p:nvPr/>
      </p:nvGrpSpPr>
      <p:grpSpPr>
        <a:xfrm>
          <a:off x="0" y="0"/>
          <a:ext cx="0" cy="0"/>
          <a:chOff x="0" y="0"/>
          <a:chExt cx="0" cy="0"/>
        </a:xfrm>
      </p:grpSpPr>
      <p:pic>
        <p:nvPicPr>
          <p:cNvPr id="5" name="Billede 4"/>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7"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CD922C"/>
                </a:solidFill>
              </a:defRPr>
            </a:lvl1pPr>
          </a:lstStyle>
          <a:p>
            <a:r>
              <a:rPr lang="da-DK"/>
              <a:t>Klik for at redigere titeltypografien i masteren</a:t>
            </a:r>
          </a:p>
        </p:txBody>
      </p:sp>
      <p:pic>
        <p:nvPicPr>
          <p:cNvPr id="8" name="Billed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5" y="535303"/>
            <a:ext cx="3814721" cy="467303"/>
          </a:xfrm>
          <a:prstGeom prst="rect">
            <a:avLst/>
          </a:prstGeom>
        </p:spPr>
      </p:pic>
    </p:spTree>
    <p:extLst>
      <p:ext uri="{BB962C8B-B14F-4D97-AF65-F5344CB8AC3E}">
        <p14:creationId xmlns:p14="http://schemas.microsoft.com/office/powerpoint/2010/main" val="17991071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elslide 3">
    <p:spTree>
      <p:nvGrpSpPr>
        <p:cNvPr id="1" name=""/>
        <p:cNvGrpSpPr/>
        <p:nvPr/>
      </p:nvGrpSpPr>
      <p:grpSpPr>
        <a:xfrm>
          <a:off x="0" y="0"/>
          <a:ext cx="0" cy="0"/>
          <a:chOff x="0" y="0"/>
          <a:chExt cx="0" cy="0"/>
        </a:xfrm>
      </p:grpSpPr>
      <p:pic>
        <p:nvPicPr>
          <p:cNvPr id="5" name="Billede 4"/>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6"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CD922C"/>
                </a:solidFill>
              </a:defRPr>
            </a:lvl1pPr>
          </a:lstStyle>
          <a:p>
            <a:r>
              <a:rPr lang="da-DK"/>
              <a:t>Klik for at redigere titeltypografien i masteren</a:t>
            </a:r>
          </a:p>
        </p:txBody>
      </p:sp>
      <p:pic>
        <p:nvPicPr>
          <p:cNvPr id="7" name="Billed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5" y="535303"/>
            <a:ext cx="3814721" cy="467303"/>
          </a:xfrm>
          <a:prstGeom prst="rect">
            <a:avLst/>
          </a:prstGeom>
        </p:spPr>
      </p:pic>
    </p:spTree>
    <p:extLst>
      <p:ext uri="{BB962C8B-B14F-4D97-AF65-F5344CB8AC3E}">
        <p14:creationId xmlns:p14="http://schemas.microsoft.com/office/powerpoint/2010/main" val="3136514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6"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CD922C"/>
                </a:solidFill>
              </a:defRPr>
            </a:lvl1pPr>
          </a:lstStyle>
          <a:p>
            <a:r>
              <a:rPr lang="da-DK"/>
              <a:t>Klik for at redigere titeltypografien i masteren</a:t>
            </a:r>
          </a:p>
        </p:txBody>
      </p:sp>
      <p:pic>
        <p:nvPicPr>
          <p:cNvPr id="7" name="Billed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5" y="535303"/>
            <a:ext cx="3814721" cy="467303"/>
          </a:xfrm>
          <a:prstGeom prst="rect">
            <a:avLst/>
          </a:prstGeom>
        </p:spPr>
      </p:pic>
    </p:spTree>
    <p:extLst>
      <p:ext uri="{BB962C8B-B14F-4D97-AF65-F5344CB8AC3E}">
        <p14:creationId xmlns:p14="http://schemas.microsoft.com/office/powerpoint/2010/main" val="18026662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6"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CD922C"/>
                </a:solidFill>
              </a:defRPr>
            </a:lvl1pPr>
          </a:lstStyle>
          <a:p>
            <a:r>
              <a:rPr lang="da-DK"/>
              <a:t>Klik for at redigere titeltypografien i masteren</a:t>
            </a:r>
          </a:p>
        </p:txBody>
      </p:sp>
      <p:pic>
        <p:nvPicPr>
          <p:cNvPr id="7" name="Billed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5" y="535303"/>
            <a:ext cx="3814721" cy="467303"/>
          </a:xfrm>
          <a:prstGeom prst="rect">
            <a:avLst/>
          </a:prstGeom>
        </p:spPr>
      </p:pic>
    </p:spTree>
    <p:extLst>
      <p:ext uri="{BB962C8B-B14F-4D97-AF65-F5344CB8AC3E}">
        <p14:creationId xmlns:p14="http://schemas.microsoft.com/office/powerpoint/2010/main" val="27555502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i="0" baseline="0"/>
            </a:lvl1pPr>
          </a:lstStyle>
          <a:p>
            <a:r>
              <a:rPr lang="da-DK"/>
              <a:t>Klik for at redigere titeltypografien i masteren</a:t>
            </a:r>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8672686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lut slide">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178936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da-DK"/>
              <a:t>Klik for at redigere titeltypografien i masteren</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a-DK"/>
              <a:t>Klik for at redigere undertiteltypografien i masteren</a:t>
            </a:r>
            <a:endParaRPr lang="en-US"/>
          </a:p>
        </p:txBody>
      </p:sp>
    </p:spTree>
    <p:extLst>
      <p:ext uri="{BB962C8B-B14F-4D97-AF65-F5344CB8AC3E}">
        <p14:creationId xmlns:p14="http://schemas.microsoft.com/office/powerpoint/2010/main" val="18094494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Tree>
    <p:extLst>
      <p:ext uri="{BB962C8B-B14F-4D97-AF65-F5344CB8AC3E}">
        <p14:creationId xmlns:p14="http://schemas.microsoft.com/office/powerpoint/2010/main" val="1381177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Titel og indholdsobjek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842E3304-9FA5-4B71-A637-42919D140179}"/>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35"/>
          </a:p>
        </p:txBody>
      </p:sp>
      <p:pic>
        <p:nvPicPr>
          <p:cNvPr id="5" name="Billede 4">
            <a:extLst>
              <a:ext uri="{FF2B5EF4-FFF2-40B4-BE49-F238E27FC236}">
                <a16:creationId xmlns:a16="http://schemas.microsoft.com/office/drawing/2014/main" id="{B537A2AB-82B4-4029-9CAD-A416C513F9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8992" y="6176963"/>
            <a:ext cx="1622245" cy="617093"/>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da-DK"/>
              <a:t>Klik for at redigere titeltypografien i masteren</a:t>
            </a:r>
            <a:endParaRPr lang="en-US"/>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Tree>
    <p:extLst>
      <p:ext uri="{BB962C8B-B14F-4D97-AF65-F5344CB8AC3E}">
        <p14:creationId xmlns:p14="http://schemas.microsoft.com/office/powerpoint/2010/main" val="23948081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2_Titel og indholdsobjek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842E3304-9FA5-4B71-A637-42919D140179}"/>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35"/>
          </a:p>
        </p:txBody>
      </p:sp>
      <p:sp>
        <p:nvSpPr>
          <p:cNvPr id="2" name="Title 1"/>
          <p:cNvSpPr>
            <a:spLocks noGrp="1"/>
          </p:cNvSpPr>
          <p:nvPr>
            <p:ph type="title"/>
          </p:nvPr>
        </p:nvSpPr>
        <p:spPr/>
        <p:txBody>
          <a:bodyPr/>
          <a:lstStyle/>
          <a:p>
            <a:r>
              <a:rPr lang="da-DK"/>
              <a:t>Klik for at redigere titeltypografien i masteren</a:t>
            </a:r>
            <a:endParaRPr lang="en-US"/>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pic>
        <p:nvPicPr>
          <p:cNvPr id="7" name="Billede 6">
            <a:extLst>
              <a:ext uri="{FF2B5EF4-FFF2-40B4-BE49-F238E27FC236}">
                <a16:creationId xmlns:a16="http://schemas.microsoft.com/office/drawing/2014/main" id="{EB0D007C-1286-4ADB-AC78-B78E03053A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8992" y="6176963"/>
            <a:ext cx="1622245" cy="617093"/>
          </a:xfrm>
          <a:prstGeom prst="rect">
            <a:avLst/>
          </a:prstGeom>
        </p:spPr>
      </p:pic>
    </p:spTree>
    <p:extLst>
      <p:ext uri="{BB962C8B-B14F-4D97-AF65-F5344CB8AC3E}">
        <p14:creationId xmlns:p14="http://schemas.microsoft.com/office/powerpoint/2010/main" val="19049216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a:p>
        </p:txBody>
      </p:sp>
      <p:sp>
        <p:nvSpPr>
          <p:cNvPr id="3" name="Content Placeholder 2"/>
          <p:cNvSpPr>
            <a:spLocks noGrp="1"/>
          </p:cNvSpPr>
          <p:nvPr>
            <p:ph sz="half" idx="1"/>
          </p:nvPr>
        </p:nvSpPr>
        <p:spPr>
          <a:xfrm>
            <a:off x="838200" y="1825625"/>
            <a:ext cx="5181600" cy="4351339"/>
          </a:xfrm>
        </p:spPr>
        <p:txBody>
          <a:bodyPr/>
          <a:lstStyle>
            <a:lvl1pPr>
              <a:defRPr sz="1800"/>
            </a:lvl1pPr>
            <a:lvl2pPr>
              <a:defRPr sz="1600"/>
            </a:lvl2pPr>
            <a:lvl3pPr>
              <a:defRPr sz="1400"/>
            </a:lvl3pPr>
            <a:lvl4pPr>
              <a:defRPr sz="1200"/>
            </a:lvl4pPr>
            <a:lvl5pPr>
              <a:defRPr sz="1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432DC643-0533-4297-A765-69464660F0FB}" type="datetimeFigureOut">
              <a:rPr lang="da-DK" smtClean="0"/>
              <a:t>01-09-2022</a:t>
            </a:fld>
            <a:endParaRPr lang="da-DK"/>
          </a:p>
        </p:txBody>
      </p:sp>
      <p:sp>
        <p:nvSpPr>
          <p:cNvPr id="6" name="Footer Placeholder 5"/>
          <p:cNvSpPr>
            <a:spLocks noGrp="1"/>
          </p:cNvSpPr>
          <p:nvPr>
            <p:ph type="ftr" sz="quarter" idx="11"/>
          </p:nvPr>
        </p:nvSpPr>
        <p:spPr>
          <a:xfrm>
            <a:off x="4038601" y="6356352"/>
            <a:ext cx="4114800" cy="365125"/>
          </a:xfrm>
          <a:prstGeom prst="rect">
            <a:avLst/>
          </a:prstGeom>
        </p:spPr>
        <p:txBody>
          <a:bodyPr/>
          <a:lstStyle/>
          <a:p>
            <a:endParaRPr lang="da-DK"/>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1C2EBB48-D843-4E91-A6F5-3F292F7CC85F}" type="slidenum">
              <a:rPr lang="da-DK" smtClean="0"/>
              <a:t>‹nr.›</a:t>
            </a:fld>
            <a:endParaRPr lang="da-DK"/>
          </a:p>
        </p:txBody>
      </p:sp>
      <p:sp>
        <p:nvSpPr>
          <p:cNvPr id="8" name="Content Placeholder 2">
            <a:extLst>
              <a:ext uri="{FF2B5EF4-FFF2-40B4-BE49-F238E27FC236}">
                <a16:creationId xmlns:a16="http://schemas.microsoft.com/office/drawing/2014/main" id="{6E4C65F9-4DC8-47D1-BE56-ED929CBF598B}"/>
              </a:ext>
            </a:extLst>
          </p:cNvPr>
          <p:cNvSpPr>
            <a:spLocks noGrp="1"/>
          </p:cNvSpPr>
          <p:nvPr>
            <p:ph sz="half" idx="13"/>
          </p:nvPr>
        </p:nvSpPr>
        <p:spPr>
          <a:xfrm>
            <a:off x="6172200" y="1825625"/>
            <a:ext cx="5181600" cy="4351339"/>
          </a:xfrm>
        </p:spPr>
        <p:txBody>
          <a:bodyPr/>
          <a:lstStyle>
            <a:lvl1pPr>
              <a:defRPr sz="1800"/>
            </a:lvl1pPr>
            <a:lvl2pPr>
              <a:defRPr sz="1600"/>
            </a:lvl2pPr>
            <a:lvl3pPr>
              <a:defRPr sz="1400"/>
            </a:lvl3pPr>
            <a:lvl4pPr>
              <a:defRPr sz="1200"/>
            </a:lvl4pPr>
            <a:lvl5pPr>
              <a:defRPr sz="1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Tree>
    <p:extLst>
      <p:ext uri="{BB962C8B-B14F-4D97-AF65-F5344CB8AC3E}">
        <p14:creationId xmlns:p14="http://schemas.microsoft.com/office/powerpoint/2010/main" val="8540889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o indholdsobjekter">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BDB853FD-ACF1-4CCF-BCB1-202DE7E3746C}"/>
              </a:ext>
            </a:extLst>
          </p:cNvPr>
          <p:cNvSpPr/>
          <p:nvPr userDrawn="1"/>
        </p:nvSpPr>
        <p:spPr>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35"/>
          </a:p>
        </p:txBody>
      </p:sp>
      <p:sp>
        <p:nvSpPr>
          <p:cNvPr id="2" name="Title 1"/>
          <p:cNvSpPr>
            <a:spLocks noGrp="1"/>
          </p:cNvSpPr>
          <p:nvPr>
            <p:ph type="title"/>
          </p:nvPr>
        </p:nvSpPr>
        <p:spPr>
          <a:xfrm>
            <a:off x="838202" y="365128"/>
            <a:ext cx="5033532" cy="1325563"/>
          </a:xfrm>
        </p:spPr>
        <p:txBody>
          <a:bodyPr>
            <a:noAutofit/>
          </a:bodyPr>
          <a:lstStyle>
            <a:lvl1pPr>
              <a:defRPr sz="3000"/>
            </a:lvl1pPr>
          </a:lstStyle>
          <a:p>
            <a:r>
              <a:rPr lang="da-DK"/>
              <a:t>Klik for at redigere titeltypografien i masteren</a:t>
            </a:r>
            <a:endParaRPr lang="en-US"/>
          </a:p>
        </p:txBody>
      </p:sp>
      <p:sp>
        <p:nvSpPr>
          <p:cNvPr id="3" name="Content Placeholder 2"/>
          <p:cNvSpPr>
            <a:spLocks noGrp="1"/>
          </p:cNvSpPr>
          <p:nvPr>
            <p:ph sz="half" idx="1"/>
          </p:nvPr>
        </p:nvSpPr>
        <p:spPr>
          <a:xfrm>
            <a:off x="838200" y="1825625"/>
            <a:ext cx="5181600" cy="4351339"/>
          </a:xfrm>
        </p:spPr>
        <p:txBody>
          <a:bodyPr/>
          <a:lstStyle>
            <a:lvl1pPr>
              <a:defRPr sz="1800"/>
            </a:lvl1pPr>
            <a:lvl2pPr>
              <a:defRPr sz="1600"/>
            </a:lvl2pPr>
            <a:lvl3pPr>
              <a:defRPr sz="1400"/>
            </a:lvl3pPr>
            <a:lvl4pPr>
              <a:defRPr sz="1200"/>
            </a:lvl4pPr>
            <a:lvl5pPr>
              <a:defRPr sz="1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432DC643-0533-4297-A765-69464660F0FB}" type="datetimeFigureOut">
              <a:rPr lang="da-DK" smtClean="0"/>
              <a:t>01-09-2022</a:t>
            </a:fld>
            <a:endParaRPr lang="da-DK"/>
          </a:p>
        </p:txBody>
      </p:sp>
      <p:sp>
        <p:nvSpPr>
          <p:cNvPr id="6" name="Footer Placeholder 5"/>
          <p:cNvSpPr>
            <a:spLocks noGrp="1"/>
          </p:cNvSpPr>
          <p:nvPr>
            <p:ph type="ftr" sz="quarter" idx="11"/>
          </p:nvPr>
        </p:nvSpPr>
        <p:spPr>
          <a:xfrm>
            <a:off x="4038601" y="6356352"/>
            <a:ext cx="4114800" cy="365125"/>
          </a:xfrm>
          <a:prstGeom prst="rect">
            <a:avLst/>
          </a:prstGeom>
        </p:spPr>
        <p:txBody>
          <a:bodyPr/>
          <a:lstStyle/>
          <a:p>
            <a:endParaRPr lang="da-DK"/>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1C2EBB48-D843-4E91-A6F5-3F292F7CC85F}" type="slidenum">
              <a:rPr lang="da-DK" smtClean="0"/>
              <a:t>‹nr.›</a:t>
            </a:fld>
            <a:endParaRPr lang="da-DK"/>
          </a:p>
        </p:txBody>
      </p:sp>
      <p:sp>
        <p:nvSpPr>
          <p:cNvPr id="8" name="Content Placeholder 2">
            <a:extLst>
              <a:ext uri="{FF2B5EF4-FFF2-40B4-BE49-F238E27FC236}">
                <a16:creationId xmlns:a16="http://schemas.microsoft.com/office/drawing/2014/main" id="{6E4C65F9-4DC8-47D1-BE56-ED929CBF598B}"/>
              </a:ext>
            </a:extLst>
          </p:cNvPr>
          <p:cNvSpPr>
            <a:spLocks noGrp="1"/>
          </p:cNvSpPr>
          <p:nvPr>
            <p:ph sz="half" idx="13"/>
          </p:nvPr>
        </p:nvSpPr>
        <p:spPr>
          <a:xfrm>
            <a:off x="6703561" y="365127"/>
            <a:ext cx="4650239" cy="5811836"/>
          </a:xfrm>
        </p:spPr>
        <p:txBody>
          <a:bodyPr/>
          <a:lstStyle>
            <a:lvl1pPr>
              <a:defRPr sz="1800"/>
            </a:lvl1pPr>
            <a:lvl2pPr>
              <a:defRPr sz="1600"/>
            </a:lvl2pPr>
            <a:lvl3pPr>
              <a:defRPr sz="1400"/>
            </a:lvl3pPr>
            <a:lvl4pPr>
              <a:defRPr sz="1200"/>
            </a:lvl4pPr>
            <a:lvl5pPr>
              <a:defRPr sz="1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pic>
        <p:nvPicPr>
          <p:cNvPr id="11" name="Billede 10">
            <a:extLst>
              <a:ext uri="{FF2B5EF4-FFF2-40B4-BE49-F238E27FC236}">
                <a16:creationId xmlns:a16="http://schemas.microsoft.com/office/drawing/2014/main" id="{1EA4F294-0D3D-48EA-843D-26A0073A2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8992" y="6176963"/>
            <a:ext cx="1622245" cy="617093"/>
          </a:xfrm>
          <a:prstGeom prst="rect">
            <a:avLst/>
          </a:prstGeom>
        </p:spPr>
      </p:pic>
    </p:spTree>
    <p:extLst>
      <p:ext uri="{BB962C8B-B14F-4D97-AF65-F5344CB8AC3E}">
        <p14:creationId xmlns:p14="http://schemas.microsoft.com/office/powerpoint/2010/main" val="17095954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8"/>
            <a:ext cx="10515600" cy="1325563"/>
          </a:xfrm>
        </p:spPr>
        <p:txBody>
          <a:bodyPr/>
          <a:lstStyle/>
          <a:p>
            <a:r>
              <a:rPr lang="da-DK"/>
              <a:t>Klik for at redigere titeltypografien i masteren</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a-DK"/>
              <a:t>Klik for at redigere teksttypografierne i masteren</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a-DK"/>
              <a:t>Klik for at redigere teksttypografierne i masteren</a:t>
            </a:r>
          </a:p>
        </p:txBody>
      </p:sp>
      <p:sp>
        <p:nvSpPr>
          <p:cNvPr id="7" name="Date Placeholder 6"/>
          <p:cNvSpPr>
            <a:spLocks noGrp="1"/>
          </p:cNvSpPr>
          <p:nvPr>
            <p:ph type="dt" sz="half" idx="10"/>
          </p:nvPr>
        </p:nvSpPr>
        <p:spPr>
          <a:xfrm>
            <a:off x="838200" y="6356352"/>
            <a:ext cx="2743200" cy="365125"/>
          </a:xfrm>
          <a:prstGeom prst="rect">
            <a:avLst/>
          </a:prstGeom>
        </p:spPr>
        <p:txBody>
          <a:bodyPr/>
          <a:lstStyle/>
          <a:p>
            <a:fld id="{432DC643-0533-4297-A765-69464660F0FB}" type="datetimeFigureOut">
              <a:rPr lang="da-DK" smtClean="0"/>
              <a:t>01-09-2022</a:t>
            </a:fld>
            <a:endParaRPr lang="da-DK"/>
          </a:p>
        </p:txBody>
      </p:sp>
      <p:sp>
        <p:nvSpPr>
          <p:cNvPr id="8" name="Footer Placeholder 7"/>
          <p:cNvSpPr>
            <a:spLocks noGrp="1"/>
          </p:cNvSpPr>
          <p:nvPr>
            <p:ph type="ftr" sz="quarter" idx="11"/>
          </p:nvPr>
        </p:nvSpPr>
        <p:spPr>
          <a:xfrm>
            <a:off x="4038601" y="6356352"/>
            <a:ext cx="4114800" cy="365125"/>
          </a:xfrm>
          <a:prstGeom prst="rect">
            <a:avLst/>
          </a:prstGeom>
        </p:spPr>
        <p:txBody>
          <a:bodyPr/>
          <a:lstStyle/>
          <a:p>
            <a:endParaRPr lang="da-DK"/>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1C2EBB48-D843-4E91-A6F5-3F292F7CC85F}" type="slidenum">
              <a:rPr lang="da-DK" smtClean="0"/>
              <a:t>‹nr.›</a:t>
            </a:fld>
            <a:endParaRPr lang="da-DK"/>
          </a:p>
        </p:txBody>
      </p:sp>
      <p:sp>
        <p:nvSpPr>
          <p:cNvPr id="10" name="Content Placeholder 2">
            <a:extLst>
              <a:ext uri="{FF2B5EF4-FFF2-40B4-BE49-F238E27FC236}">
                <a16:creationId xmlns:a16="http://schemas.microsoft.com/office/drawing/2014/main" id="{3AB3E95C-D3E7-4AF7-BFB6-16E2B56E081A}"/>
              </a:ext>
            </a:extLst>
          </p:cNvPr>
          <p:cNvSpPr>
            <a:spLocks noGrp="1"/>
          </p:cNvSpPr>
          <p:nvPr>
            <p:ph sz="half" idx="13"/>
          </p:nvPr>
        </p:nvSpPr>
        <p:spPr>
          <a:xfrm>
            <a:off x="827883" y="2588421"/>
            <a:ext cx="5181600" cy="3684588"/>
          </a:xfrm>
        </p:spPr>
        <p:txBody>
          <a:bodyPr/>
          <a:lstStyle>
            <a:lvl1pPr>
              <a:defRPr sz="1800"/>
            </a:lvl1pPr>
            <a:lvl2pPr>
              <a:defRPr sz="1600"/>
            </a:lvl2pPr>
            <a:lvl3pPr>
              <a:defRPr sz="1400"/>
            </a:lvl3pPr>
            <a:lvl4pPr>
              <a:defRPr sz="1200"/>
            </a:lvl4pPr>
            <a:lvl5pPr>
              <a:defRPr sz="1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11" name="Content Placeholder 2">
            <a:extLst>
              <a:ext uri="{FF2B5EF4-FFF2-40B4-BE49-F238E27FC236}">
                <a16:creationId xmlns:a16="http://schemas.microsoft.com/office/drawing/2014/main" id="{90D9F332-A1C2-4226-BE13-65174A5B22B8}"/>
              </a:ext>
            </a:extLst>
          </p:cNvPr>
          <p:cNvSpPr>
            <a:spLocks noGrp="1"/>
          </p:cNvSpPr>
          <p:nvPr>
            <p:ph sz="half" idx="14"/>
          </p:nvPr>
        </p:nvSpPr>
        <p:spPr>
          <a:xfrm>
            <a:off x="6182520" y="2588421"/>
            <a:ext cx="5181600" cy="3684588"/>
          </a:xfrm>
        </p:spPr>
        <p:txBody>
          <a:bodyPr/>
          <a:lstStyle>
            <a:lvl1pPr>
              <a:defRPr sz="1800"/>
            </a:lvl1pPr>
            <a:lvl2pPr>
              <a:defRPr sz="1600"/>
            </a:lvl2pPr>
            <a:lvl3pPr>
              <a:defRPr sz="1400"/>
            </a:lvl3pPr>
            <a:lvl4pPr>
              <a:defRPr sz="1200"/>
            </a:lvl4pPr>
            <a:lvl5pPr>
              <a:defRPr sz="1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Tree>
    <p:extLst>
      <p:ext uri="{BB962C8B-B14F-4D97-AF65-F5344CB8AC3E}">
        <p14:creationId xmlns:p14="http://schemas.microsoft.com/office/powerpoint/2010/main" val="40044383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432DC643-0533-4297-A765-69464660F0FB}" type="datetimeFigureOut">
              <a:rPr lang="da-DK" smtClean="0"/>
              <a:t>01-09-2022</a:t>
            </a:fld>
            <a:endParaRPr lang="da-DK"/>
          </a:p>
        </p:txBody>
      </p:sp>
      <p:sp>
        <p:nvSpPr>
          <p:cNvPr id="4" name="Footer Placeholder 3"/>
          <p:cNvSpPr>
            <a:spLocks noGrp="1"/>
          </p:cNvSpPr>
          <p:nvPr>
            <p:ph type="ftr" sz="quarter" idx="11"/>
          </p:nvPr>
        </p:nvSpPr>
        <p:spPr>
          <a:xfrm>
            <a:off x="4038601" y="6356352"/>
            <a:ext cx="4114800" cy="365125"/>
          </a:xfrm>
          <a:prstGeom prst="rect">
            <a:avLst/>
          </a:prstGeom>
        </p:spPr>
        <p:txBody>
          <a:bodyPr/>
          <a:lstStyle/>
          <a:p>
            <a:endParaRPr lang="da-DK"/>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1C2EBB48-D843-4E91-A6F5-3F292F7CC85F}" type="slidenum">
              <a:rPr lang="da-DK" smtClean="0"/>
              <a:t>‹nr.›</a:t>
            </a:fld>
            <a:endParaRPr lang="da-DK"/>
          </a:p>
        </p:txBody>
      </p:sp>
    </p:spTree>
    <p:extLst>
      <p:ext uri="{BB962C8B-B14F-4D97-AF65-F5344CB8AC3E}">
        <p14:creationId xmlns:p14="http://schemas.microsoft.com/office/powerpoint/2010/main" val="13891258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432DC643-0533-4297-A765-69464660F0FB}" type="datetimeFigureOut">
              <a:rPr lang="da-DK" smtClean="0"/>
              <a:t>01-09-2022</a:t>
            </a:fld>
            <a:endParaRPr lang="da-DK"/>
          </a:p>
        </p:txBody>
      </p:sp>
      <p:sp>
        <p:nvSpPr>
          <p:cNvPr id="3" name="Footer Placeholder 2"/>
          <p:cNvSpPr>
            <a:spLocks noGrp="1"/>
          </p:cNvSpPr>
          <p:nvPr>
            <p:ph type="ftr" sz="quarter" idx="11"/>
          </p:nvPr>
        </p:nvSpPr>
        <p:spPr>
          <a:xfrm>
            <a:off x="4038601" y="6356352"/>
            <a:ext cx="4114800" cy="365125"/>
          </a:xfrm>
          <a:prstGeom prst="rect">
            <a:avLst/>
          </a:prstGeom>
        </p:spPr>
        <p:txBody>
          <a:bodyPr/>
          <a:lstStyle/>
          <a:p>
            <a:endParaRPr lang="da-DK"/>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1C2EBB48-D843-4E91-A6F5-3F292F7CC85F}" type="slidenum">
              <a:rPr lang="da-DK" smtClean="0"/>
              <a:t>‹nr.›</a:t>
            </a:fld>
            <a:endParaRPr lang="da-DK"/>
          </a:p>
        </p:txBody>
      </p:sp>
      <p:sp>
        <p:nvSpPr>
          <p:cNvPr id="8" name="Rektangel 7">
            <a:extLst>
              <a:ext uri="{FF2B5EF4-FFF2-40B4-BE49-F238E27FC236}">
                <a16:creationId xmlns:a16="http://schemas.microsoft.com/office/drawing/2014/main" id="{734A7180-79A3-4932-9B9E-40168DD0F593}"/>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35"/>
          </a:p>
        </p:txBody>
      </p:sp>
      <p:pic>
        <p:nvPicPr>
          <p:cNvPr id="7" name="Billede 6">
            <a:extLst>
              <a:ext uri="{FF2B5EF4-FFF2-40B4-BE49-F238E27FC236}">
                <a16:creationId xmlns:a16="http://schemas.microsoft.com/office/drawing/2014/main" id="{FFB8F4D0-8FB0-40AD-82CF-CEEFECF85D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21453" y="1597594"/>
            <a:ext cx="7349095" cy="2795556"/>
          </a:xfrm>
          <a:prstGeom prst="rect">
            <a:avLst/>
          </a:prstGeom>
        </p:spPr>
      </p:pic>
    </p:spTree>
    <p:extLst>
      <p:ext uri="{BB962C8B-B14F-4D97-AF65-F5344CB8AC3E}">
        <p14:creationId xmlns:p14="http://schemas.microsoft.com/office/powerpoint/2010/main" val="11787836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_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432DC643-0533-4297-A765-69464660F0FB}" type="datetimeFigureOut">
              <a:rPr lang="da-DK" smtClean="0"/>
              <a:t>01-09-2022</a:t>
            </a:fld>
            <a:endParaRPr lang="da-DK"/>
          </a:p>
        </p:txBody>
      </p:sp>
      <p:sp>
        <p:nvSpPr>
          <p:cNvPr id="3" name="Footer Placeholder 2"/>
          <p:cNvSpPr>
            <a:spLocks noGrp="1"/>
          </p:cNvSpPr>
          <p:nvPr>
            <p:ph type="ftr" sz="quarter" idx="11"/>
          </p:nvPr>
        </p:nvSpPr>
        <p:spPr>
          <a:xfrm>
            <a:off x="4038601" y="6356352"/>
            <a:ext cx="4114800" cy="365125"/>
          </a:xfrm>
          <a:prstGeom prst="rect">
            <a:avLst/>
          </a:prstGeom>
        </p:spPr>
        <p:txBody>
          <a:bodyPr/>
          <a:lstStyle/>
          <a:p>
            <a:endParaRPr lang="da-DK"/>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1C2EBB48-D843-4E91-A6F5-3F292F7CC85F}" type="slidenum">
              <a:rPr lang="da-DK" smtClean="0"/>
              <a:t>‹nr.›</a:t>
            </a:fld>
            <a:endParaRPr lang="da-DK"/>
          </a:p>
        </p:txBody>
      </p:sp>
      <p:sp>
        <p:nvSpPr>
          <p:cNvPr id="8" name="Rektangel 7">
            <a:extLst>
              <a:ext uri="{FF2B5EF4-FFF2-40B4-BE49-F238E27FC236}">
                <a16:creationId xmlns:a16="http://schemas.microsoft.com/office/drawing/2014/main" id="{734A7180-79A3-4932-9B9E-40168DD0F593}"/>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35"/>
          </a:p>
        </p:txBody>
      </p:sp>
      <p:pic>
        <p:nvPicPr>
          <p:cNvPr id="7" name="Billede 6">
            <a:extLst>
              <a:ext uri="{FF2B5EF4-FFF2-40B4-BE49-F238E27FC236}">
                <a16:creationId xmlns:a16="http://schemas.microsoft.com/office/drawing/2014/main" id="{A9B56BDE-D577-44E5-8DF2-AC32559C06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21453" y="1597594"/>
            <a:ext cx="7349095" cy="2795556"/>
          </a:xfrm>
          <a:prstGeom prst="rect">
            <a:avLst/>
          </a:prstGeom>
        </p:spPr>
      </p:pic>
    </p:spTree>
    <p:extLst>
      <p:ext uri="{BB962C8B-B14F-4D97-AF65-F5344CB8AC3E}">
        <p14:creationId xmlns:p14="http://schemas.microsoft.com/office/powerpoint/2010/main" val="28827168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2_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432DC643-0533-4297-A765-69464660F0FB}" type="datetimeFigureOut">
              <a:rPr lang="da-DK" smtClean="0"/>
              <a:t>01-09-2022</a:t>
            </a:fld>
            <a:endParaRPr lang="da-DK"/>
          </a:p>
        </p:txBody>
      </p:sp>
      <p:sp>
        <p:nvSpPr>
          <p:cNvPr id="3" name="Footer Placeholder 2"/>
          <p:cNvSpPr>
            <a:spLocks noGrp="1"/>
          </p:cNvSpPr>
          <p:nvPr>
            <p:ph type="ftr" sz="quarter" idx="11"/>
          </p:nvPr>
        </p:nvSpPr>
        <p:spPr>
          <a:xfrm>
            <a:off x="4038601" y="6356352"/>
            <a:ext cx="4114800" cy="365125"/>
          </a:xfrm>
          <a:prstGeom prst="rect">
            <a:avLst/>
          </a:prstGeom>
        </p:spPr>
        <p:txBody>
          <a:bodyPr/>
          <a:lstStyle/>
          <a:p>
            <a:endParaRPr lang="da-DK"/>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1C2EBB48-D843-4E91-A6F5-3F292F7CC85F}" type="slidenum">
              <a:rPr lang="da-DK" smtClean="0"/>
              <a:t>‹nr.›</a:t>
            </a:fld>
            <a:endParaRPr lang="da-DK"/>
          </a:p>
        </p:txBody>
      </p:sp>
      <p:sp>
        <p:nvSpPr>
          <p:cNvPr id="8" name="Rektangel 7">
            <a:extLst>
              <a:ext uri="{FF2B5EF4-FFF2-40B4-BE49-F238E27FC236}">
                <a16:creationId xmlns:a16="http://schemas.microsoft.com/office/drawing/2014/main" id="{734A7180-79A3-4932-9B9E-40168DD0F593}"/>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35"/>
          </a:p>
        </p:txBody>
      </p:sp>
      <p:pic>
        <p:nvPicPr>
          <p:cNvPr id="6" name="Billede 5">
            <a:extLst>
              <a:ext uri="{FF2B5EF4-FFF2-40B4-BE49-F238E27FC236}">
                <a16:creationId xmlns:a16="http://schemas.microsoft.com/office/drawing/2014/main" id="{618648E2-8956-42F4-A31D-E7F54BCA98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976677" y="1872540"/>
            <a:ext cx="4238647" cy="2246381"/>
          </a:xfrm>
          <a:prstGeom prst="rect">
            <a:avLst/>
          </a:prstGeom>
        </p:spPr>
      </p:pic>
    </p:spTree>
    <p:extLst>
      <p:ext uri="{BB962C8B-B14F-4D97-AF65-F5344CB8AC3E}">
        <p14:creationId xmlns:p14="http://schemas.microsoft.com/office/powerpoint/2010/main" val="18226139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4_Tom">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734A7180-79A3-4932-9B9E-40168DD0F593}"/>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35"/>
          </a:p>
        </p:txBody>
      </p:sp>
      <p:pic>
        <p:nvPicPr>
          <p:cNvPr id="7" name="Billede 6">
            <a:extLst>
              <a:ext uri="{FF2B5EF4-FFF2-40B4-BE49-F238E27FC236}">
                <a16:creationId xmlns:a16="http://schemas.microsoft.com/office/drawing/2014/main" id="{C8B3C616-AEDB-470E-AB32-C4271979EE0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470679" y="1872540"/>
            <a:ext cx="5250640" cy="2179139"/>
          </a:xfrm>
          <a:prstGeom prst="rect">
            <a:avLst/>
          </a:prstGeom>
        </p:spPr>
      </p:pic>
    </p:spTree>
    <p:extLst>
      <p:ext uri="{BB962C8B-B14F-4D97-AF65-F5344CB8AC3E}">
        <p14:creationId xmlns:p14="http://schemas.microsoft.com/office/powerpoint/2010/main" val="522606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691F81-40E0-45B4-9F71-48E7EA1E6D76}"/>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5687230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3_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432DC643-0533-4297-A765-69464660F0FB}" type="datetimeFigureOut">
              <a:rPr lang="da-DK" smtClean="0"/>
              <a:t>01-09-2022</a:t>
            </a:fld>
            <a:endParaRPr lang="da-DK"/>
          </a:p>
        </p:txBody>
      </p:sp>
      <p:sp>
        <p:nvSpPr>
          <p:cNvPr id="3" name="Footer Placeholder 2"/>
          <p:cNvSpPr>
            <a:spLocks noGrp="1"/>
          </p:cNvSpPr>
          <p:nvPr>
            <p:ph type="ftr" sz="quarter" idx="11"/>
          </p:nvPr>
        </p:nvSpPr>
        <p:spPr>
          <a:xfrm>
            <a:off x="4038601" y="6356352"/>
            <a:ext cx="4114800" cy="365125"/>
          </a:xfrm>
          <a:prstGeom prst="rect">
            <a:avLst/>
          </a:prstGeom>
        </p:spPr>
        <p:txBody>
          <a:bodyPr/>
          <a:lstStyle/>
          <a:p>
            <a:endParaRPr lang="da-DK"/>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1C2EBB48-D843-4E91-A6F5-3F292F7CC85F}" type="slidenum">
              <a:rPr lang="da-DK" smtClean="0"/>
              <a:t>‹nr.›</a:t>
            </a:fld>
            <a:endParaRPr lang="da-DK"/>
          </a:p>
        </p:txBody>
      </p:sp>
      <p:sp>
        <p:nvSpPr>
          <p:cNvPr id="8" name="Rektangel 7">
            <a:extLst>
              <a:ext uri="{FF2B5EF4-FFF2-40B4-BE49-F238E27FC236}">
                <a16:creationId xmlns:a16="http://schemas.microsoft.com/office/drawing/2014/main" id="{734A7180-79A3-4932-9B9E-40168DD0F593}"/>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35"/>
          </a:p>
        </p:txBody>
      </p:sp>
      <p:pic>
        <p:nvPicPr>
          <p:cNvPr id="7" name="Billede 6">
            <a:extLst>
              <a:ext uri="{FF2B5EF4-FFF2-40B4-BE49-F238E27FC236}">
                <a16:creationId xmlns:a16="http://schemas.microsoft.com/office/drawing/2014/main" id="{C8B3C616-AEDB-470E-AB32-C4271979EE0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06539" y="2091739"/>
            <a:ext cx="7378923" cy="2155639"/>
          </a:xfrm>
          <a:prstGeom prst="rect">
            <a:avLst/>
          </a:prstGeom>
        </p:spPr>
      </p:pic>
    </p:spTree>
    <p:extLst>
      <p:ext uri="{BB962C8B-B14F-4D97-AF65-F5344CB8AC3E}">
        <p14:creationId xmlns:p14="http://schemas.microsoft.com/office/powerpoint/2010/main" val="34259334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5_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432DC643-0533-4297-A765-69464660F0FB}" type="datetimeFigureOut">
              <a:rPr lang="da-DK" smtClean="0"/>
              <a:t>01-09-2022</a:t>
            </a:fld>
            <a:endParaRPr lang="da-DK"/>
          </a:p>
        </p:txBody>
      </p:sp>
      <p:sp>
        <p:nvSpPr>
          <p:cNvPr id="3" name="Footer Placeholder 2"/>
          <p:cNvSpPr>
            <a:spLocks noGrp="1"/>
          </p:cNvSpPr>
          <p:nvPr>
            <p:ph type="ftr" sz="quarter" idx="11"/>
          </p:nvPr>
        </p:nvSpPr>
        <p:spPr>
          <a:xfrm>
            <a:off x="4038601" y="6356352"/>
            <a:ext cx="4114800" cy="365125"/>
          </a:xfrm>
          <a:prstGeom prst="rect">
            <a:avLst/>
          </a:prstGeom>
        </p:spPr>
        <p:txBody>
          <a:bodyPr/>
          <a:lstStyle/>
          <a:p>
            <a:endParaRPr lang="da-DK"/>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1C2EBB48-D843-4E91-A6F5-3F292F7CC85F}" type="slidenum">
              <a:rPr lang="da-DK" smtClean="0"/>
              <a:t>‹nr.›</a:t>
            </a:fld>
            <a:endParaRPr lang="da-DK"/>
          </a:p>
        </p:txBody>
      </p:sp>
      <p:sp>
        <p:nvSpPr>
          <p:cNvPr id="8" name="Rektangel 7">
            <a:extLst>
              <a:ext uri="{FF2B5EF4-FFF2-40B4-BE49-F238E27FC236}">
                <a16:creationId xmlns:a16="http://schemas.microsoft.com/office/drawing/2014/main" id="{734A7180-79A3-4932-9B9E-40168DD0F593}"/>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35"/>
          </a:p>
        </p:txBody>
      </p:sp>
      <p:pic>
        <p:nvPicPr>
          <p:cNvPr id="7" name="Billede 6">
            <a:extLst>
              <a:ext uri="{FF2B5EF4-FFF2-40B4-BE49-F238E27FC236}">
                <a16:creationId xmlns:a16="http://schemas.microsoft.com/office/drawing/2014/main" id="{C8B3C616-AEDB-470E-AB32-C4271979EE0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05626" y="2240120"/>
            <a:ext cx="9180749" cy="2045307"/>
          </a:xfrm>
          <a:prstGeom prst="rect">
            <a:avLst/>
          </a:prstGeom>
        </p:spPr>
      </p:pic>
    </p:spTree>
    <p:extLst>
      <p:ext uri="{BB962C8B-B14F-4D97-AF65-F5344CB8AC3E}">
        <p14:creationId xmlns:p14="http://schemas.microsoft.com/office/powerpoint/2010/main" val="28825460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200"/>
            </a:lvl1pPr>
          </a:lstStyle>
          <a:p>
            <a:r>
              <a:rPr lang="da-DK"/>
              <a:t>Klik for at redigere titeltypografien i masteren</a:t>
            </a:r>
            <a:endParaRPr lang="en-US"/>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Text Placeholder 3"/>
          <p:cNvSpPr>
            <a:spLocks noGrp="1"/>
          </p:cNvSpPr>
          <p:nvPr>
            <p:ph type="body" sz="half" idx="2"/>
          </p:nvPr>
        </p:nvSpPr>
        <p:spPr>
          <a:xfrm>
            <a:off x="839790"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432DC643-0533-4297-A765-69464660F0FB}" type="datetimeFigureOut">
              <a:rPr lang="da-DK" smtClean="0"/>
              <a:t>01-09-2022</a:t>
            </a:fld>
            <a:endParaRPr lang="da-DK"/>
          </a:p>
        </p:txBody>
      </p:sp>
      <p:sp>
        <p:nvSpPr>
          <p:cNvPr id="6" name="Footer Placeholder 5"/>
          <p:cNvSpPr>
            <a:spLocks noGrp="1"/>
          </p:cNvSpPr>
          <p:nvPr>
            <p:ph type="ftr" sz="quarter" idx="11"/>
          </p:nvPr>
        </p:nvSpPr>
        <p:spPr>
          <a:xfrm>
            <a:off x="4038601" y="6356352"/>
            <a:ext cx="4114800" cy="365125"/>
          </a:xfrm>
          <a:prstGeom prst="rect">
            <a:avLst/>
          </a:prstGeom>
        </p:spPr>
        <p:txBody>
          <a:bodyPr/>
          <a:lstStyle/>
          <a:p>
            <a:endParaRPr lang="da-DK"/>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1C2EBB48-D843-4E91-A6F5-3F292F7CC85F}" type="slidenum">
              <a:rPr lang="da-DK" smtClean="0"/>
              <a:t>‹nr.›</a:t>
            </a:fld>
            <a:endParaRPr lang="da-DK"/>
          </a:p>
        </p:txBody>
      </p:sp>
    </p:spTree>
    <p:extLst>
      <p:ext uri="{BB962C8B-B14F-4D97-AF65-F5344CB8AC3E}">
        <p14:creationId xmlns:p14="http://schemas.microsoft.com/office/powerpoint/2010/main" val="25827902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200"/>
            </a:lvl1pPr>
          </a:lstStyle>
          <a:p>
            <a:r>
              <a:rPr lang="da-DK"/>
              <a:t>Klik for at redigere titeltypografien i masteren</a:t>
            </a:r>
            <a:endParaRPr lang="en-US"/>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da-DK"/>
              <a:t>Klik på ikonet for at tilføje et billede</a:t>
            </a:r>
            <a:endParaRPr lang="en-US"/>
          </a:p>
        </p:txBody>
      </p:sp>
      <p:sp>
        <p:nvSpPr>
          <p:cNvPr id="4" name="Text Placeholder 3"/>
          <p:cNvSpPr>
            <a:spLocks noGrp="1"/>
          </p:cNvSpPr>
          <p:nvPr>
            <p:ph type="body" sz="half" idx="2"/>
          </p:nvPr>
        </p:nvSpPr>
        <p:spPr>
          <a:xfrm>
            <a:off x="839790"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432DC643-0533-4297-A765-69464660F0FB}" type="datetimeFigureOut">
              <a:rPr lang="da-DK" smtClean="0"/>
              <a:t>01-09-2022</a:t>
            </a:fld>
            <a:endParaRPr lang="da-DK"/>
          </a:p>
        </p:txBody>
      </p:sp>
      <p:sp>
        <p:nvSpPr>
          <p:cNvPr id="6" name="Footer Placeholder 5"/>
          <p:cNvSpPr>
            <a:spLocks noGrp="1"/>
          </p:cNvSpPr>
          <p:nvPr>
            <p:ph type="ftr" sz="quarter" idx="11"/>
          </p:nvPr>
        </p:nvSpPr>
        <p:spPr>
          <a:xfrm>
            <a:off x="4038601" y="6356352"/>
            <a:ext cx="4114800" cy="365125"/>
          </a:xfrm>
          <a:prstGeom prst="rect">
            <a:avLst/>
          </a:prstGeom>
        </p:spPr>
        <p:txBody>
          <a:bodyPr/>
          <a:lstStyle/>
          <a:p>
            <a:endParaRPr lang="da-DK"/>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1C2EBB48-D843-4E91-A6F5-3F292F7CC85F}" type="slidenum">
              <a:rPr lang="da-DK" smtClean="0"/>
              <a:t>‹nr.›</a:t>
            </a:fld>
            <a:endParaRPr lang="da-DK"/>
          </a:p>
        </p:txBody>
      </p:sp>
    </p:spTree>
    <p:extLst>
      <p:ext uri="{BB962C8B-B14F-4D97-AF65-F5344CB8AC3E}">
        <p14:creationId xmlns:p14="http://schemas.microsoft.com/office/powerpoint/2010/main" val="3057794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432DC643-0533-4297-A765-69464660F0FB}" type="datetimeFigureOut">
              <a:rPr lang="da-DK" smtClean="0"/>
              <a:t>01-09-2022</a:t>
            </a:fld>
            <a:endParaRPr lang="da-DK"/>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endParaRPr lang="da-DK"/>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C2EBB48-D843-4E91-A6F5-3F292F7CC85F}" type="slidenum">
              <a:rPr lang="da-DK" smtClean="0"/>
              <a:t>‹nr.›</a:t>
            </a:fld>
            <a:endParaRPr lang="da-DK"/>
          </a:p>
        </p:txBody>
      </p:sp>
    </p:spTree>
    <p:extLst>
      <p:ext uri="{BB962C8B-B14F-4D97-AF65-F5344CB8AC3E}">
        <p14:creationId xmlns:p14="http://schemas.microsoft.com/office/powerpoint/2010/main" val="32031128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da-DK"/>
              <a:t>Klik for at redigere titeltypografien i masteren</a:t>
            </a:r>
            <a:endParaRPr lang="en-US"/>
          </a:p>
        </p:txBody>
      </p:sp>
      <p:sp>
        <p:nvSpPr>
          <p:cNvPr id="3" name="Vertical Text Placeholder 2"/>
          <p:cNvSpPr>
            <a:spLocks noGrp="1"/>
          </p:cNvSpPr>
          <p:nvPr>
            <p:ph type="body" orient="vert" idx="1"/>
          </p:nvPr>
        </p:nvSpPr>
        <p:spPr>
          <a:xfrm>
            <a:off x="838202" y="365126"/>
            <a:ext cx="7734300" cy="5811839"/>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432DC643-0533-4297-A765-69464660F0FB}" type="datetimeFigureOut">
              <a:rPr lang="da-DK" smtClean="0"/>
              <a:t>01-09-2022</a:t>
            </a:fld>
            <a:endParaRPr lang="da-DK"/>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endParaRPr lang="da-DK"/>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C2EBB48-D843-4E91-A6F5-3F292F7CC85F}" type="slidenum">
              <a:rPr lang="da-DK" smtClean="0"/>
              <a:t>‹nr.›</a:t>
            </a:fld>
            <a:endParaRPr lang="da-DK"/>
          </a:p>
        </p:txBody>
      </p:sp>
    </p:spTree>
    <p:extLst>
      <p:ext uri="{BB962C8B-B14F-4D97-AF65-F5344CB8AC3E}">
        <p14:creationId xmlns:p14="http://schemas.microsoft.com/office/powerpoint/2010/main" val="24252691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ELSLIDE centreret">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B7C1407F-9318-3D4F-A59C-E54FA83B9884}"/>
              </a:ext>
            </a:extLst>
          </p:cNvPr>
          <p:cNvSpPr>
            <a:spLocks noGrp="1"/>
          </p:cNvSpPr>
          <p:nvPr>
            <p:ph type="subTitle" idx="1"/>
          </p:nvPr>
        </p:nvSpPr>
        <p:spPr>
          <a:xfrm>
            <a:off x="1524000" y="3602038"/>
            <a:ext cx="9144000" cy="1655762"/>
          </a:xfrm>
        </p:spPr>
        <p:txBody>
          <a:bodyPr>
            <a:normAutofit/>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8" name="Pladsholder til sidefod 4">
            <a:extLst>
              <a:ext uri="{FF2B5EF4-FFF2-40B4-BE49-F238E27FC236}">
                <a16:creationId xmlns:a16="http://schemas.microsoft.com/office/drawing/2014/main" id="{DFBDD4B7-5778-8C42-B52D-9438A1036B75}"/>
              </a:ext>
            </a:extLst>
          </p:cNvPr>
          <p:cNvSpPr>
            <a:spLocks noGrp="1"/>
          </p:cNvSpPr>
          <p:nvPr>
            <p:ph type="ftr" sz="quarter" idx="3"/>
          </p:nvPr>
        </p:nvSpPr>
        <p:spPr>
          <a:xfrm>
            <a:off x="230505" y="6308725"/>
            <a:ext cx="4114800" cy="168276"/>
          </a:xfrm>
          <a:prstGeom prst="rect">
            <a:avLst/>
          </a:prstGeom>
        </p:spPr>
        <p:txBody>
          <a:bodyPr vert="horz" lIns="0" tIns="36000" rIns="36000" bIns="0" rtlCol="0" anchor="b" anchorCtr="0"/>
          <a:lstStyle>
            <a:lvl1pPr algn="l">
              <a:defRPr sz="900">
                <a:solidFill>
                  <a:schemeClr val="tx2"/>
                </a:solidFill>
              </a:defRPr>
            </a:lvl1pPr>
          </a:lstStyle>
          <a:p>
            <a:r>
              <a:rPr lang="da-DK"/>
              <a:t>Team Taxi - Vejtransportuddannelser</a:t>
            </a:r>
            <a:endParaRPr lang="da-DK" dirty="0"/>
          </a:p>
        </p:txBody>
      </p:sp>
      <p:sp>
        <p:nvSpPr>
          <p:cNvPr id="9" name="Pladsholder til slidenummer 5">
            <a:extLst>
              <a:ext uri="{FF2B5EF4-FFF2-40B4-BE49-F238E27FC236}">
                <a16:creationId xmlns:a16="http://schemas.microsoft.com/office/drawing/2014/main" id="{469A9B79-9789-864E-BF67-74A9446CA9AB}"/>
              </a:ext>
            </a:extLst>
          </p:cNvPr>
          <p:cNvSpPr>
            <a:spLocks noGrp="1"/>
          </p:cNvSpPr>
          <p:nvPr>
            <p:ph type="sldNum" sz="quarter" idx="4"/>
          </p:nvPr>
        </p:nvSpPr>
        <p:spPr>
          <a:xfrm>
            <a:off x="230505" y="6490336"/>
            <a:ext cx="1598295" cy="168277"/>
          </a:xfrm>
          <a:prstGeom prst="rect">
            <a:avLst/>
          </a:prstGeom>
        </p:spPr>
        <p:txBody>
          <a:bodyPr vert="horz" lIns="0" tIns="0" rIns="36000" bIns="36000" rtlCol="0" anchor="t" anchorCtr="0"/>
          <a:lstStyle>
            <a:lvl1pPr algn="l">
              <a:defRPr sz="700" b="1">
                <a:solidFill>
                  <a:schemeClr val="tx2"/>
                </a:solidFill>
              </a:defRPr>
            </a:lvl1pPr>
          </a:lstStyle>
          <a:p>
            <a:r>
              <a:rPr lang="da-DK" dirty="0"/>
              <a:t>Side </a:t>
            </a:r>
            <a:fld id="{58ACB27B-8CDD-D145-894C-191927230372}" type="slidenum">
              <a:rPr lang="da-DK" smtClean="0"/>
              <a:pPr/>
              <a:t>‹nr.›</a:t>
            </a:fld>
            <a:endParaRPr lang="da-DK" dirty="0"/>
          </a:p>
        </p:txBody>
      </p:sp>
      <p:sp>
        <p:nvSpPr>
          <p:cNvPr id="10" name="Titel 1">
            <a:extLst>
              <a:ext uri="{FF2B5EF4-FFF2-40B4-BE49-F238E27FC236}">
                <a16:creationId xmlns:a16="http://schemas.microsoft.com/office/drawing/2014/main" id="{6B266D38-814A-C444-ACDA-AE9F779EBA34}"/>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4000">
                <a:solidFill>
                  <a:schemeClr val="accent1"/>
                </a:solidFill>
              </a:defRPr>
            </a:lvl1pPr>
          </a:lstStyle>
          <a:p>
            <a:r>
              <a:rPr lang="da-DK"/>
              <a:t>Klik for at redigere titeltypografien i masteren</a:t>
            </a:r>
            <a:endParaRPr lang="da-DK" dirty="0"/>
          </a:p>
        </p:txBody>
      </p:sp>
    </p:spTree>
    <p:extLst>
      <p:ext uri="{BB962C8B-B14F-4D97-AF65-F5344CB8AC3E}">
        <p14:creationId xmlns:p14="http://schemas.microsoft.com/office/powerpoint/2010/main" val="33005785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ELSLIDE centreret blå">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493E47-64F3-A04C-A26F-98409D408356}"/>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4000">
                <a:solidFill>
                  <a:schemeClr val="bg1"/>
                </a:solidFill>
              </a:defRPr>
            </a:lvl1pPr>
          </a:lstStyle>
          <a:p>
            <a:r>
              <a:rPr lang="da-DK"/>
              <a:t>Klik for at redigere titeltypografien i masteren</a:t>
            </a:r>
            <a:endParaRPr lang="da-DK" dirty="0"/>
          </a:p>
        </p:txBody>
      </p:sp>
      <p:sp>
        <p:nvSpPr>
          <p:cNvPr id="3" name="Undertitel 2">
            <a:extLst>
              <a:ext uri="{FF2B5EF4-FFF2-40B4-BE49-F238E27FC236}">
                <a16:creationId xmlns:a16="http://schemas.microsoft.com/office/drawing/2014/main" id="{B7C1407F-9318-3D4F-A59C-E54FA83B9884}"/>
              </a:ext>
            </a:extLst>
          </p:cNvPr>
          <p:cNvSpPr>
            <a:spLocks noGrp="1"/>
          </p:cNvSpPr>
          <p:nvPr>
            <p:ph type="subTitle" idx="1"/>
          </p:nvPr>
        </p:nvSpPr>
        <p:spPr>
          <a:xfrm>
            <a:off x="1524000" y="3602038"/>
            <a:ext cx="9144000" cy="1655762"/>
          </a:xfrm>
        </p:spPr>
        <p:txBody>
          <a:bodyPr>
            <a:norm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7" name="Billede 6">
            <a:extLst>
              <a:ext uri="{FF2B5EF4-FFF2-40B4-BE49-F238E27FC236}">
                <a16:creationId xmlns:a16="http://schemas.microsoft.com/office/drawing/2014/main" id="{1609504C-1625-2544-80CE-E0B5B0B9E23B}"/>
              </a:ext>
            </a:extLst>
          </p:cNvPr>
          <p:cNvPicPr>
            <a:picLocks noChangeAspect="1"/>
          </p:cNvPicPr>
          <p:nvPr userDrawn="1"/>
        </p:nvPicPr>
        <p:blipFill>
          <a:blip r:embed="rId2"/>
          <a:stretch>
            <a:fillRect/>
          </a:stretch>
        </p:blipFill>
        <p:spPr>
          <a:xfrm>
            <a:off x="9829800" y="6215571"/>
            <a:ext cx="1932940" cy="359219"/>
          </a:xfrm>
          <a:prstGeom prst="rect">
            <a:avLst/>
          </a:prstGeom>
        </p:spPr>
      </p:pic>
      <p:sp>
        <p:nvSpPr>
          <p:cNvPr id="5" name="Pladsholder til sidefod 4">
            <a:extLst>
              <a:ext uri="{FF2B5EF4-FFF2-40B4-BE49-F238E27FC236}">
                <a16:creationId xmlns:a16="http://schemas.microsoft.com/office/drawing/2014/main" id="{C4FD729E-92B9-5042-9D54-B276D170131A}"/>
              </a:ext>
            </a:extLst>
          </p:cNvPr>
          <p:cNvSpPr>
            <a:spLocks noGrp="1"/>
          </p:cNvSpPr>
          <p:nvPr>
            <p:ph type="ftr" sz="quarter" idx="11"/>
          </p:nvPr>
        </p:nvSpPr>
        <p:spPr/>
        <p:txBody>
          <a:bodyPr/>
          <a:lstStyle>
            <a:lvl1pPr>
              <a:defRPr>
                <a:solidFill>
                  <a:schemeClr val="bg1"/>
                </a:solidFill>
              </a:defRPr>
            </a:lvl1pPr>
          </a:lstStyle>
          <a:p>
            <a:r>
              <a:rPr lang="da-DK"/>
              <a:t>Team Taxi - Vejtransportuddannelser</a:t>
            </a:r>
          </a:p>
        </p:txBody>
      </p:sp>
      <p:sp>
        <p:nvSpPr>
          <p:cNvPr id="6" name="Pladsholder til slidenummer 5">
            <a:extLst>
              <a:ext uri="{FF2B5EF4-FFF2-40B4-BE49-F238E27FC236}">
                <a16:creationId xmlns:a16="http://schemas.microsoft.com/office/drawing/2014/main" id="{2648B851-0FDC-C744-8C21-6613E58BB303}"/>
              </a:ext>
            </a:extLst>
          </p:cNvPr>
          <p:cNvSpPr>
            <a:spLocks noGrp="1"/>
          </p:cNvSpPr>
          <p:nvPr>
            <p:ph type="sldNum" sz="quarter" idx="12"/>
          </p:nvPr>
        </p:nvSpPr>
        <p:spPr/>
        <p:txBody>
          <a:bodyPr/>
          <a:lstStyle>
            <a:lvl1pPr>
              <a:defRPr>
                <a:solidFill>
                  <a:schemeClr val="bg1"/>
                </a:solidFill>
              </a:defRPr>
            </a:lvl1pPr>
          </a:lstStyle>
          <a:p>
            <a:r>
              <a:rPr lang="da-DK"/>
              <a:t>Side </a:t>
            </a:r>
            <a:fld id="{58ACB27B-8CDD-D145-894C-191927230372}" type="slidenum">
              <a:rPr lang="da-DK" smtClean="0"/>
              <a:pPr/>
              <a:t>‹nr.›</a:t>
            </a:fld>
            <a:endParaRPr lang="da-DK" dirty="0"/>
          </a:p>
        </p:txBody>
      </p:sp>
    </p:spTree>
    <p:extLst>
      <p:ext uri="{BB962C8B-B14F-4D97-AF65-F5344CB8AC3E}">
        <p14:creationId xmlns:p14="http://schemas.microsoft.com/office/powerpoint/2010/main" val="15315076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TITELSLIDE venstrestille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04A959-F6BA-7941-B24C-8AD31B251336}"/>
              </a:ext>
            </a:extLst>
          </p:cNvPr>
          <p:cNvSpPr>
            <a:spLocks noGrp="1"/>
          </p:cNvSpPr>
          <p:nvPr>
            <p:ph type="title"/>
          </p:nvPr>
        </p:nvSpPr>
        <p:spPr>
          <a:xfrm>
            <a:off x="831850" y="663894"/>
            <a:ext cx="10515600" cy="2852737"/>
          </a:xfrm>
          <a:prstGeom prst="rect">
            <a:avLst/>
          </a:prstGeom>
        </p:spPr>
        <p:txBody>
          <a:bodyPr anchor="b">
            <a:normAutofit/>
          </a:bodyPr>
          <a:lstStyle>
            <a:lvl1pPr>
              <a:defRPr sz="4000"/>
            </a:lvl1pPr>
          </a:lstStyle>
          <a:p>
            <a:r>
              <a:rPr lang="da-DK"/>
              <a:t>Klik for at redigere titeltypografien i masteren</a:t>
            </a:r>
            <a:endParaRPr lang="da-DK" dirty="0"/>
          </a:p>
        </p:txBody>
      </p:sp>
      <p:sp>
        <p:nvSpPr>
          <p:cNvPr id="3" name="Pladsholder til tekst 2">
            <a:extLst>
              <a:ext uri="{FF2B5EF4-FFF2-40B4-BE49-F238E27FC236}">
                <a16:creationId xmlns:a16="http://schemas.microsoft.com/office/drawing/2014/main" id="{907D965A-5E5C-4940-A8C9-6FAB981DE68C}"/>
              </a:ext>
            </a:extLst>
          </p:cNvPr>
          <p:cNvSpPr>
            <a:spLocks noGrp="1"/>
          </p:cNvSpPr>
          <p:nvPr>
            <p:ph type="body" idx="1"/>
          </p:nvPr>
        </p:nvSpPr>
        <p:spPr>
          <a:xfrm>
            <a:off x="831850" y="3543619"/>
            <a:ext cx="10515600"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5" name="Pladsholder til sidefod 4">
            <a:extLst>
              <a:ext uri="{FF2B5EF4-FFF2-40B4-BE49-F238E27FC236}">
                <a16:creationId xmlns:a16="http://schemas.microsoft.com/office/drawing/2014/main" id="{3E594521-DFF9-9442-9615-D9E156EC1132}"/>
              </a:ext>
            </a:extLst>
          </p:cNvPr>
          <p:cNvSpPr>
            <a:spLocks noGrp="1"/>
          </p:cNvSpPr>
          <p:nvPr>
            <p:ph type="ftr" sz="quarter" idx="11"/>
          </p:nvPr>
        </p:nvSpPr>
        <p:spPr/>
        <p:txBody>
          <a:bodyPr/>
          <a:lstStyle/>
          <a:p>
            <a:r>
              <a:rPr lang="da-DK"/>
              <a:t>Team Taxi - Vejtransportuddannelser</a:t>
            </a:r>
          </a:p>
        </p:txBody>
      </p:sp>
      <p:sp>
        <p:nvSpPr>
          <p:cNvPr id="6" name="Pladsholder til slidenummer 5">
            <a:extLst>
              <a:ext uri="{FF2B5EF4-FFF2-40B4-BE49-F238E27FC236}">
                <a16:creationId xmlns:a16="http://schemas.microsoft.com/office/drawing/2014/main" id="{A45A2E08-A516-574A-941A-85866B3A1762}"/>
              </a:ext>
            </a:extLst>
          </p:cNvPr>
          <p:cNvSpPr>
            <a:spLocks noGrp="1"/>
          </p:cNvSpPr>
          <p:nvPr>
            <p:ph type="sldNum" sz="quarter" idx="12"/>
          </p:nvPr>
        </p:nvSpPr>
        <p:spPr/>
        <p:txBody>
          <a:bodyPr/>
          <a:lstStyle/>
          <a:p>
            <a:r>
              <a:rPr lang="da-DK" dirty="0"/>
              <a:t>Side </a:t>
            </a:r>
            <a:fld id="{58ACB27B-8CDD-D145-894C-191927230372}" type="slidenum">
              <a:rPr lang="da-DK" smtClean="0"/>
              <a:t>‹nr.›</a:t>
            </a:fld>
            <a:endParaRPr lang="da-DK" dirty="0"/>
          </a:p>
        </p:txBody>
      </p:sp>
    </p:spTree>
    <p:extLst>
      <p:ext uri="{BB962C8B-B14F-4D97-AF65-F5344CB8AC3E}">
        <p14:creationId xmlns:p14="http://schemas.microsoft.com/office/powerpoint/2010/main" val="32134606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TITELSLIDE venstrestillet blå">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04A959-F6BA-7941-B24C-8AD31B251336}"/>
              </a:ext>
            </a:extLst>
          </p:cNvPr>
          <p:cNvSpPr>
            <a:spLocks noGrp="1"/>
          </p:cNvSpPr>
          <p:nvPr>
            <p:ph type="title"/>
          </p:nvPr>
        </p:nvSpPr>
        <p:spPr>
          <a:xfrm>
            <a:off x="831850" y="761683"/>
            <a:ext cx="10515600" cy="2852737"/>
          </a:xfrm>
          <a:prstGeom prst="rect">
            <a:avLst/>
          </a:prstGeom>
        </p:spPr>
        <p:txBody>
          <a:bodyPr anchor="b">
            <a:normAutofit/>
          </a:bodyPr>
          <a:lstStyle>
            <a:lvl1pPr>
              <a:defRPr sz="4000">
                <a:solidFill>
                  <a:schemeClr val="bg1"/>
                </a:solidFill>
              </a:defRPr>
            </a:lvl1pPr>
          </a:lstStyle>
          <a:p>
            <a:r>
              <a:rPr lang="da-DK"/>
              <a:t>Klik for at redigere titeltypografien i masteren</a:t>
            </a:r>
            <a:endParaRPr lang="da-DK" dirty="0"/>
          </a:p>
        </p:txBody>
      </p:sp>
      <p:sp>
        <p:nvSpPr>
          <p:cNvPr id="3" name="Pladsholder til tekst 2">
            <a:extLst>
              <a:ext uri="{FF2B5EF4-FFF2-40B4-BE49-F238E27FC236}">
                <a16:creationId xmlns:a16="http://schemas.microsoft.com/office/drawing/2014/main" id="{907D965A-5E5C-4940-A8C9-6FAB981DE68C}"/>
              </a:ext>
            </a:extLst>
          </p:cNvPr>
          <p:cNvSpPr>
            <a:spLocks noGrp="1"/>
          </p:cNvSpPr>
          <p:nvPr>
            <p:ph type="body" idx="1"/>
          </p:nvPr>
        </p:nvSpPr>
        <p:spPr>
          <a:xfrm>
            <a:off x="831850" y="3641408"/>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5" name="Pladsholder til sidefod 4">
            <a:extLst>
              <a:ext uri="{FF2B5EF4-FFF2-40B4-BE49-F238E27FC236}">
                <a16:creationId xmlns:a16="http://schemas.microsoft.com/office/drawing/2014/main" id="{3E594521-DFF9-9442-9615-D9E156EC1132}"/>
              </a:ext>
            </a:extLst>
          </p:cNvPr>
          <p:cNvSpPr>
            <a:spLocks noGrp="1"/>
          </p:cNvSpPr>
          <p:nvPr>
            <p:ph type="ftr" sz="quarter" idx="11"/>
          </p:nvPr>
        </p:nvSpPr>
        <p:spPr/>
        <p:txBody>
          <a:bodyPr/>
          <a:lstStyle>
            <a:lvl1pPr>
              <a:defRPr>
                <a:solidFill>
                  <a:schemeClr val="bg1"/>
                </a:solidFill>
              </a:defRPr>
            </a:lvl1pPr>
          </a:lstStyle>
          <a:p>
            <a:r>
              <a:rPr lang="da-DK"/>
              <a:t>Team Taxi - Vejtransportuddannelser</a:t>
            </a:r>
          </a:p>
        </p:txBody>
      </p:sp>
      <p:sp>
        <p:nvSpPr>
          <p:cNvPr id="6" name="Pladsholder til slidenummer 5">
            <a:extLst>
              <a:ext uri="{FF2B5EF4-FFF2-40B4-BE49-F238E27FC236}">
                <a16:creationId xmlns:a16="http://schemas.microsoft.com/office/drawing/2014/main" id="{A45A2E08-A516-574A-941A-85866B3A1762}"/>
              </a:ext>
            </a:extLst>
          </p:cNvPr>
          <p:cNvSpPr>
            <a:spLocks noGrp="1"/>
          </p:cNvSpPr>
          <p:nvPr>
            <p:ph type="sldNum" sz="quarter" idx="12"/>
          </p:nvPr>
        </p:nvSpPr>
        <p:spPr/>
        <p:txBody>
          <a:bodyPr/>
          <a:lstStyle>
            <a:lvl1pPr>
              <a:defRPr>
                <a:solidFill>
                  <a:schemeClr val="bg1"/>
                </a:solidFill>
              </a:defRPr>
            </a:lvl1pPr>
          </a:lstStyle>
          <a:p>
            <a:r>
              <a:rPr lang="da-DK"/>
              <a:t>Side </a:t>
            </a:r>
            <a:fld id="{58ACB27B-8CDD-D145-894C-191927230372}" type="slidenum">
              <a:rPr lang="da-DK" smtClean="0"/>
              <a:pPr/>
              <a:t>‹nr.›</a:t>
            </a:fld>
            <a:endParaRPr lang="da-DK" dirty="0"/>
          </a:p>
        </p:txBody>
      </p:sp>
      <p:pic>
        <p:nvPicPr>
          <p:cNvPr id="7" name="Billede 6">
            <a:extLst>
              <a:ext uri="{FF2B5EF4-FFF2-40B4-BE49-F238E27FC236}">
                <a16:creationId xmlns:a16="http://schemas.microsoft.com/office/drawing/2014/main" id="{CECA0ED7-B7B1-B04E-9116-83168A66C5D7}"/>
              </a:ext>
            </a:extLst>
          </p:cNvPr>
          <p:cNvPicPr>
            <a:picLocks noChangeAspect="1"/>
          </p:cNvPicPr>
          <p:nvPr userDrawn="1"/>
        </p:nvPicPr>
        <p:blipFill>
          <a:blip r:embed="rId2"/>
          <a:stretch>
            <a:fillRect/>
          </a:stretch>
        </p:blipFill>
        <p:spPr>
          <a:xfrm>
            <a:off x="9829800" y="6215571"/>
            <a:ext cx="1932940" cy="359219"/>
          </a:xfrm>
          <a:prstGeom prst="rect">
            <a:avLst/>
          </a:prstGeom>
        </p:spPr>
      </p:pic>
    </p:spTree>
    <p:extLst>
      <p:ext uri="{BB962C8B-B14F-4D97-AF65-F5344CB8AC3E}">
        <p14:creationId xmlns:p14="http://schemas.microsoft.com/office/powerpoint/2010/main" val="35677248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EKST overskrift brød/grafi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39E7BC-E4E7-DA48-B87C-4E10BA80AEAE}"/>
              </a:ext>
            </a:extLst>
          </p:cNvPr>
          <p:cNvSpPr>
            <a:spLocks noGrp="1"/>
          </p:cNvSpPr>
          <p:nvPr>
            <p:ph type="title"/>
          </p:nvPr>
        </p:nvSpPr>
        <p:spPr>
          <a:xfrm>
            <a:off x="2245208" y="591411"/>
            <a:ext cx="7386989" cy="1175396"/>
          </a:xfrm>
          <a:prstGeom prst="rect">
            <a:avLst/>
          </a:prstGeom>
        </p:spPr>
        <p:txBody>
          <a:bodyPr anchor="b" anchorCtr="0">
            <a:normAutofit/>
          </a:bodyPr>
          <a:lstStyle>
            <a:lvl1pPr>
              <a:defRPr sz="2800"/>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87CA0E88-CECB-0843-A219-C54E2494AC68}"/>
              </a:ext>
            </a:extLst>
          </p:cNvPr>
          <p:cNvSpPr>
            <a:spLocks noGrp="1"/>
          </p:cNvSpPr>
          <p:nvPr>
            <p:ph idx="1"/>
          </p:nvPr>
        </p:nvSpPr>
        <p:spPr>
          <a:xfrm>
            <a:off x="2245209" y="2045777"/>
            <a:ext cx="7386988" cy="3766088"/>
          </a:xfrm>
        </p:spPr>
        <p:txBody>
          <a:bodyPr/>
          <a:lstStyle>
            <a:lvl1pPr>
              <a:defRPr sz="2000"/>
            </a:lvl1pPr>
            <a:lvl2pPr>
              <a:defRPr sz="2000"/>
            </a:lvl2pPr>
            <a:lvl3pPr>
              <a:defRPr sz="1600"/>
            </a:lvl3pPr>
            <a:lvl4pPr>
              <a:defRPr sz="1600"/>
            </a:lvl4pPr>
            <a:lvl5pPr>
              <a:defRPr sz="16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sidefod 4">
            <a:extLst>
              <a:ext uri="{FF2B5EF4-FFF2-40B4-BE49-F238E27FC236}">
                <a16:creationId xmlns:a16="http://schemas.microsoft.com/office/drawing/2014/main" id="{C4EC79E9-DBC8-2549-8DFD-196E23B7570C}"/>
              </a:ext>
            </a:extLst>
          </p:cNvPr>
          <p:cNvSpPr>
            <a:spLocks noGrp="1"/>
          </p:cNvSpPr>
          <p:nvPr>
            <p:ph type="ftr" sz="quarter" idx="11"/>
          </p:nvPr>
        </p:nvSpPr>
        <p:spPr/>
        <p:txBody>
          <a:bodyPr/>
          <a:lstStyle/>
          <a:p>
            <a:r>
              <a:rPr lang="da-DK"/>
              <a:t>Team Taxi - Vejtransportuddannelser</a:t>
            </a:r>
          </a:p>
        </p:txBody>
      </p:sp>
      <p:sp>
        <p:nvSpPr>
          <p:cNvPr id="6" name="Pladsholder til slidenummer 5">
            <a:extLst>
              <a:ext uri="{FF2B5EF4-FFF2-40B4-BE49-F238E27FC236}">
                <a16:creationId xmlns:a16="http://schemas.microsoft.com/office/drawing/2014/main" id="{7288D3AD-2374-C04C-890A-1C1A8A9BB462}"/>
              </a:ext>
            </a:extLst>
          </p:cNvPr>
          <p:cNvSpPr>
            <a:spLocks noGrp="1"/>
          </p:cNvSpPr>
          <p:nvPr>
            <p:ph type="sldNum" sz="quarter" idx="12"/>
          </p:nvPr>
        </p:nvSpPr>
        <p:spPr/>
        <p:txBody>
          <a:bodyPr/>
          <a:lstStyle/>
          <a:p>
            <a:r>
              <a:rPr lang="da-DK" dirty="0"/>
              <a:t>Side </a:t>
            </a:r>
            <a:fld id="{58ACB27B-8CDD-D145-894C-191927230372}" type="slidenum">
              <a:rPr lang="da-DK" smtClean="0"/>
              <a:t>‹nr.›</a:t>
            </a:fld>
            <a:endParaRPr lang="da-DK" dirty="0"/>
          </a:p>
        </p:txBody>
      </p:sp>
    </p:spTree>
    <p:extLst>
      <p:ext uri="{BB962C8B-B14F-4D97-AF65-F5344CB8AC3E}">
        <p14:creationId xmlns:p14="http://schemas.microsoft.com/office/powerpoint/2010/main" val="28696688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KST overskrift rubrik brød/grafi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39E7BC-E4E7-DA48-B87C-4E10BA80AEAE}"/>
              </a:ext>
            </a:extLst>
          </p:cNvPr>
          <p:cNvSpPr>
            <a:spLocks noGrp="1"/>
          </p:cNvSpPr>
          <p:nvPr>
            <p:ph type="title"/>
          </p:nvPr>
        </p:nvSpPr>
        <p:spPr>
          <a:xfrm>
            <a:off x="1416049" y="692150"/>
            <a:ext cx="9359901" cy="1029970"/>
          </a:xfrm>
          <a:prstGeom prst="rect">
            <a:avLst/>
          </a:prstGeom>
        </p:spPr>
        <p:txBody>
          <a:bodyPr anchor="b" anchorCtr="0"/>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87CA0E88-CECB-0843-A219-C54E2494AC68}"/>
              </a:ext>
            </a:extLst>
          </p:cNvPr>
          <p:cNvSpPr>
            <a:spLocks noGrp="1"/>
          </p:cNvSpPr>
          <p:nvPr>
            <p:ph idx="1"/>
          </p:nvPr>
        </p:nvSpPr>
        <p:spPr>
          <a:xfrm>
            <a:off x="1416049" y="2827020"/>
            <a:ext cx="9359901" cy="3338830"/>
          </a:xfrm>
        </p:spPr>
        <p:txBody>
          <a:bodyPr/>
          <a:lstStyle>
            <a:lvl1pPr>
              <a:defRPr sz="2000"/>
            </a:lvl1pPr>
            <a:lvl2pPr>
              <a:defRPr sz="2000"/>
            </a:lvl2pPr>
            <a:lvl3pPr>
              <a:defRPr sz="1600"/>
            </a:lvl3pPr>
            <a:lvl4pPr>
              <a:defRPr sz="1600"/>
            </a:lvl4pPr>
            <a:lvl5pPr>
              <a:defRPr sz="16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sidefod 4">
            <a:extLst>
              <a:ext uri="{FF2B5EF4-FFF2-40B4-BE49-F238E27FC236}">
                <a16:creationId xmlns:a16="http://schemas.microsoft.com/office/drawing/2014/main" id="{C4EC79E9-DBC8-2549-8DFD-196E23B7570C}"/>
              </a:ext>
            </a:extLst>
          </p:cNvPr>
          <p:cNvSpPr>
            <a:spLocks noGrp="1"/>
          </p:cNvSpPr>
          <p:nvPr>
            <p:ph type="ftr" sz="quarter" idx="11"/>
          </p:nvPr>
        </p:nvSpPr>
        <p:spPr/>
        <p:txBody>
          <a:bodyPr/>
          <a:lstStyle/>
          <a:p>
            <a:r>
              <a:rPr lang="da-DK"/>
              <a:t>Team Taxi - Vejtransportuddannelser</a:t>
            </a:r>
          </a:p>
        </p:txBody>
      </p:sp>
      <p:sp>
        <p:nvSpPr>
          <p:cNvPr id="6" name="Pladsholder til slidenummer 5">
            <a:extLst>
              <a:ext uri="{FF2B5EF4-FFF2-40B4-BE49-F238E27FC236}">
                <a16:creationId xmlns:a16="http://schemas.microsoft.com/office/drawing/2014/main" id="{7288D3AD-2374-C04C-890A-1C1A8A9BB462}"/>
              </a:ext>
            </a:extLst>
          </p:cNvPr>
          <p:cNvSpPr>
            <a:spLocks noGrp="1"/>
          </p:cNvSpPr>
          <p:nvPr>
            <p:ph type="sldNum" sz="quarter" idx="12"/>
          </p:nvPr>
        </p:nvSpPr>
        <p:spPr/>
        <p:txBody>
          <a:bodyPr/>
          <a:lstStyle/>
          <a:p>
            <a:r>
              <a:rPr lang="da-DK" dirty="0"/>
              <a:t>Side </a:t>
            </a:r>
            <a:fld id="{58ACB27B-8CDD-D145-894C-191927230372}" type="slidenum">
              <a:rPr lang="da-DK" smtClean="0"/>
              <a:t>‹nr.›</a:t>
            </a:fld>
            <a:endParaRPr lang="da-DK" dirty="0"/>
          </a:p>
        </p:txBody>
      </p:sp>
      <p:sp>
        <p:nvSpPr>
          <p:cNvPr id="7" name="Pladsholder til tekst 2">
            <a:extLst>
              <a:ext uri="{FF2B5EF4-FFF2-40B4-BE49-F238E27FC236}">
                <a16:creationId xmlns:a16="http://schemas.microsoft.com/office/drawing/2014/main" id="{709DE1D7-FC7D-0140-A28C-FA5A3BFC619C}"/>
              </a:ext>
            </a:extLst>
          </p:cNvPr>
          <p:cNvSpPr>
            <a:spLocks noGrp="1"/>
          </p:cNvSpPr>
          <p:nvPr>
            <p:ph type="body" idx="13"/>
          </p:nvPr>
        </p:nvSpPr>
        <p:spPr>
          <a:xfrm>
            <a:off x="1416049" y="1928813"/>
            <a:ext cx="6516371" cy="70770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Tree>
    <p:extLst>
      <p:ext uri="{BB962C8B-B14F-4D97-AF65-F5344CB8AC3E}">
        <p14:creationId xmlns:p14="http://schemas.microsoft.com/office/powerpoint/2010/main" val="3307814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EKST overskrift brød/grafik 2 spal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4A68D-02A8-1D4F-8510-89F4D3A3445F}"/>
              </a:ext>
            </a:extLst>
          </p:cNvPr>
          <p:cNvSpPr>
            <a:spLocks noGrp="1"/>
          </p:cNvSpPr>
          <p:nvPr>
            <p:ph type="title"/>
          </p:nvPr>
        </p:nvSpPr>
        <p:spPr>
          <a:xfrm>
            <a:off x="695325" y="692149"/>
            <a:ext cx="10801350" cy="1044575"/>
          </a:xfrm>
          <a:prstGeom prst="rect">
            <a:avLst/>
          </a:prstGeom>
        </p:spPr>
        <p:txBody>
          <a:bodyPr anchor="b" anchorCtr="0"/>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40D719F8-7C3E-A14A-8E56-B78D928067A8}"/>
              </a:ext>
            </a:extLst>
          </p:cNvPr>
          <p:cNvSpPr>
            <a:spLocks noGrp="1"/>
          </p:cNvSpPr>
          <p:nvPr>
            <p:ph sz="half" idx="1"/>
          </p:nvPr>
        </p:nvSpPr>
        <p:spPr>
          <a:xfrm>
            <a:off x="695325" y="1916113"/>
            <a:ext cx="5210175" cy="4260850"/>
          </a:xfrm>
        </p:spPr>
        <p:txBody>
          <a:bodyPr/>
          <a:lstStyle>
            <a:lvl1pPr>
              <a:defRPr sz="2000"/>
            </a:lvl1pPr>
            <a:lvl2pPr>
              <a:defRPr sz="2000"/>
            </a:lvl2pPr>
            <a:lvl3pPr>
              <a:defRPr sz="1600"/>
            </a:lvl3pPr>
            <a:lvl4pPr>
              <a:defRPr sz="1600"/>
            </a:lvl4pPr>
            <a:lvl5pPr>
              <a:defRPr sz="16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a:extLst>
              <a:ext uri="{FF2B5EF4-FFF2-40B4-BE49-F238E27FC236}">
                <a16:creationId xmlns:a16="http://schemas.microsoft.com/office/drawing/2014/main" id="{FFC058FD-39F1-CF46-8472-388A963ED1DC}"/>
              </a:ext>
            </a:extLst>
          </p:cNvPr>
          <p:cNvSpPr>
            <a:spLocks noGrp="1"/>
          </p:cNvSpPr>
          <p:nvPr>
            <p:ph sz="half" idx="2"/>
          </p:nvPr>
        </p:nvSpPr>
        <p:spPr>
          <a:xfrm>
            <a:off x="6172200" y="1916111"/>
            <a:ext cx="5324475" cy="4260851"/>
          </a:xfrm>
        </p:spPr>
        <p:txBody>
          <a:bodyPr/>
          <a:lstStyle>
            <a:lvl1pPr>
              <a:defRPr sz="2000"/>
            </a:lvl1pPr>
            <a:lvl2pPr>
              <a:defRPr sz="2000"/>
            </a:lvl2pPr>
            <a:lvl3pPr>
              <a:defRPr sz="1600"/>
            </a:lvl3pPr>
            <a:lvl4pPr>
              <a:defRPr sz="1600"/>
            </a:lvl4pPr>
            <a:lvl5pPr>
              <a:defRPr sz="16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sidefod 5">
            <a:extLst>
              <a:ext uri="{FF2B5EF4-FFF2-40B4-BE49-F238E27FC236}">
                <a16:creationId xmlns:a16="http://schemas.microsoft.com/office/drawing/2014/main" id="{64C0933E-625E-AF43-8F70-AF59439AD070}"/>
              </a:ext>
            </a:extLst>
          </p:cNvPr>
          <p:cNvSpPr>
            <a:spLocks noGrp="1"/>
          </p:cNvSpPr>
          <p:nvPr>
            <p:ph type="ftr" sz="quarter" idx="11"/>
          </p:nvPr>
        </p:nvSpPr>
        <p:spPr/>
        <p:txBody>
          <a:bodyPr/>
          <a:lstStyle/>
          <a:p>
            <a:r>
              <a:rPr lang="da-DK"/>
              <a:t>Team Taxi - Vejtransportuddannelser</a:t>
            </a:r>
          </a:p>
        </p:txBody>
      </p:sp>
      <p:sp>
        <p:nvSpPr>
          <p:cNvPr id="7" name="Pladsholder til slidenummer 6">
            <a:extLst>
              <a:ext uri="{FF2B5EF4-FFF2-40B4-BE49-F238E27FC236}">
                <a16:creationId xmlns:a16="http://schemas.microsoft.com/office/drawing/2014/main" id="{F4E78814-B118-E442-99BD-98B8B1068D18}"/>
              </a:ext>
            </a:extLst>
          </p:cNvPr>
          <p:cNvSpPr>
            <a:spLocks noGrp="1"/>
          </p:cNvSpPr>
          <p:nvPr>
            <p:ph type="sldNum" sz="quarter" idx="12"/>
          </p:nvPr>
        </p:nvSpPr>
        <p:spPr/>
        <p:txBody>
          <a:bodyPr/>
          <a:lstStyle/>
          <a:p>
            <a:r>
              <a:rPr lang="da-DK" dirty="0"/>
              <a:t>Side </a:t>
            </a:r>
            <a:fld id="{58ACB27B-8CDD-D145-894C-191927230372}" type="slidenum">
              <a:rPr lang="da-DK" smtClean="0"/>
              <a:t>‹nr.›</a:t>
            </a:fld>
            <a:endParaRPr lang="da-DK" dirty="0"/>
          </a:p>
        </p:txBody>
      </p:sp>
    </p:spTree>
    <p:extLst>
      <p:ext uri="{BB962C8B-B14F-4D97-AF65-F5344CB8AC3E}">
        <p14:creationId xmlns:p14="http://schemas.microsoft.com/office/powerpoint/2010/main" val="29371575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TEKST overskrift rubrik brød/grafik 2 spal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FCDA06-01AF-CE43-8E3B-A747A67CCA82}"/>
              </a:ext>
            </a:extLst>
          </p:cNvPr>
          <p:cNvSpPr>
            <a:spLocks noGrp="1"/>
          </p:cNvSpPr>
          <p:nvPr>
            <p:ph type="title"/>
          </p:nvPr>
        </p:nvSpPr>
        <p:spPr>
          <a:xfrm>
            <a:off x="695325" y="692150"/>
            <a:ext cx="10801350" cy="1044572"/>
          </a:xfrm>
          <a:prstGeom prst="rect">
            <a:avLst/>
          </a:prstGeom>
        </p:spPr>
        <p:txBody>
          <a:bodyPr anchor="b" anchorCtr="0"/>
          <a:lstStyle/>
          <a:p>
            <a:r>
              <a:rPr lang="da-DK"/>
              <a:t>Klik for at redigere titeltypografien i masteren</a:t>
            </a:r>
            <a:endParaRPr lang="da-DK" dirty="0"/>
          </a:p>
        </p:txBody>
      </p:sp>
      <p:sp>
        <p:nvSpPr>
          <p:cNvPr id="3" name="Pladsholder til tekst 2">
            <a:extLst>
              <a:ext uri="{FF2B5EF4-FFF2-40B4-BE49-F238E27FC236}">
                <a16:creationId xmlns:a16="http://schemas.microsoft.com/office/drawing/2014/main" id="{F26C4EE8-C3BC-0E48-A445-2FFD1FA3BBA6}"/>
              </a:ext>
            </a:extLst>
          </p:cNvPr>
          <p:cNvSpPr>
            <a:spLocks noGrp="1"/>
          </p:cNvSpPr>
          <p:nvPr>
            <p:ph type="body" idx="1"/>
          </p:nvPr>
        </p:nvSpPr>
        <p:spPr>
          <a:xfrm>
            <a:off x="695326" y="1916112"/>
            <a:ext cx="5202554" cy="720725"/>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F33C9E63-0B09-814F-AFD2-649847C5BD69}"/>
              </a:ext>
            </a:extLst>
          </p:cNvPr>
          <p:cNvSpPr>
            <a:spLocks noGrp="1"/>
          </p:cNvSpPr>
          <p:nvPr>
            <p:ph sz="half" idx="2"/>
          </p:nvPr>
        </p:nvSpPr>
        <p:spPr>
          <a:xfrm>
            <a:off x="695326" y="2638102"/>
            <a:ext cx="5202554" cy="3527747"/>
          </a:xfrm>
        </p:spPr>
        <p:txBody>
          <a:bodyPr/>
          <a:lstStyle>
            <a:lvl1pPr>
              <a:defRPr sz="2000"/>
            </a:lvl1pPr>
            <a:lvl2pPr>
              <a:defRPr sz="2000"/>
            </a:lvl2pPr>
            <a:lvl3pPr>
              <a:defRPr sz="1600"/>
            </a:lvl3pPr>
            <a:lvl4pPr>
              <a:defRPr sz="1600"/>
            </a:lvl4pPr>
            <a:lvl5pPr>
              <a:defRPr sz="16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tekst 4">
            <a:extLst>
              <a:ext uri="{FF2B5EF4-FFF2-40B4-BE49-F238E27FC236}">
                <a16:creationId xmlns:a16="http://schemas.microsoft.com/office/drawing/2014/main" id="{7E5264BF-BB5C-0F48-A251-504DFAADF30B}"/>
              </a:ext>
            </a:extLst>
          </p:cNvPr>
          <p:cNvSpPr>
            <a:spLocks noGrp="1"/>
          </p:cNvSpPr>
          <p:nvPr>
            <p:ph type="body" sz="quarter" idx="3"/>
          </p:nvPr>
        </p:nvSpPr>
        <p:spPr>
          <a:xfrm>
            <a:off x="6172199" y="1916111"/>
            <a:ext cx="5324475" cy="720725"/>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1196C25B-E399-4C40-A443-CE8DC4C99685}"/>
              </a:ext>
            </a:extLst>
          </p:cNvPr>
          <p:cNvSpPr>
            <a:spLocks noGrp="1"/>
          </p:cNvSpPr>
          <p:nvPr>
            <p:ph sz="quarter" idx="4"/>
          </p:nvPr>
        </p:nvSpPr>
        <p:spPr>
          <a:xfrm>
            <a:off x="6172199" y="2636837"/>
            <a:ext cx="5324475" cy="3552826"/>
          </a:xfrm>
        </p:spPr>
        <p:txBody>
          <a:bodyPr/>
          <a:lstStyle>
            <a:lvl1pPr>
              <a:defRPr sz="2000"/>
            </a:lvl1pPr>
            <a:lvl2pPr>
              <a:defRPr sz="2000"/>
            </a:lvl2pPr>
            <a:lvl3pPr>
              <a:defRPr sz="1600"/>
            </a:lvl3pPr>
            <a:lvl4pPr>
              <a:defRPr sz="1600"/>
            </a:lvl4pPr>
            <a:lvl5pPr>
              <a:defRPr sz="16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sidefod 7">
            <a:extLst>
              <a:ext uri="{FF2B5EF4-FFF2-40B4-BE49-F238E27FC236}">
                <a16:creationId xmlns:a16="http://schemas.microsoft.com/office/drawing/2014/main" id="{20C5CBE5-ED32-9C4A-AB2E-5B066A398944}"/>
              </a:ext>
            </a:extLst>
          </p:cNvPr>
          <p:cNvSpPr>
            <a:spLocks noGrp="1"/>
          </p:cNvSpPr>
          <p:nvPr>
            <p:ph type="ftr" sz="quarter" idx="11"/>
          </p:nvPr>
        </p:nvSpPr>
        <p:spPr/>
        <p:txBody>
          <a:bodyPr/>
          <a:lstStyle/>
          <a:p>
            <a:r>
              <a:rPr lang="da-DK"/>
              <a:t>Team Taxi - Vejtransportuddannelser</a:t>
            </a:r>
          </a:p>
        </p:txBody>
      </p:sp>
      <p:sp>
        <p:nvSpPr>
          <p:cNvPr id="9" name="Pladsholder til slidenummer 8">
            <a:extLst>
              <a:ext uri="{FF2B5EF4-FFF2-40B4-BE49-F238E27FC236}">
                <a16:creationId xmlns:a16="http://schemas.microsoft.com/office/drawing/2014/main" id="{72FD942B-EF35-9745-8E4F-E70F688161BE}"/>
              </a:ext>
            </a:extLst>
          </p:cNvPr>
          <p:cNvSpPr>
            <a:spLocks noGrp="1"/>
          </p:cNvSpPr>
          <p:nvPr>
            <p:ph type="sldNum" sz="quarter" idx="12"/>
          </p:nvPr>
        </p:nvSpPr>
        <p:spPr/>
        <p:txBody>
          <a:bodyPr/>
          <a:lstStyle/>
          <a:p>
            <a:r>
              <a:rPr lang="da-DK" dirty="0"/>
              <a:t>Side </a:t>
            </a:r>
            <a:fld id="{58ACB27B-8CDD-D145-894C-191927230372}" type="slidenum">
              <a:rPr lang="da-DK" smtClean="0"/>
              <a:t>‹nr.›</a:t>
            </a:fld>
            <a:endParaRPr lang="da-DK" dirty="0"/>
          </a:p>
        </p:txBody>
      </p:sp>
    </p:spTree>
    <p:extLst>
      <p:ext uri="{BB962C8B-B14F-4D97-AF65-F5344CB8AC3E}">
        <p14:creationId xmlns:p14="http://schemas.microsoft.com/office/powerpoint/2010/main" val="26662105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med 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3D2C3C-1472-5B4D-A3DD-297E68BA5A41}"/>
              </a:ext>
            </a:extLst>
          </p:cNvPr>
          <p:cNvSpPr>
            <a:spLocks noGrp="1"/>
          </p:cNvSpPr>
          <p:nvPr>
            <p:ph type="title"/>
          </p:nvPr>
        </p:nvSpPr>
        <p:spPr>
          <a:xfrm>
            <a:off x="695325" y="692149"/>
            <a:ext cx="10801350" cy="1044575"/>
          </a:xfrm>
          <a:prstGeom prst="rect">
            <a:avLst/>
          </a:prstGeom>
        </p:spPr>
        <p:txBody>
          <a:bodyPr anchor="b" anchorCtr="0"/>
          <a:lstStyle/>
          <a:p>
            <a:r>
              <a:rPr lang="da-DK"/>
              <a:t>Klik for at redigere titeltypografien i masteren</a:t>
            </a:r>
            <a:endParaRPr lang="da-DK" dirty="0"/>
          </a:p>
        </p:txBody>
      </p:sp>
      <p:sp>
        <p:nvSpPr>
          <p:cNvPr id="4" name="Pladsholder til sidefod 3">
            <a:extLst>
              <a:ext uri="{FF2B5EF4-FFF2-40B4-BE49-F238E27FC236}">
                <a16:creationId xmlns:a16="http://schemas.microsoft.com/office/drawing/2014/main" id="{15CD7CBE-25D2-4B43-8AE5-84D74DCBF029}"/>
              </a:ext>
            </a:extLst>
          </p:cNvPr>
          <p:cNvSpPr>
            <a:spLocks noGrp="1"/>
          </p:cNvSpPr>
          <p:nvPr>
            <p:ph type="ftr" sz="quarter" idx="11"/>
          </p:nvPr>
        </p:nvSpPr>
        <p:spPr/>
        <p:txBody>
          <a:bodyPr/>
          <a:lstStyle/>
          <a:p>
            <a:r>
              <a:rPr lang="da-DK"/>
              <a:t>Team Taxi - Vejtransportuddannelser</a:t>
            </a:r>
          </a:p>
        </p:txBody>
      </p:sp>
      <p:sp>
        <p:nvSpPr>
          <p:cNvPr id="5" name="Pladsholder til slidenummer 4">
            <a:extLst>
              <a:ext uri="{FF2B5EF4-FFF2-40B4-BE49-F238E27FC236}">
                <a16:creationId xmlns:a16="http://schemas.microsoft.com/office/drawing/2014/main" id="{8EDD1E16-D22A-EA47-A0A8-B14A1077D7ED}"/>
              </a:ext>
            </a:extLst>
          </p:cNvPr>
          <p:cNvSpPr>
            <a:spLocks noGrp="1"/>
          </p:cNvSpPr>
          <p:nvPr>
            <p:ph type="sldNum" sz="quarter" idx="12"/>
          </p:nvPr>
        </p:nvSpPr>
        <p:spPr/>
        <p:txBody>
          <a:bodyPr/>
          <a:lstStyle/>
          <a:p>
            <a:r>
              <a:rPr lang="da-DK" dirty="0"/>
              <a:t>Side </a:t>
            </a:r>
            <a:fld id="{58ACB27B-8CDD-D145-894C-191927230372}" type="slidenum">
              <a:rPr lang="da-DK" smtClean="0"/>
              <a:t>‹nr.›</a:t>
            </a:fld>
            <a:endParaRPr lang="da-DK" dirty="0"/>
          </a:p>
        </p:txBody>
      </p:sp>
    </p:spTree>
    <p:extLst>
      <p:ext uri="{BB962C8B-B14F-4D97-AF65-F5344CB8AC3E}">
        <p14:creationId xmlns:p14="http://schemas.microsoft.com/office/powerpoint/2010/main" val="32864352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6CECC9E4-3077-264D-91AF-B1984279D7C5}"/>
              </a:ext>
            </a:extLst>
          </p:cNvPr>
          <p:cNvSpPr>
            <a:spLocks noGrp="1"/>
          </p:cNvSpPr>
          <p:nvPr>
            <p:ph type="ftr" sz="quarter" idx="11"/>
          </p:nvPr>
        </p:nvSpPr>
        <p:spPr/>
        <p:txBody>
          <a:bodyPr/>
          <a:lstStyle/>
          <a:p>
            <a:r>
              <a:rPr lang="da-DK"/>
              <a:t>Team Taxi - Vejtransportuddannelser</a:t>
            </a:r>
          </a:p>
        </p:txBody>
      </p:sp>
      <p:sp>
        <p:nvSpPr>
          <p:cNvPr id="4" name="Pladsholder til slidenummer 3">
            <a:extLst>
              <a:ext uri="{FF2B5EF4-FFF2-40B4-BE49-F238E27FC236}">
                <a16:creationId xmlns:a16="http://schemas.microsoft.com/office/drawing/2014/main" id="{3E1EC5EF-D33A-994D-AD2E-A77A97906D0E}"/>
              </a:ext>
            </a:extLst>
          </p:cNvPr>
          <p:cNvSpPr>
            <a:spLocks noGrp="1"/>
          </p:cNvSpPr>
          <p:nvPr>
            <p:ph type="sldNum" sz="quarter" idx="12"/>
          </p:nvPr>
        </p:nvSpPr>
        <p:spPr/>
        <p:txBody>
          <a:bodyPr/>
          <a:lstStyle/>
          <a:p>
            <a:r>
              <a:rPr lang="da-DK" dirty="0"/>
              <a:t>Side </a:t>
            </a:r>
            <a:fld id="{58ACB27B-8CDD-D145-894C-191927230372}" type="slidenum">
              <a:rPr lang="da-DK" smtClean="0"/>
              <a:t>‹nr.›</a:t>
            </a:fld>
            <a:endParaRPr lang="da-DK" dirty="0"/>
          </a:p>
        </p:txBody>
      </p:sp>
    </p:spTree>
    <p:extLst>
      <p:ext uri="{BB962C8B-B14F-4D97-AF65-F5344CB8AC3E}">
        <p14:creationId xmlns:p14="http://schemas.microsoft.com/office/powerpoint/2010/main" val="33304707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NDHOLD med billedtekst/grafi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FFEFF-6587-3447-B47F-DBA12C4CFE1C}"/>
              </a:ext>
            </a:extLst>
          </p:cNvPr>
          <p:cNvSpPr>
            <a:spLocks noGrp="1"/>
          </p:cNvSpPr>
          <p:nvPr>
            <p:ph type="title"/>
          </p:nvPr>
        </p:nvSpPr>
        <p:spPr>
          <a:xfrm>
            <a:off x="695324" y="692150"/>
            <a:ext cx="4341495" cy="1573212"/>
          </a:xfrm>
          <a:prstGeom prst="rect">
            <a:avLst/>
          </a:prstGeom>
        </p:spPr>
        <p:txBody>
          <a:bodyPr anchor="b">
            <a:noAutofit/>
          </a:bodyPr>
          <a:lstStyle>
            <a:lvl1pPr>
              <a:defRPr sz="2800"/>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E09CAAC4-D0B4-6941-A606-6C9AC4598F7F}"/>
              </a:ext>
            </a:extLst>
          </p:cNvPr>
          <p:cNvSpPr>
            <a:spLocks noGrp="1"/>
          </p:cNvSpPr>
          <p:nvPr>
            <p:ph idx="1"/>
          </p:nvPr>
        </p:nvSpPr>
        <p:spPr>
          <a:xfrm>
            <a:off x="5324475" y="692150"/>
            <a:ext cx="6172200" cy="51828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sidefod 5">
            <a:extLst>
              <a:ext uri="{FF2B5EF4-FFF2-40B4-BE49-F238E27FC236}">
                <a16:creationId xmlns:a16="http://schemas.microsoft.com/office/drawing/2014/main" id="{094FB73A-CA6C-4F4E-B726-A549C64A2613}"/>
              </a:ext>
            </a:extLst>
          </p:cNvPr>
          <p:cNvSpPr>
            <a:spLocks noGrp="1"/>
          </p:cNvSpPr>
          <p:nvPr>
            <p:ph type="ftr" sz="quarter" idx="11"/>
          </p:nvPr>
        </p:nvSpPr>
        <p:spPr/>
        <p:txBody>
          <a:bodyPr/>
          <a:lstStyle/>
          <a:p>
            <a:r>
              <a:rPr lang="da-DK"/>
              <a:t>Team Taxi - Vejtransportuddannelser</a:t>
            </a:r>
          </a:p>
        </p:txBody>
      </p:sp>
      <p:sp>
        <p:nvSpPr>
          <p:cNvPr id="7" name="Pladsholder til slidenummer 6">
            <a:extLst>
              <a:ext uri="{FF2B5EF4-FFF2-40B4-BE49-F238E27FC236}">
                <a16:creationId xmlns:a16="http://schemas.microsoft.com/office/drawing/2014/main" id="{02916DAC-F3FB-BD4A-A76B-2EDF74BDD51A}"/>
              </a:ext>
            </a:extLst>
          </p:cNvPr>
          <p:cNvSpPr>
            <a:spLocks noGrp="1"/>
          </p:cNvSpPr>
          <p:nvPr>
            <p:ph type="sldNum" sz="quarter" idx="12"/>
          </p:nvPr>
        </p:nvSpPr>
        <p:spPr/>
        <p:txBody>
          <a:bodyPr/>
          <a:lstStyle/>
          <a:p>
            <a:r>
              <a:rPr lang="da-DK" dirty="0"/>
              <a:t>Side </a:t>
            </a:r>
            <a:fld id="{58ACB27B-8CDD-D145-894C-191927230372}" type="slidenum">
              <a:rPr lang="da-DK" smtClean="0"/>
              <a:t>‹nr.›</a:t>
            </a:fld>
            <a:endParaRPr lang="da-DK" dirty="0"/>
          </a:p>
        </p:txBody>
      </p:sp>
      <p:sp>
        <p:nvSpPr>
          <p:cNvPr id="9" name="Pladsholder til indhold 2">
            <a:extLst>
              <a:ext uri="{FF2B5EF4-FFF2-40B4-BE49-F238E27FC236}">
                <a16:creationId xmlns:a16="http://schemas.microsoft.com/office/drawing/2014/main" id="{029E2FEF-6027-EE43-96F5-DA8CA0B4EE26}"/>
              </a:ext>
            </a:extLst>
          </p:cNvPr>
          <p:cNvSpPr>
            <a:spLocks noGrp="1"/>
          </p:cNvSpPr>
          <p:nvPr>
            <p:ph idx="14"/>
          </p:nvPr>
        </p:nvSpPr>
        <p:spPr>
          <a:xfrm>
            <a:off x="695324" y="2407920"/>
            <a:ext cx="4341495" cy="3467100"/>
          </a:xfrm>
        </p:spPr>
        <p:txBody>
          <a:bodyPr/>
          <a:lstStyle>
            <a:lvl1pPr>
              <a:defRPr sz="2000"/>
            </a:lvl1pPr>
            <a:lvl2pPr>
              <a:defRPr sz="2000"/>
            </a:lvl2pPr>
            <a:lvl3pPr>
              <a:defRPr sz="1600"/>
            </a:lvl3pPr>
            <a:lvl4pPr>
              <a:defRPr sz="1600"/>
            </a:lvl4pPr>
            <a:lvl5pPr>
              <a:defRPr sz="16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38820906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OTO halv side horisontalt">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476478C6-16E0-D248-BC31-88516B541821}"/>
              </a:ext>
            </a:extLst>
          </p:cNvPr>
          <p:cNvSpPr>
            <a:spLocks noGrp="1"/>
          </p:cNvSpPr>
          <p:nvPr>
            <p:ph type="pic" sz="quarter" idx="13"/>
          </p:nvPr>
        </p:nvSpPr>
        <p:spPr>
          <a:xfrm>
            <a:off x="0" y="0"/>
            <a:ext cx="12192000" cy="4130040"/>
          </a:xfrm>
        </p:spPr>
        <p:txBody>
          <a:bodyPr/>
          <a:lstStyle/>
          <a:p>
            <a:r>
              <a:rPr lang="da-DK"/>
              <a:t>Klik på ikonet for at tilføje et billede</a:t>
            </a:r>
          </a:p>
        </p:txBody>
      </p:sp>
      <p:sp>
        <p:nvSpPr>
          <p:cNvPr id="2" name="Titel 1">
            <a:extLst>
              <a:ext uri="{FF2B5EF4-FFF2-40B4-BE49-F238E27FC236}">
                <a16:creationId xmlns:a16="http://schemas.microsoft.com/office/drawing/2014/main" id="{BC7FFEFF-6587-3447-B47F-DBA12C4CFE1C}"/>
              </a:ext>
            </a:extLst>
          </p:cNvPr>
          <p:cNvSpPr>
            <a:spLocks noGrp="1"/>
          </p:cNvSpPr>
          <p:nvPr>
            <p:ph type="title"/>
          </p:nvPr>
        </p:nvSpPr>
        <p:spPr>
          <a:xfrm>
            <a:off x="695325" y="4496852"/>
            <a:ext cx="5400675" cy="1296670"/>
          </a:xfrm>
          <a:prstGeom prst="rect">
            <a:avLst/>
          </a:prstGeom>
        </p:spPr>
        <p:txBody>
          <a:bodyPr anchor="t" anchorCtr="0">
            <a:noAutofit/>
          </a:bodyPr>
          <a:lstStyle>
            <a:lvl1pPr>
              <a:defRPr sz="2800"/>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957D977F-7B1F-274F-9347-88FAAD514AB8}"/>
              </a:ext>
            </a:extLst>
          </p:cNvPr>
          <p:cNvSpPr>
            <a:spLocks noGrp="1"/>
          </p:cNvSpPr>
          <p:nvPr>
            <p:ph type="body" sz="half" idx="2"/>
          </p:nvPr>
        </p:nvSpPr>
        <p:spPr>
          <a:xfrm>
            <a:off x="6341746" y="4497962"/>
            <a:ext cx="5154930" cy="148438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6" name="Pladsholder til sidefod 5">
            <a:extLst>
              <a:ext uri="{FF2B5EF4-FFF2-40B4-BE49-F238E27FC236}">
                <a16:creationId xmlns:a16="http://schemas.microsoft.com/office/drawing/2014/main" id="{094FB73A-CA6C-4F4E-B726-A549C64A2613}"/>
              </a:ext>
            </a:extLst>
          </p:cNvPr>
          <p:cNvSpPr>
            <a:spLocks noGrp="1"/>
          </p:cNvSpPr>
          <p:nvPr>
            <p:ph type="ftr" sz="quarter" idx="11"/>
          </p:nvPr>
        </p:nvSpPr>
        <p:spPr/>
        <p:txBody>
          <a:bodyPr/>
          <a:lstStyle/>
          <a:p>
            <a:r>
              <a:rPr lang="da-DK"/>
              <a:t>Team Taxi - Vejtransportuddannelser</a:t>
            </a:r>
          </a:p>
        </p:txBody>
      </p:sp>
      <p:sp>
        <p:nvSpPr>
          <p:cNvPr id="7" name="Pladsholder til slidenummer 6">
            <a:extLst>
              <a:ext uri="{FF2B5EF4-FFF2-40B4-BE49-F238E27FC236}">
                <a16:creationId xmlns:a16="http://schemas.microsoft.com/office/drawing/2014/main" id="{02916DAC-F3FB-BD4A-A76B-2EDF74BDD51A}"/>
              </a:ext>
            </a:extLst>
          </p:cNvPr>
          <p:cNvSpPr>
            <a:spLocks noGrp="1"/>
          </p:cNvSpPr>
          <p:nvPr>
            <p:ph type="sldNum" sz="quarter" idx="12"/>
          </p:nvPr>
        </p:nvSpPr>
        <p:spPr/>
        <p:txBody>
          <a:bodyPr/>
          <a:lstStyle/>
          <a:p>
            <a:r>
              <a:rPr lang="da-DK" dirty="0"/>
              <a:t>Side </a:t>
            </a:r>
            <a:fld id="{58ACB27B-8CDD-D145-894C-191927230372}" type="slidenum">
              <a:rPr lang="da-DK" smtClean="0"/>
              <a:t>‹nr.›</a:t>
            </a:fld>
            <a:endParaRPr lang="da-DK" dirty="0"/>
          </a:p>
        </p:txBody>
      </p:sp>
    </p:spTree>
    <p:extLst>
      <p:ext uri="{BB962C8B-B14F-4D97-AF65-F5344CB8AC3E}">
        <p14:creationId xmlns:p14="http://schemas.microsoft.com/office/powerpoint/2010/main" val="27284407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FOTO 1/1 side">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476478C6-16E0-D248-BC31-88516B541821}"/>
              </a:ext>
            </a:extLst>
          </p:cNvPr>
          <p:cNvSpPr>
            <a:spLocks noGrp="1"/>
          </p:cNvSpPr>
          <p:nvPr>
            <p:ph type="pic" sz="quarter" idx="13"/>
          </p:nvPr>
        </p:nvSpPr>
        <p:spPr>
          <a:xfrm>
            <a:off x="0" y="0"/>
            <a:ext cx="12191999" cy="6858000"/>
          </a:xfrm>
        </p:spPr>
        <p:txBody>
          <a:bodyPr/>
          <a:lstStyle/>
          <a:p>
            <a:r>
              <a:rPr lang="da-DK"/>
              <a:t>Klik på ikonet for at tilføje et billede</a:t>
            </a:r>
            <a:endParaRPr lang="da-DK" dirty="0"/>
          </a:p>
        </p:txBody>
      </p:sp>
      <p:sp>
        <p:nvSpPr>
          <p:cNvPr id="6" name="Pladsholder til sidefod 5">
            <a:extLst>
              <a:ext uri="{FF2B5EF4-FFF2-40B4-BE49-F238E27FC236}">
                <a16:creationId xmlns:a16="http://schemas.microsoft.com/office/drawing/2014/main" id="{094FB73A-CA6C-4F4E-B726-A549C64A2613}"/>
              </a:ext>
            </a:extLst>
          </p:cNvPr>
          <p:cNvSpPr>
            <a:spLocks noGrp="1"/>
          </p:cNvSpPr>
          <p:nvPr>
            <p:ph type="ftr" sz="quarter" idx="11"/>
          </p:nvPr>
        </p:nvSpPr>
        <p:spPr/>
        <p:txBody>
          <a:bodyPr/>
          <a:lstStyle>
            <a:lvl1pPr>
              <a:defRPr>
                <a:solidFill>
                  <a:schemeClr val="bg1"/>
                </a:solidFill>
              </a:defRPr>
            </a:lvl1pPr>
          </a:lstStyle>
          <a:p>
            <a:r>
              <a:rPr lang="da-DK"/>
              <a:t>Team Taxi - Vejtransportuddannelser</a:t>
            </a:r>
          </a:p>
        </p:txBody>
      </p:sp>
      <p:sp>
        <p:nvSpPr>
          <p:cNvPr id="7" name="Pladsholder til slidenummer 6">
            <a:extLst>
              <a:ext uri="{FF2B5EF4-FFF2-40B4-BE49-F238E27FC236}">
                <a16:creationId xmlns:a16="http://schemas.microsoft.com/office/drawing/2014/main" id="{02916DAC-F3FB-BD4A-A76B-2EDF74BDD51A}"/>
              </a:ext>
            </a:extLst>
          </p:cNvPr>
          <p:cNvSpPr>
            <a:spLocks noGrp="1"/>
          </p:cNvSpPr>
          <p:nvPr>
            <p:ph type="sldNum" sz="quarter" idx="12"/>
          </p:nvPr>
        </p:nvSpPr>
        <p:spPr/>
        <p:txBody>
          <a:bodyPr/>
          <a:lstStyle>
            <a:lvl1pPr>
              <a:defRPr>
                <a:solidFill>
                  <a:schemeClr val="bg1"/>
                </a:solidFill>
              </a:defRPr>
            </a:lvl1pPr>
          </a:lstStyle>
          <a:p>
            <a:r>
              <a:rPr lang="da-DK"/>
              <a:t>Side </a:t>
            </a:r>
            <a:fld id="{58ACB27B-8CDD-D145-894C-191927230372}" type="slidenum">
              <a:rPr lang="da-DK" smtClean="0"/>
              <a:pPr/>
              <a:t>‹nr.›</a:t>
            </a:fld>
            <a:endParaRPr lang="da-DK" dirty="0"/>
          </a:p>
        </p:txBody>
      </p:sp>
    </p:spTree>
    <p:extLst>
      <p:ext uri="{BB962C8B-B14F-4D97-AF65-F5344CB8AC3E}">
        <p14:creationId xmlns:p14="http://schemas.microsoft.com/office/powerpoint/2010/main" val="34048257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3_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FOTO højformat TH med tekst">
    <p:spTree>
      <p:nvGrpSpPr>
        <p:cNvPr id="1" name=""/>
        <p:cNvGrpSpPr/>
        <p:nvPr/>
      </p:nvGrpSpPr>
      <p:grpSpPr>
        <a:xfrm>
          <a:off x="0" y="0"/>
          <a:ext cx="0" cy="0"/>
          <a:chOff x="0" y="0"/>
          <a:chExt cx="0" cy="0"/>
        </a:xfrm>
      </p:grpSpPr>
      <p:sp>
        <p:nvSpPr>
          <p:cNvPr id="6" name="Pladsholder til sidefod 5">
            <a:extLst>
              <a:ext uri="{FF2B5EF4-FFF2-40B4-BE49-F238E27FC236}">
                <a16:creationId xmlns:a16="http://schemas.microsoft.com/office/drawing/2014/main" id="{094FB73A-CA6C-4F4E-B726-A549C64A2613}"/>
              </a:ext>
            </a:extLst>
          </p:cNvPr>
          <p:cNvSpPr>
            <a:spLocks noGrp="1"/>
          </p:cNvSpPr>
          <p:nvPr>
            <p:ph type="ftr" sz="quarter" idx="11"/>
          </p:nvPr>
        </p:nvSpPr>
        <p:spPr/>
        <p:txBody>
          <a:bodyPr/>
          <a:lstStyle/>
          <a:p>
            <a:r>
              <a:rPr lang="da-DK"/>
              <a:t>Team Taxi - Vejtransportuddannelser</a:t>
            </a:r>
          </a:p>
        </p:txBody>
      </p:sp>
      <p:sp>
        <p:nvSpPr>
          <p:cNvPr id="7" name="Pladsholder til slidenummer 6">
            <a:extLst>
              <a:ext uri="{FF2B5EF4-FFF2-40B4-BE49-F238E27FC236}">
                <a16:creationId xmlns:a16="http://schemas.microsoft.com/office/drawing/2014/main" id="{02916DAC-F3FB-BD4A-A76B-2EDF74BDD51A}"/>
              </a:ext>
            </a:extLst>
          </p:cNvPr>
          <p:cNvSpPr>
            <a:spLocks noGrp="1"/>
          </p:cNvSpPr>
          <p:nvPr>
            <p:ph type="sldNum" sz="quarter" idx="12"/>
          </p:nvPr>
        </p:nvSpPr>
        <p:spPr/>
        <p:txBody>
          <a:bodyPr/>
          <a:lstStyle/>
          <a:p>
            <a:r>
              <a:rPr lang="da-DK" dirty="0"/>
              <a:t>Side </a:t>
            </a:r>
            <a:fld id="{58ACB27B-8CDD-D145-894C-191927230372}" type="slidenum">
              <a:rPr lang="da-DK" smtClean="0"/>
              <a:t>‹nr.›</a:t>
            </a:fld>
            <a:endParaRPr lang="da-DK" dirty="0"/>
          </a:p>
        </p:txBody>
      </p:sp>
      <p:sp>
        <p:nvSpPr>
          <p:cNvPr id="10" name="Pladsholder til billede 7">
            <a:extLst>
              <a:ext uri="{FF2B5EF4-FFF2-40B4-BE49-F238E27FC236}">
                <a16:creationId xmlns:a16="http://schemas.microsoft.com/office/drawing/2014/main" id="{239A8BEE-C176-A847-A840-C5216A2DEB3F}"/>
              </a:ext>
            </a:extLst>
          </p:cNvPr>
          <p:cNvSpPr>
            <a:spLocks noGrp="1"/>
          </p:cNvSpPr>
          <p:nvPr>
            <p:ph type="pic" sz="quarter" idx="14"/>
          </p:nvPr>
        </p:nvSpPr>
        <p:spPr>
          <a:xfrm>
            <a:off x="6726264" y="0"/>
            <a:ext cx="5465736" cy="6858000"/>
          </a:xfrm>
        </p:spPr>
        <p:txBody>
          <a:bodyPr/>
          <a:lstStyle/>
          <a:p>
            <a:r>
              <a:rPr lang="da-DK"/>
              <a:t>Klik på ikonet for at tilføje et billede</a:t>
            </a:r>
          </a:p>
        </p:txBody>
      </p:sp>
      <p:sp>
        <p:nvSpPr>
          <p:cNvPr id="13" name="Pladsholder til tekst 12">
            <a:extLst>
              <a:ext uri="{FF2B5EF4-FFF2-40B4-BE49-F238E27FC236}">
                <a16:creationId xmlns:a16="http://schemas.microsoft.com/office/drawing/2014/main" id="{97BD1ABB-1E93-A54D-92CE-4C3310E76507}"/>
              </a:ext>
            </a:extLst>
          </p:cNvPr>
          <p:cNvSpPr>
            <a:spLocks noGrp="1"/>
          </p:cNvSpPr>
          <p:nvPr>
            <p:ph type="body" sz="quarter" idx="16"/>
          </p:nvPr>
        </p:nvSpPr>
        <p:spPr>
          <a:xfrm>
            <a:off x="1398588" y="2872391"/>
            <a:ext cx="4697411" cy="1569374"/>
          </a:xfrm>
        </p:spPr>
        <p:txBody>
          <a:bodyPr lIns="0" tIns="46800" rIns="0">
            <a:normAutofit/>
          </a:bodyPr>
          <a:lstStyle>
            <a:lvl1pPr>
              <a:defRPr sz="1800"/>
            </a:lvl1pPr>
          </a:lstStyle>
          <a:p>
            <a:pPr lvl="0"/>
            <a:r>
              <a:rPr lang="da-DK"/>
              <a:t>Klik for at redigere teksttypografierne i masteren</a:t>
            </a:r>
          </a:p>
        </p:txBody>
      </p:sp>
      <p:sp>
        <p:nvSpPr>
          <p:cNvPr id="16" name="Titel 1">
            <a:extLst>
              <a:ext uri="{FF2B5EF4-FFF2-40B4-BE49-F238E27FC236}">
                <a16:creationId xmlns:a16="http://schemas.microsoft.com/office/drawing/2014/main" id="{BA2C45C1-00EC-0F4A-B677-225A75A0FC60}"/>
              </a:ext>
            </a:extLst>
          </p:cNvPr>
          <p:cNvSpPr>
            <a:spLocks noGrp="1"/>
          </p:cNvSpPr>
          <p:nvPr>
            <p:ph type="title"/>
          </p:nvPr>
        </p:nvSpPr>
        <p:spPr>
          <a:xfrm>
            <a:off x="1398589" y="619932"/>
            <a:ext cx="4697411" cy="2038027"/>
          </a:xfrm>
          <a:prstGeom prst="rect">
            <a:avLst/>
          </a:prstGeom>
        </p:spPr>
        <p:txBody>
          <a:bodyPr lIns="0" tIns="46800" rIns="0" anchor="b" anchorCtr="0">
            <a:normAutofit/>
          </a:bodyPr>
          <a:lstStyle>
            <a:lvl1pPr>
              <a:defRPr sz="2200"/>
            </a:lvl1pPr>
          </a:lstStyle>
          <a:p>
            <a:r>
              <a:rPr lang="da-DK"/>
              <a:t>Klik for at redigere titeltypografien i masteren</a:t>
            </a:r>
            <a:endParaRPr lang="da-DK" dirty="0"/>
          </a:p>
        </p:txBody>
      </p:sp>
    </p:spTree>
    <p:extLst>
      <p:ext uri="{BB962C8B-B14F-4D97-AF65-F5344CB8AC3E}">
        <p14:creationId xmlns:p14="http://schemas.microsoft.com/office/powerpoint/2010/main" val="10346037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OTO højformat TV med tekst">
    <p:spTree>
      <p:nvGrpSpPr>
        <p:cNvPr id="1" name=""/>
        <p:cNvGrpSpPr/>
        <p:nvPr/>
      </p:nvGrpSpPr>
      <p:grpSpPr>
        <a:xfrm>
          <a:off x="0" y="0"/>
          <a:ext cx="0" cy="0"/>
          <a:chOff x="0" y="0"/>
          <a:chExt cx="0" cy="0"/>
        </a:xfrm>
      </p:grpSpPr>
      <p:sp>
        <p:nvSpPr>
          <p:cNvPr id="6" name="Pladsholder til sidefod 5">
            <a:extLst>
              <a:ext uri="{FF2B5EF4-FFF2-40B4-BE49-F238E27FC236}">
                <a16:creationId xmlns:a16="http://schemas.microsoft.com/office/drawing/2014/main" id="{094FB73A-CA6C-4F4E-B726-A549C64A2613}"/>
              </a:ext>
            </a:extLst>
          </p:cNvPr>
          <p:cNvSpPr>
            <a:spLocks noGrp="1"/>
          </p:cNvSpPr>
          <p:nvPr>
            <p:ph type="ftr" sz="quarter" idx="11"/>
          </p:nvPr>
        </p:nvSpPr>
        <p:spPr/>
        <p:txBody>
          <a:bodyPr/>
          <a:lstStyle/>
          <a:p>
            <a:r>
              <a:rPr lang="da-DK"/>
              <a:t>Team Taxi - Vejtransportuddannelser</a:t>
            </a:r>
          </a:p>
        </p:txBody>
      </p:sp>
      <p:sp>
        <p:nvSpPr>
          <p:cNvPr id="7" name="Pladsholder til slidenummer 6">
            <a:extLst>
              <a:ext uri="{FF2B5EF4-FFF2-40B4-BE49-F238E27FC236}">
                <a16:creationId xmlns:a16="http://schemas.microsoft.com/office/drawing/2014/main" id="{02916DAC-F3FB-BD4A-A76B-2EDF74BDD51A}"/>
              </a:ext>
            </a:extLst>
          </p:cNvPr>
          <p:cNvSpPr>
            <a:spLocks noGrp="1"/>
          </p:cNvSpPr>
          <p:nvPr>
            <p:ph type="sldNum" sz="quarter" idx="12"/>
          </p:nvPr>
        </p:nvSpPr>
        <p:spPr/>
        <p:txBody>
          <a:bodyPr/>
          <a:lstStyle/>
          <a:p>
            <a:r>
              <a:rPr lang="da-DK" dirty="0"/>
              <a:t>Side </a:t>
            </a:r>
            <a:fld id="{58ACB27B-8CDD-D145-894C-191927230372}" type="slidenum">
              <a:rPr lang="da-DK" smtClean="0"/>
              <a:t>‹nr.›</a:t>
            </a:fld>
            <a:endParaRPr lang="da-DK" dirty="0"/>
          </a:p>
        </p:txBody>
      </p:sp>
      <p:sp>
        <p:nvSpPr>
          <p:cNvPr id="10" name="Pladsholder til billede 7">
            <a:extLst>
              <a:ext uri="{FF2B5EF4-FFF2-40B4-BE49-F238E27FC236}">
                <a16:creationId xmlns:a16="http://schemas.microsoft.com/office/drawing/2014/main" id="{239A8BEE-C176-A847-A840-C5216A2DEB3F}"/>
              </a:ext>
            </a:extLst>
          </p:cNvPr>
          <p:cNvSpPr>
            <a:spLocks noGrp="1"/>
          </p:cNvSpPr>
          <p:nvPr>
            <p:ph type="pic" sz="quarter" idx="14"/>
          </p:nvPr>
        </p:nvSpPr>
        <p:spPr>
          <a:xfrm>
            <a:off x="0" y="0"/>
            <a:ext cx="5465736" cy="6858000"/>
          </a:xfrm>
        </p:spPr>
        <p:txBody>
          <a:bodyPr/>
          <a:lstStyle/>
          <a:p>
            <a:r>
              <a:rPr lang="da-DK"/>
              <a:t>Klik på ikonet for at tilføje et billede</a:t>
            </a:r>
          </a:p>
        </p:txBody>
      </p:sp>
      <p:sp>
        <p:nvSpPr>
          <p:cNvPr id="13" name="Pladsholder til tekst 12">
            <a:extLst>
              <a:ext uri="{FF2B5EF4-FFF2-40B4-BE49-F238E27FC236}">
                <a16:creationId xmlns:a16="http://schemas.microsoft.com/office/drawing/2014/main" id="{97BD1ABB-1E93-A54D-92CE-4C3310E76507}"/>
              </a:ext>
            </a:extLst>
          </p:cNvPr>
          <p:cNvSpPr>
            <a:spLocks noGrp="1"/>
          </p:cNvSpPr>
          <p:nvPr>
            <p:ph type="body" sz="quarter" idx="16"/>
          </p:nvPr>
        </p:nvSpPr>
        <p:spPr>
          <a:xfrm>
            <a:off x="6096000" y="2872391"/>
            <a:ext cx="4697411" cy="1569374"/>
          </a:xfrm>
        </p:spPr>
        <p:txBody>
          <a:bodyPr lIns="0" tIns="46800" rIns="0">
            <a:normAutofit/>
          </a:bodyPr>
          <a:lstStyle>
            <a:lvl1pPr>
              <a:defRPr sz="1800"/>
            </a:lvl1pPr>
          </a:lstStyle>
          <a:p>
            <a:pPr lvl="0"/>
            <a:r>
              <a:rPr lang="da-DK"/>
              <a:t>Klik for at redigere teksttypografierne i masteren</a:t>
            </a:r>
          </a:p>
        </p:txBody>
      </p:sp>
      <p:sp>
        <p:nvSpPr>
          <p:cNvPr id="16" name="Titel 1">
            <a:extLst>
              <a:ext uri="{FF2B5EF4-FFF2-40B4-BE49-F238E27FC236}">
                <a16:creationId xmlns:a16="http://schemas.microsoft.com/office/drawing/2014/main" id="{BA2C45C1-00EC-0F4A-B677-225A75A0FC60}"/>
              </a:ext>
            </a:extLst>
          </p:cNvPr>
          <p:cNvSpPr>
            <a:spLocks noGrp="1"/>
          </p:cNvSpPr>
          <p:nvPr>
            <p:ph type="title"/>
          </p:nvPr>
        </p:nvSpPr>
        <p:spPr>
          <a:xfrm>
            <a:off x="6096001" y="619932"/>
            <a:ext cx="4697411" cy="2038027"/>
          </a:xfrm>
          <a:prstGeom prst="rect">
            <a:avLst/>
          </a:prstGeom>
        </p:spPr>
        <p:txBody>
          <a:bodyPr lIns="0" tIns="46800" rIns="0" anchor="b" anchorCtr="0">
            <a:normAutofit/>
          </a:bodyPr>
          <a:lstStyle>
            <a:lvl1pPr>
              <a:defRPr sz="2200"/>
            </a:lvl1pPr>
          </a:lstStyle>
          <a:p>
            <a:r>
              <a:rPr lang="da-DK"/>
              <a:t>Klik for at redigere titeltypografien i masteren</a:t>
            </a:r>
            <a:endParaRPr lang="da-DK" dirty="0"/>
          </a:p>
        </p:txBody>
      </p:sp>
    </p:spTree>
    <p:extLst>
      <p:ext uri="{BB962C8B-B14F-4D97-AF65-F5344CB8AC3E}">
        <p14:creationId xmlns:p14="http://schemas.microsoft.com/office/powerpoint/2010/main" val="1503027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OVERBLIK to fotos med tekst">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476478C6-16E0-D248-BC31-88516B541821}"/>
              </a:ext>
            </a:extLst>
          </p:cNvPr>
          <p:cNvSpPr>
            <a:spLocks noGrp="1"/>
          </p:cNvSpPr>
          <p:nvPr>
            <p:ph type="pic" sz="quarter" idx="13"/>
          </p:nvPr>
        </p:nvSpPr>
        <p:spPr>
          <a:xfrm>
            <a:off x="1399222" y="1553465"/>
            <a:ext cx="4498657" cy="2484120"/>
          </a:xfrm>
        </p:spPr>
        <p:txBody>
          <a:bodyPr/>
          <a:lstStyle/>
          <a:p>
            <a:r>
              <a:rPr lang="da-DK"/>
              <a:t>Klik på ikonet for at tilføje et billede</a:t>
            </a:r>
          </a:p>
        </p:txBody>
      </p:sp>
      <p:sp>
        <p:nvSpPr>
          <p:cNvPr id="6" name="Pladsholder til sidefod 5">
            <a:extLst>
              <a:ext uri="{FF2B5EF4-FFF2-40B4-BE49-F238E27FC236}">
                <a16:creationId xmlns:a16="http://schemas.microsoft.com/office/drawing/2014/main" id="{094FB73A-CA6C-4F4E-B726-A549C64A2613}"/>
              </a:ext>
            </a:extLst>
          </p:cNvPr>
          <p:cNvSpPr>
            <a:spLocks noGrp="1"/>
          </p:cNvSpPr>
          <p:nvPr>
            <p:ph type="ftr" sz="quarter" idx="11"/>
          </p:nvPr>
        </p:nvSpPr>
        <p:spPr/>
        <p:txBody>
          <a:bodyPr/>
          <a:lstStyle/>
          <a:p>
            <a:r>
              <a:rPr lang="da-DK"/>
              <a:t>Team Taxi - Vejtransportuddannelser</a:t>
            </a:r>
          </a:p>
        </p:txBody>
      </p:sp>
      <p:sp>
        <p:nvSpPr>
          <p:cNvPr id="7" name="Pladsholder til slidenummer 6">
            <a:extLst>
              <a:ext uri="{FF2B5EF4-FFF2-40B4-BE49-F238E27FC236}">
                <a16:creationId xmlns:a16="http://schemas.microsoft.com/office/drawing/2014/main" id="{02916DAC-F3FB-BD4A-A76B-2EDF74BDD51A}"/>
              </a:ext>
            </a:extLst>
          </p:cNvPr>
          <p:cNvSpPr>
            <a:spLocks noGrp="1"/>
          </p:cNvSpPr>
          <p:nvPr>
            <p:ph type="sldNum" sz="quarter" idx="12"/>
          </p:nvPr>
        </p:nvSpPr>
        <p:spPr/>
        <p:txBody>
          <a:bodyPr/>
          <a:lstStyle/>
          <a:p>
            <a:r>
              <a:rPr lang="da-DK" dirty="0"/>
              <a:t>Side </a:t>
            </a:r>
            <a:fld id="{58ACB27B-8CDD-D145-894C-191927230372}" type="slidenum">
              <a:rPr lang="da-DK" smtClean="0"/>
              <a:t>‹nr.›</a:t>
            </a:fld>
            <a:endParaRPr lang="da-DK" dirty="0"/>
          </a:p>
        </p:txBody>
      </p:sp>
      <p:sp>
        <p:nvSpPr>
          <p:cNvPr id="10" name="Pladsholder til billede 7">
            <a:extLst>
              <a:ext uri="{FF2B5EF4-FFF2-40B4-BE49-F238E27FC236}">
                <a16:creationId xmlns:a16="http://schemas.microsoft.com/office/drawing/2014/main" id="{239A8BEE-C176-A847-A840-C5216A2DEB3F}"/>
              </a:ext>
            </a:extLst>
          </p:cNvPr>
          <p:cNvSpPr>
            <a:spLocks noGrp="1"/>
          </p:cNvSpPr>
          <p:nvPr>
            <p:ph type="pic" sz="quarter" idx="14"/>
          </p:nvPr>
        </p:nvSpPr>
        <p:spPr>
          <a:xfrm>
            <a:off x="6301743" y="1544575"/>
            <a:ext cx="4498657" cy="2484120"/>
          </a:xfrm>
        </p:spPr>
        <p:txBody>
          <a:bodyPr/>
          <a:lstStyle/>
          <a:p>
            <a:r>
              <a:rPr lang="da-DK"/>
              <a:t>Klik på ikonet for at tilføje et billede</a:t>
            </a:r>
          </a:p>
        </p:txBody>
      </p:sp>
      <p:sp>
        <p:nvSpPr>
          <p:cNvPr id="13" name="Pladsholder til tekst 12">
            <a:extLst>
              <a:ext uri="{FF2B5EF4-FFF2-40B4-BE49-F238E27FC236}">
                <a16:creationId xmlns:a16="http://schemas.microsoft.com/office/drawing/2014/main" id="{97BD1ABB-1E93-A54D-92CE-4C3310E76507}"/>
              </a:ext>
            </a:extLst>
          </p:cNvPr>
          <p:cNvSpPr>
            <a:spLocks noGrp="1"/>
          </p:cNvSpPr>
          <p:nvPr>
            <p:ph type="body" sz="quarter" idx="16"/>
          </p:nvPr>
        </p:nvSpPr>
        <p:spPr>
          <a:xfrm>
            <a:off x="1398588" y="4273489"/>
            <a:ext cx="4498975" cy="1569374"/>
          </a:xfrm>
        </p:spPr>
        <p:txBody>
          <a:bodyPr lIns="0" tIns="46800" rIns="0">
            <a:normAutofit/>
          </a:bodyPr>
          <a:lstStyle>
            <a:lvl1pPr>
              <a:defRPr sz="1800"/>
            </a:lvl1pPr>
          </a:lstStyle>
          <a:p>
            <a:pPr lvl="0"/>
            <a:r>
              <a:rPr lang="da-DK"/>
              <a:t>Klik for at redigere teksttypografierne i masteren</a:t>
            </a:r>
          </a:p>
        </p:txBody>
      </p:sp>
      <p:sp>
        <p:nvSpPr>
          <p:cNvPr id="14" name="Pladsholder til tekst 12">
            <a:extLst>
              <a:ext uri="{FF2B5EF4-FFF2-40B4-BE49-F238E27FC236}">
                <a16:creationId xmlns:a16="http://schemas.microsoft.com/office/drawing/2014/main" id="{7226ABB8-42CC-B646-A433-3338BBFA223D}"/>
              </a:ext>
            </a:extLst>
          </p:cNvPr>
          <p:cNvSpPr>
            <a:spLocks noGrp="1"/>
          </p:cNvSpPr>
          <p:nvPr>
            <p:ph type="body" sz="quarter" idx="17"/>
          </p:nvPr>
        </p:nvSpPr>
        <p:spPr>
          <a:xfrm>
            <a:off x="6301743" y="4273488"/>
            <a:ext cx="4498975" cy="1569374"/>
          </a:xfrm>
        </p:spPr>
        <p:txBody>
          <a:bodyPr lIns="0" tIns="46800" rIns="0">
            <a:normAutofit/>
          </a:bodyPr>
          <a:lstStyle>
            <a:lvl1pPr>
              <a:defRPr sz="1800"/>
            </a:lvl1pPr>
          </a:lstStyle>
          <a:p>
            <a:pPr lvl="0"/>
            <a:r>
              <a:rPr lang="da-DK"/>
              <a:t>Klik for at redigere teksttypografierne i masteren</a:t>
            </a:r>
          </a:p>
        </p:txBody>
      </p:sp>
      <p:sp>
        <p:nvSpPr>
          <p:cNvPr id="16" name="Titel 1">
            <a:extLst>
              <a:ext uri="{FF2B5EF4-FFF2-40B4-BE49-F238E27FC236}">
                <a16:creationId xmlns:a16="http://schemas.microsoft.com/office/drawing/2014/main" id="{BA2C45C1-00EC-0F4A-B677-225A75A0FC60}"/>
              </a:ext>
            </a:extLst>
          </p:cNvPr>
          <p:cNvSpPr>
            <a:spLocks noGrp="1"/>
          </p:cNvSpPr>
          <p:nvPr>
            <p:ph type="title"/>
          </p:nvPr>
        </p:nvSpPr>
        <p:spPr>
          <a:xfrm>
            <a:off x="1398589" y="619932"/>
            <a:ext cx="9401812" cy="694123"/>
          </a:xfrm>
          <a:prstGeom prst="rect">
            <a:avLst/>
          </a:prstGeom>
        </p:spPr>
        <p:txBody>
          <a:bodyPr lIns="0" tIns="46800" rIns="0" anchor="b" anchorCtr="0">
            <a:normAutofit/>
          </a:bodyPr>
          <a:lstStyle>
            <a:lvl1pPr>
              <a:defRPr sz="2200"/>
            </a:lvl1pPr>
          </a:lstStyle>
          <a:p>
            <a:r>
              <a:rPr lang="da-DK"/>
              <a:t>Klik for at redigere titeltypografien i masteren</a:t>
            </a:r>
            <a:endParaRPr lang="da-DK" dirty="0"/>
          </a:p>
        </p:txBody>
      </p:sp>
    </p:spTree>
    <p:extLst>
      <p:ext uri="{BB962C8B-B14F-4D97-AF65-F5344CB8AC3E}">
        <p14:creationId xmlns:p14="http://schemas.microsoft.com/office/powerpoint/2010/main" val="4357956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OVERBLIK tre fotos med tekst">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476478C6-16E0-D248-BC31-88516B541821}"/>
              </a:ext>
            </a:extLst>
          </p:cNvPr>
          <p:cNvSpPr>
            <a:spLocks noGrp="1"/>
          </p:cNvSpPr>
          <p:nvPr>
            <p:ph type="pic" sz="quarter" idx="13"/>
          </p:nvPr>
        </p:nvSpPr>
        <p:spPr>
          <a:xfrm>
            <a:off x="766764" y="1553465"/>
            <a:ext cx="3349624" cy="2326656"/>
          </a:xfrm>
        </p:spPr>
        <p:txBody>
          <a:bodyPr/>
          <a:lstStyle/>
          <a:p>
            <a:r>
              <a:rPr lang="da-DK"/>
              <a:t>Klik på ikonet for at tilføje et billede</a:t>
            </a:r>
          </a:p>
        </p:txBody>
      </p:sp>
      <p:sp>
        <p:nvSpPr>
          <p:cNvPr id="6" name="Pladsholder til sidefod 5">
            <a:extLst>
              <a:ext uri="{FF2B5EF4-FFF2-40B4-BE49-F238E27FC236}">
                <a16:creationId xmlns:a16="http://schemas.microsoft.com/office/drawing/2014/main" id="{094FB73A-CA6C-4F4E-B726-A549C64A2613}"/>
              </a:ext>
            </a:extLst>
          </p:cNvPr>
          <p:cNvSpPr>
            <a:spLocks noGrp="1"/>
          </p:cNvSpPr>
          <p:nvPr>
            <p:ph type="ftr" sz="quarter" idx="11"/>
          </p:nvPr>
        </p:nvSpPr>
        <p:spPr/>
        <p:txBody>
          <a:bodyPr/>
          <a:lstStyle/>
          <a:p>
            <a:r>
              <a:rPr lang="da-DK"/>
              <a:t>Team Taxi - Vejtransportuddannelser</a:t>
            </a:r>
          </a:p>
        </p:txBody>
      </p:sp>
      <p:sp>
        <p:nvSpPr>
          <p:cNvPr id="7" name="Pladsholder til slidenummer 6">
            <a:extLst>
              <a:ext uri="{FF2B5EF4-FFF2-40B4-BE49-F238E27FC236}">
                <a16:creationId xmlns:a16="http://schemas.microsoft.com/office/drawing/2014/main" id="{02916DAC-F3FB-BD4A-A76B-2EDF74BDD51A}"/>
              </a:ext>
            </a:extLst>
          </p:cNvPr>
          <p:cNvSpPr>
            <a:spLocks noGrp="1"/>
          </p:cNvSpPr>
          <p:nvPr>
            <p:ph type="sldNum" sz="quarter" idx="12"/>
          </p:nvPr>
        </p:nvSpPr>
        <p:spPr/>
        <p:txBody>
          <a:bodyPr/>
          <a:lstStyle/>
          <a:p>
            <a:r>
              <a:rPr lang="da-DK" dirty="0"/>
              <a:t>Side </a:t>
            </a:r>
            <a:fld id="{58ACB27B-8CDD-D145-894C-191927230372}" type="slidenum">
              <a:rPr lang="da-DK" smtClean="0"/>
              <a:t>‹nr.›</a:t>
            </a:fld>
            <a:endParaRPr lang="da-DK" dirty="0"/>
          </a:p>
        </p:txBody>
      </p:sp>
      <p:sp>
        <p:nvSpPr>
          <p:cNvPr id="12" name="Pladsholder til billede 7">
            <a:extLst>
              <a:ext uri="{FF2B5EF4-FFF2-40B4-BE49-F238E27FC236}">
                <a16:creationId xmlns:a16="http://schemas.microsoft.com/office/drawing/2014/main" id="{1269148C-CED2-C74F-B8BB-3F06059D88E0}"/>
              </a:ext>
            </a:extLst>
          </p:cNvPr>
          <p:cNvSpPr>
            <a:spLocks noGrp="1"/>
          </p:cNvSpPr>
          <p:nvPr>
            <p:ph type="pic" sz="quarter" idx="14"/>
          </p:nvPr>
        </p:nvSpPr>
        <p:spPr>
          <a:xfrm>
            <a:off x="4446269" y="1553465"/>
            <a:ext cx="3299460" cy="2326656"/>
          </a:xfrm>
        </p:spPr>
        <p:txBody>
          <a:bodyPr/>
          <a:lstStyle/>
          <a:p>
            <a:r>
              <a:rPr lang="da-DK"/>
              <a:t>Klik på ikonet for at tilføje et billede</a:t>
            </a:r>
          </a:p>
        </p:txBody>
      </p:sp>
      <p:sp>
        <p:nvSpPr>
          <p:cNvPr id="14" name="Pladsholder til billede 7">
            <a:extLst>
              <a:ext uri="{FF2B5EF4-FFF2-40B4-BE49-F238E27FC236}">
                <a16:creationId xmlns:a16="http://schemas.microsoft.com/office/drawing/2014/main" id="{C01B3248-13B2-844D-AD42-09C2B4E87967}"/>
              </a:ext>
            </a:extLst>
          </p:cNvPr>
          <p:cNvSpPr>
            <a:spLocks noGrp="1"/>
          </p:cNvSpPr>
          <p:nvPr>
            <p:ph type="pic" sz="quarter" idx="16"/>
          </p:nvPr>
        </p:nvSpPr>
        <p:spPr>
          <a:xfrm>
            <a:off x="8121015" y="1553465"/>
            <a:ext cx="3299460" cy="2326656"/>
          </a:xfrm>
        </p:spPr>
        <p:txBody>
          <a:bodyPr/>
          <a:lstStyle/>
          <a:p>
            <a:r>
              <a:rPr lang="da-DK"/>
              <a:t>Klik på ikonet for at tilføje et billede</a:t>
            </a:r>
          </a:p>
        </p:txBody>
      </p:sp>
      <p:sp>
        <p:nvSpPr>
          <p:cNvPr id="18" name="Pladsholder til tekst 12">
            <a:extLst>
              <a:ext uri="{FF2B5EF4-FFF2-40B4-BE49-F238E27FC236}">
                <a16:creationId xmlns:a16="http://schemas.microsoft.com/office/drawing/2014/main" id="{97AF9DFA-E555-CF4A-80AB-FEE1000C34FC}"/>
              </a:ext>
            </a:extLst>
          </p:cNvPr>
          <p:cNvSpPr>
            <a:spLocks noGrp="1"/>
          </p:cNvSpPr>
          <p:nvPr>
            <p:ph type="body" sz="quarter" idx="19"/>
          </p:nvPr>
        </p:nvSpPr>
        <p:spPr>
          <a:xfrm>
            <a:off x="766765" y="4112896"/>
            <a:ext cx="3349624" cy="1745463"/>
          </a:xfrm>
        </p:spPr>
        <p:txBody>
          <a:bodyPr lIns="0" tIns="46800" rIns="0">
            <a:normAutofit/>
          </a:bodyPr>
          <a:lstStyle>
            <a:lvl1pPr>
              <a:defRPr sz="1800"/>
            </a:lvl1pPr>
          </a:lstStyle>
          <a:p>
            <a:pPr lvl="0"/>
            <a:r>
              <a:rPr lang="da-DK"/>
              <a:t>Klik for at redigere teksttypografierne i masteren</a:t>
            </a:r>
          </a:p>
        </p:txBody>
      </p:sp>
      <p:sp>
        <p:nvSpPr>
          <p:cNvPr id="19" name="Pladsholder til tekst 12">
            <a:extLst>
              <a:ext uri="{FF2B5EF4-FFF2-40B4-BE49-F238E27FC236}">
                <a16:creationId xmlns:a16="http://schemas.microsoft.com/office/drawing/2014/main" id="{FB97A96E-1BCF-774E-8759-C3295670D0D4}"/>
              </a:ext>
            </a:extLst>
          </p:cNvPr>
          <p:cNvSpPr>
            <a:spLocks noGrp="1"/>
          </p:cNvSpPr>
          <p:nvPr>
            <p:ph type="body" sz="quarter" idx="20"/>
          </p:nvPr>
        </p:nvSpPr>
        <p:spPr>
          <a:xfrm>
            <a:off x="4446269" y="4112896"/>
            <a:ext cx="3299460" cy="1745463"/>
          </a:xfrm>
        </p:spPr>
        <p:txBody>
          <a:bodyPr lIns="0" tIns="46800" rIns="0">
            <a:normAutofit/>
          </a:bodyPr>
          <a:lstStyle>
            <a:lvl1pPr>
              <a:defRPr sz="1800"/>
            </a:lvl1pPr>
          </a:lstStyle>
          <a:p>
            <a:pPr lvl="0"/>
            <a:r>
              <a:rPr lang="da-DK"/>
              <a:t>Klik for at redigere teksttypografierne i masteren</a:t>
            </a:r>
          </a:p>
        </p:txBody>
      </p:sp>
      <p:sp>
        <p:nvSpPr>
          <p:cNvPr id="20" name="Pladsholder til tekst 12">
            <a:extLst>
              <a:ext uri="{FF2B5EF4-FFF2-40B4-BE49-F238E27FC236}">
                <a16:creationId xmlns:a16="http://schemas.microsoft.com/office/drawing/2014/main" id="{A6B28C97-B2BE-A64C-8518-151CF73F20E6}"/>
              </a:ext>
            </a:extLst>
          </p:cNvPr>
          <p:cNvSpPr>
            <a:spLocks noGrp="1"/>
          </p:cNvSpPr>
          <p:nvPr>
            <p:ph type="body" sz="quarter" idx="21"/>
          </p:nvPr>
        </p:nvSpPr>
        <p:spPr>
          <a:xfrm>
            <a:off x="8121015" y="4113871"/>
            <a:ext cx="3299460" cy="1745463"/>
          </a:xfrm>
        </p:spPr>
        <p:txBody>
          <a:bodyPr lIns="0" tIns="46800" rIns="0">
            <a:normAutofit/>
          </a:bodyPr>
          <a:lstStyle>
            <a:lvl1pPr>
              <a:defRPr sz="1800"/>
            </a:lvl1pPr>
          </a:lstStyle>
          <a:p>
            <a:pPr lvl="0"/>
            <a:r>
              <a:rPr lang="da-DK"/>
              <a:t>Klik for at redigere teksttypografierne i masteren</a:t>
            </a:r>
          </a:p>
        </p:txBody>
      </p:sp>
      <p:sp>
        <p:nvSpPr>
          <p:cNvPr id="21" name="Titel 1">
            <a:extLst>
              <a:ext uri="{FF2B5EF4-FFF2-40B4-BE49-F238E27FC236}">
                <a16:creationId xmlns:a16="http://schemas.microsoft.com/office/drawing/2014/main" id="{98780284-4DD5-8045-9BA6-1117426918C8}"/>
              </a:ext>
            </a:extLst>
          </p:cNvPr>
          <p:cNvSpPr>
            <a:spLocks noGrp="1"/>
          </p:cNvSpPr>
          <p:nvPr>
            <p:ph type="title"/>
          </p:nvPr>
        </p:nvSpPr>
        <p:spPr>
          <a:xfrm>
            <a:off x="766764" y="619932"/>
            <a:ext cx="10653711" cy="694123"/>
          </a:xfrm>
          <a:prstGeom prst="rect">
            <a:avLst/>
          </a:prstGeom>
        </p:spPr>
        <p:txBody>
          <a:bodyPr lIns="0" tIns="46800" rIns="0" anchor="b" anchorCtr="0">
            <a:normAutofit/>
          </a:bodyPr>
          <a:lstStyle>
            <a:lvl1pPr>
              <a:defRPr sz="2200"/>
            </a:lvl1pPr>
          </a:lstStyle>
          <a:p>
            <a:r>
              <a:rPr lang="da-DK"/>
              <a:t>Klik for at redigere titeltypografien i masteren</a:t>
            </a:r>
            <a:endParaRPr lang="da-DK" dirty="0"/>
          </a:p>
        </p:txBody>
      </p:sp>
    </p:spTree>
    <p:extLst>
      <p:ext uri="{BB962C8B-B14F-4D97-AF65-F5344CB8AC3E}">
        <p14:creationId xmlns:p14="http://schemas.microsoft.com/office/powerpoint/2010/main" val="34449706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OVERBLIK fire fotos med tekst">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476478C6-16E0-D248-BC31-88516B541821}"/>
              </a:ext>
            </a:extLst>
          </p:cNvPr>
          <p:cNvSpPr>
            <a:spLocks noGrp="1"/>
          </p:cNvSpPr>
          <p:nvPr>
            <p:ph type="pic" sz="quarter" idx="13"/>
          </p:nvPr>
        </p:nvSpPr>
        <p:spPr>
          <a:xfrm>
            <a:off x="766764" y="1553465"/>
            <a:ext cx="2456884" cy="1538447"/>
          </a:xfrm>
        </p:spPr>
        <p:txBody>
          <a:bodyPr/>
          <a:lstStyle/>
          <a:p>
            <a:r>
              <a:rPr lang="da-DK"/>
              <a:t>Klik på ikonet for at tilføje et billede</a:t>
            </a:r>
          </a:p>
        </p:txBody>
      </p:sp>
      <p:sp>
        <p:nvSpPr>
          <p:cNvPr id="6" name="Pladsholder til sidefod 5">
            <a:extLst>
              <a:ext uri="{FF2B5EF4-FFF2-40B4-BE49-F238E27FC236}">
                <a16:creationId xmlns:a16="http://schemas.microsoft.com/office/drawing/2014/main" id="{094FB73A-CA6C-4F4E-B726-A549C64A2613}"/>
              </a:ext>
            </a:extLst>
          </p:cNvPr>
          <p:cNvSpPr>
            <a:spLocks noGrp="1"/>
          </p:cNvSpPr>
          <p:nvPr>
            <p:ph type="ftr" sz="quarter" idx="11"/>
          </p:nvPr>
        </p:nvSpPr>
        <p:spPr/>
        <p:txBody>
          <a:bodyPr/>
          <a:lstStyle/>
          <a:p>
            <a:r>
              <a:rPr lang="da-DK"/>
              <a:t>Team Taxi - Vejtransportuddannelser</a:t>
            </a:r>
          </a:p>
        </p:txBody>
      </p:sp>
      <p:sp>
        <p:nvSpPr>
          <p:cNvPr id="7" name="Pladsholder til slidenummer 6">
            <a:extLst>
              <a:ext uri="{FF2B5EF4-FFF2-40B4-BE49-F238E27FC236}">
                <a16:creationId xmlns:a16="http://schemas.microsoft.com/office/drawing/2014/main" id="{02916DAC-F3FB-BD4A-A76B-2EDF74BDD51A}"/>
              </a:ext>
            </a:extLst>
          </p:cNvPr>
          <p:cNvSpPr>
            <a:spLocks noGrp="1"/>
          </p:cNvSpPr>
          <p:nvPr>
            <p:ph type="sldNum" sz="quarter" idx="12"/>
          </p:nvPr>
        </p:nvSpPr>
        <p:spPr/>
        <p:txBody>
          <a:bodyPr/>
          <a:lstStyle/>
          <a:p>
            <a:r>
              <a:rPr lang="da-DK" dirty="0"/>
              <a:t>Side </a:t>
            </a:r>
            <a:fld id="{58ACB27B-8CDD-D145-894C-191927230372}" type="slidenum">
              <a:rPr lang="da-DK" smtClean="0"/>
              <a:t>‹nr.›</a:t>
            </a:fld>
            <a:endParaRPr lang="da-DK" dirty="0"/>
          </a:p>
        </p:txBody>
      </p:sp>
      <p:sp>
        <p:nvSpPr>
          <p:cNvPr id="18" name="Pladsholder til tekst 12">
            <a:extLst>
              <a:ext uri="{FF2B5EF4-FFF2-40B4-BE49-F238E27FC236}">
                <a16:creationId xmlns:a16="http://schemas.microsoft.com/office/drawing/2014/main" id="{97AF9DFA-E555-CF4A-80AB-FEE1000C34FC}"/>
              </a:ext>
            </a:extLst>
          </p:cNvPr>
          <p:cNvSpPr>
            <a:spLocks noGrp="1"/>
          </p:cNvSpPr>
          <p:nvPr>
            <p:ph type="body" sz="quarter" idx="19"/>
          </p:nvPr>
        </p:nvSpPr>
        <p:spPr>
          <a:xfrm>
            <a:off x="766765" y="3331322"/>
            <a:ext cx="2456883" cy="2545603"/>
          </a:xfrm>
        </p:spPr>
        <p:txBody>
          <a:bodyPr lIns="0" tIns="46800" rIns="0">
            <a:normAutofit/>
          </a:bodyPr>
          <a:lstStyle>
            <a:lvl1pPr>
              <a:defRPr sz="1800"/>
            </a:lvl1pPr>
          </a:lstStyle>
          <a:p>
            <a:pPr lvl="0"/>
            <a:r>
              <a:rPr lang="da-DK"/>
              <a:t>Klik for at redigere teksttypografierne i masteren</a:t>
            </a:r>
          </a:p>
        </p:txBody>
      </p:sp>
      <p:sp>
        <p:nvSpPr>
          <p:cNvPr id="21" name="Titel 1">
            <a:extLst>
              <a:ext uri="{FF2B5EF4-FFF2-40B4-BE49-F238E27FC236}">
                <a16:creationId xmlns:a16="http://schemas.microsoft.com/office/drawing/2014/main" id="{98780284-4DD5-8045-9BA6-1117426918C8}"/>
              </a:ext>
            </a:extLst>
          </p:cNvPr>
          <p:cNvSpPr>
            <a:spLocks noGrp="1"/>
          </p:cNvSpPr>
          <p:nvPr>
            <p:ph type="title"/>
          </p:nvPr>
        </p:nvSpPr>
        <p:spPr>
          <a:xfrm>
            <a:off x="766764" y="619932"/>
            <a:ext cx="10653711" cy="694123"/>
          </a:xfrm>
          <a:prstGeom prst="rect">
            <a:avLst/>
          </a:prstGeom>
        </p:spPr>
        <p:txBody>
          <a:bodyPr lIns="0" tIns="46800" rIns="0" anchor="b" anchorCtr="0">
            <a:normAutofit/>
          </a:bodyPr>
          <a:lstStyle>
            <a:lvl1pPr>
              <a:defRPr sz="2200"/>
            </a:lvl1pPr>
          </a:lstStyle>
          <a:p>
            <a:r>
              <a:rPr lang="da-DK"/>
              <a:t>Klik for at redigere titeltypografien i masteren</a:t>
            </a:r>
            <a:endParaRPr lang="da-DK" dirty="0"/>
          </a:p>
        </p:txBody>
      </p:sp>
      <p:sp>
        <p:nvSpPr>
          <p:cNvPr id="11" name="Pladsholder til billede 7">
            <a:extLst>
              <a:ext uri="{FF2B5EF4-FFF2-40B4-BE49-F238E27FC236}">
                <a16:creationId xmlns:a16="http://schemas.microsoft.com/office/drawing/2014/main" id="{2C1B58C3-745B-3E46-8016-E4E223B581C3}"/>
              </a:ext>
            </a:extLst>
          </p:cNvPr>
          <p:cNvSpPr>
            <a:spLocks noGrp="1"/>
          </p:cNvSpPr>
          <p:nvPr>
            <p:ph type="pic" sz="quarter" idx="20"/>
          </p:nvPr>
        </p:nvSpPr>
        <p:spPr>
          <a:xfrm>
            <a:off x="3500627" y="1553464"/>
            <a:ext cx="2456884" cy="1538447"/>
          </a:xfrm>
        </p:spPr>
        <p:txBody>
          <a:bodyPr/>
          <a:lstStyle/>
          <a:p>
            <a:r>
              <a:rPr lang="da-DK"/>
              <a:t>Klik på ikonet for at tilføje et billede</a:t>
            </a:r>
          </a:p>
        </p:txBody>
      </p:sp>
      <p:sp>
        <p:nvSpPr>
          <p:cNvPr id="13" name="Pladsholder til billede 7">
            <a:extLst>
              <a:ext uri="{FF2B5EF4-FFF2-40B4-BE49-F238E27FC236}">
                <a16:creationId xmlns:a16="http://schemas.microsoft.com/office/drawing/2014/main" id="{7FF582AA-D575-DF42-BD3F-6F923C3EAF40}"/>
              </a:ext>
            </a:extLst>
          </p:cNvPr>
          <p:cNvSpPr>
            <a:spLocks noGrp="1"/>
          </p:cNvSpPr>
          <p:nvPr>
            <p:ph type="pic" sz="quarter" idx="21"/>
          </p:nvPr>
        </p:nvSpPr>
        <p:spPr>
          <a:xfrm>
            <a:off x="6234490" y="1553463"/>
            <a:ext cx="2456884" cy="1538447"/>
          </a:xfrm>
        </p:spPr>
        <p:txBody>
          <a:bodyPr/>
          <a:lstStyle/>
          <a:p>
            <a:r>
              <a:rPr lang="da-DK"/>
              <a:t>Klik på ikonet for at tilføje et billede</a:t>
            </a:r>
          </a:p>
        </p:txBody>
      </p:sp>
      <p:sp>
        <p:nvSpPr>
          <p:cNvPr id="15" name="Pladsholder til billede 7">
            <a:extLst>
              <a:ext uri="{FF2B5EF4-FFF2-40B4-BE49-F238E27FC236}">
                <a16:creationId xmlns:a16="http://schemas.microsoft.com/office/drawing/2014/main" id="{EF94B776-D55C-EB4E-A160-4BC5A89297A4}"/>
              </a:ext>
            </a:extLst>
          </p:cNvPr>
          <p:cNvSpPr>
            <a:spLocks noGrp="1"/>
          </p:cNvSpPr>
          <p:nvPr>
            <p:ph type="pic" sz="quarter" idx="22"/>
          </p:nvPr>
        </p:nvSpPr>
        <p:spPr>
          <a:xfrm>
            <a:off x="8968354" y="1553461"/>
            <a:ext cx="2456884" cy="1538447"/>
          </a:xfrm>
        </p:spPr>
        <p:txBody>
          <a:bodyPr/>
          <a:lstStyle/>
          <a:p>
            <a:r>
              <a:rPr lang="da-DK"/>
              <a:t>Klik på ikonet for at tilføje et billede</a:t>
            </a:r>
          </a:p>
        </p:txBody>
      </p:sp>
      <p:sp>
        <p:nvSpPr>
          <p:cNvPr id="16" name="Pladsholder til tekst 12">
            <a:extLst>
              <a:ext uri="{FF2B5EF4-FFF2-40B4-BE49-F238E27FC236}">
                <a16:creationId xmlns:a16="http://schemas.microsoft.com/office/drawing/2014/main" id="{FE724ED5-5A73-BE4F-94E3-7F0A6F63DD4A}"/>
              </a:ext>
            </a:extLst>
          </p:cNvPr>
          <p:cNvSpPr>
            <a:spLocks noGrp="1"/>
          </p:cNvSpPr>
          <p:nvPr>
            <p:ph type="body" sz="quarter" idx="23"/>
          </p:nvPr>
        </p:nvSpPr>
        <p:spPr>
          <a:xfrm>
            <a:off x="3500627" y="3321050"/>
            <a:ext cx="2456883" cy="2545603"/>
          </a:xfrm>
        </p:spPr>
        <p:txBody>
          <a:bodyPr lIns="0" tIns="46800" rIns="0">
            <a:normAutofit/>
          </a:bodyPr>
          <a:lstStyle>
            <a:lvl1pPr>
              <a:defRPr sz="1800"/>
            </a:lvl1pPr>
          </a:lstStyle>
          <a:p>
            <a:pPr lvl="0"/>
            <a:r>
              <a:rPr lang="da-DK"/>
              <a:t>Klik for at redigere teksttypografierne i masteren</a:t>
            </a:r>
          </a:p>
        </p:txBody>
      </p:sp>
      <p:sp>
        <p:nvSpPr>
          <p:cNvPr id="17" name="Pladsholder til tekst 12">
            <a:extLst>
              <a:ext uri="{FF2B5EF4-FFF2-40B4-BE49-F238E27FC236}">
                <a16:creationId xmlns:a16="http://schemas.microsoft.com/office/drawing/2014/main" id="{8FBCEED8-321D-9F4F-9E68-4AC1957EFA59}"/>
              </a:ext>
            </a:extLst>
          </p:cNvPr>
          <p:cNvSpPr>
            <a:spLocks noGrp="1"/>
          </p:cNvSpPr>
          <p:nvPr>
            <p:ph type="body" sz="quarter" idx="24"/>
          </p:nvPr>
        </p:nvSpPr>
        <p:spPr>
          <a:xfrm>
            <a:off x="6234489" y="3321049"/>
            <a:ext cx="2456883" cy="2545603"/>
          </a:xfrm>
        </p:spPr>
        <p:txBody>
          <a:bodyPr lIns="0" tIns="46800" rIns="0">
            <a:normAutofit/>
          </a:bodyPr>
          <a:lstStyle>
            <a:lvl1pPr>
              <a:defRPr sz="1800"/>
            </a:lvl1pPr>
          </a:lstStyle>
          <a:p>
            <a:pPr lvl="0"/>
            <a:r>
              <a:rPr lang="da-DK"/>
              <a:t>Klik for at redigere teksttypografierne i masteren</a:t>
            </a:r>
          </a:p>
        </p:txBody>
      </p:sp>
      <p:sp>
        <p:nvSpPr>
          <p:cNvPr id="22" name="Pladsholder til tekst 12">
            <a:extLst>
              <a:ext uri="{FF2B5EF4-FFF2-40B4-BE49-F238E27FC236}">
                <a16:creationId xmlns:a16="http://schemas.microsoft.com/office/drawing/2014/main" id="{BDD2E7EB-A952-5D4D-8DEF-FD1ED117FFCE}"/>
              </a:ext>
            </a:extLst>
          </p:cNvPr>
          <p:cNvSpPr>
            <a:spLocks noGrp="1"/>
          </p:cNvSpPr>
          <p:nvPr>
            <p:ph type="body" sz="quarter" idx="25"/>
          </p:nvPr>
        </p:nvSpPr>
        <p:spPr>
          <a:xfrm>
            <a:off x="8958628" y="3321048"/>
            <a:ext cx="2456883" cy="2545603"/>
          </a:xfrm>
        </p:spPr>
        <p:txBody>
          <a:bodyPr lIns="0" tIns="46800" rIns="0">
            <a:normAutofit/>
          </a:bodyPr>
          <a:lstStyle>
            <a:lvl1pPr>
              <a:defRPr sz="1800"/>
            </a:lvl1pPr>
          </a:lstStyle>
          <a:p>
            <a:pPr lvl="0"/>
            <a:r>
              <a:rPr lang="da-DK"/>
              <a:t>Klik for at redigere teksttypografierne i masteren</a:t>
            </a:r>
          </a:p>
        </p:txBody>
      </p:sp>
    </p:spTree>
    <p:extLst>
      <p:ext uri="{BB962C8B-B14F-4D97-AF65-F5344CB8AC3E}">
        <p14:creationId xmlns:p14="http://schemas.microsoft.com/office/powerpoint/2010/main" val="8392667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OKUSORD tre bokse og tekst">
    <p:spTree>
      <p:nvGrpSpPr>
        <p:cNvPr id="1" name=""/>
        <p:cNvGrpSpPr/>
        <p:nvPr/>
      </p:nvGrpSpPr>
      <p:grpSpPr>
        <a:xfrm>
          <a:off x="0" y="0"/>
          <a:ext cx="0" cy="0"/>
          <a:chOff x="0" y="0"/>
          <a:chExt cx="0" cy="0"/>
        </a:xfrm>
      </p:grpSpPr>
      <p:sp>
        <p:nvSpPr>
          <p:cNvPr id="6" name="Pladsholder til sidefod 5">
            <a:extLst>
              <a:ext uri="{FF2B5EF4-FFF2-40B4-BE49-F238E27FC236}">
                <a16:creationId xmlns:a16="http://schemas.microsoft.com/office/drawing/2014/main" id="{094FB73A-CA6C-4F4E-B726-A549C64A2613}"/>
              </a:ext>
            </a:extLst>
          </p:cNvPr>
          <p:cNvSpPr>
            <a:spLocks noGrp="1"/>
          </p:cNvSpPr>
          <p:nvPr>
            <p:ph type="ftr" sz="quarter" idx="11"/>
          </p:nvPr>
        </p:nvSpPr>
        <p:spPr/>
        <p:txBody>
          <a:bodyPr/>
          <a:lstStyle/>
          <a:p>
            <a:r>
              <a:rPr lang="da-DK"/>
              <a:t>Team Taxi - Vejtransportuddannelser</a:t>
            </a:r>
          </a:p>
        </p:txBody>
      </p:sp>
      <p:sp>
        <p:nvSpPr>
          <p:cNvPr id="7" name="Pladsholder til slidenummer 6">
            <a:extLst>
              <a:ext uri="{FF2B5EF4-FFF2-40B4-BE49-F238E27FC236}">
                <a16:creationId xmlns:a16="http://schemas.microsoft.com/office/drawing/2014/main" id="{02916DAC-F3FB-BD4A-A76B-2EDF74BDD51A}"/>
              </a:ext>
            </a:extLst>
          </p:cNvPr>
          <p:cNvSpPr>
            <a:spLocks noGrp="1"/>
          </p:cNvSpPr>
          <p:nvPr>
            <p:ph type="sldNum" sz="quarter" idx="12"/>
          </p:nvPr>
        </p:nvSpPr>
        <p:spPr/>
        <p:txBody>
          <a:bodyPr/>
          <a:lstStyle/>
          <a:p>
            <a:r>
              <a:rPr lang="da-DK" dirty="0"/>
              <a:t>Side </a:t>
            </a:r>
            <a:fld id="{58ACB27B-8CDD-D145-894C-191927230372}" type="slidenum">
              <a:rPr lang="da-DK" smtClean="0"/>
              <a:t>‹nr.›</a:t>
            </a:fld>
            <a:endParaRPr lang="da-DK" dirty="0"/>
          </a:p>
        </p:txBody>
      </p:sp>
      <p:sp>
        <p:nvSpPr>
          <p:cNvPr id="20" name="Pladsholder til tekst 12">
            <a:extLst>
              <a:ext uri="{FF2B5EF4-FFF2-40B4-BE49-F238E27FC236}">
                <a16:creationId xmlns:a16="http://schemas.microsoft.com/office/drawing/2014/main" id="{A6B28C97-B2BE-A64C-8518-151CF73F20E6}"/>
              </a:ext>
            </a:extLst>
          </p:cNvPr>
          <p:cNvSpPr>
            <a:spLocks noGrp="1"/>
          </p:cNvSpPr>
          <p:nvPr>
            <p:ph type="body" sz="quarter" idx="21"/>
          </p:nvPr>
        </p:nvSpPr>
        <p:spPr>
          <a:xfrm>
            <a:off x="6307408" y="996763"/>
            <a:ext cx="5114843" cy="1521712"/>
          </a:xfrm>
        </p:spPr>
        <p:txBody>
          <a:bodyPr lIns="0" tIns="46800" rIns="0" anchor="ctr" anchorCtr="0">
            <a:normAutofit/>
          </a:bodyPr>
          <a:lstStyle>
            <a:lvl1pPr>
              <a:defRPr sz="1600"/>
            </a:lvl1pPr>
          </a:lstStyle>
          <a:p>
            <a:pPr lvl="0"/>
            <a:r>
              <a:rPr lang="da-DK"/>
              <a:t>Klik for at redigere teksttypografierne i masteren</a:t>
            </a:r>
          </a:p>
        </p:txBody>
      </p:sp>
      <p:sp>
        <p:nvSpPr>
          <p:cNvPr id="15" name="Pladsholder til tekst 12">
            <a:extLst>
              <a:ext uri="{FF2B5EF4-FFF2-40B4-BE49-F238E27FC236}">
                <a16:creationId xmlns:a16="http://schemas.microsoft.com/office/drawing/2014/main" id="{A40B2821-81B9-B744-99E5-F33BEB39073E}"/>
              </a:ext>
            </a:extLst>
          </p:cNvPr>
          <p:cNvSpPr>
            <a:spLocks noGrp="1"/>
          </p:cNvSpPr>
          <p:nvPr>
            <p:ph type="body" sz="quarter" idx="25"/>
          </p:nvPr>
        </p:nvSpPr>
        <p:spPr>
          <a:xfrm>
            <a:off x="4442446" y="996763"/>
            <a:ext cx="1653554" cy="1521712"/>
          </a:xfrm>
          <a:solidFill>
            <a:schemeClr val="accent1"/>
          </a:solidFill>
        </p:spPr>
        <p:txBody>
          <a:bodyPr lIns="90000" tIns="90000" rIns="90000" bIns="90000" anchor="ctr" anchorCtr="0">
            <a:normAutofit/>
          </a:bodyPr>
          <a:lstStyle>
            <a:lvl1pPr algn="ctr">
              <a:defRPr sz="1400">
                <a:solidFill>
                  <a:schemeClr val="bg1"/>
                </a:solidFill>
              </a:defRPr>
            </a:lvl1pPr>
          </a:lstStyle>
          <a:p>
            <a:pPr lvl="0"/>
            <a:r>
              <a:rPr lang="da-DK"/>
              <a:t>Klik for at redigere teksttypografierne i masteren</a:t>
            </a:r>
          </a:p>
        </p:txBody>
      </p:sp>
      <p:sp>
        <p:nvSpPr>
          <p:cNvPr id="16" name="Pladsholder til tekst 12">
            <a:extLst>
              <a:ext uri="{FF2B5EF4-FFF2-40B4-BE49-F238E27FC236}">
                <a16:creationId xmlns:a16="http://schemas.microsoft.com/office/drawing/2014/main" id="{2C76EE21-5BF1-6D47-85CC-C1EB5C1A3D30}"/>
              </a:ext>
            </a:extLst>
          </p:cNvPr>
          <p:cNvSpPr>
            <a:spLocks noGrp="1"/>
          </p:cNvSpPr>
          <p:nvPr>
            <p:ph type="body" sz="quarter" idx="26"/>
          </p:nvPr>
        </p:nvSpPr>
        <p:spPr>
          <a:xfrm>
            <a:off x="6307408" y="2678328"/>
            <a:ext cx="5114843" cy="1521712"/>
          </a:xfrm>
        </p:spPr>
        <p:txBody>
          <a:bodyPr lIns="0" tIns="46800" rIns="0" anchor="ctr" anchorCtr="0">
            <a:normAutofit/>
          </a:bodyPr>
          <a:lstStyle>
            <a:lvl1pPr>
              <a:defRPr sz="1600"/>
            </a:lvl1pPr>
          </a:lstStyle>
          <a:p>
            <a:pPr lvl="0"/>
            <a:r>
              <a:rPr lang="da-DK"/>
              <a:t>Klik for at redigere teksttypografierne i masteren</a:t>
            </a:r>
          </a:p>
        </p:txBody>
      </p:sp>
      <p:sp>
        <p:nvSpPr>
          <p:cNvPr id="17" name="Pladsholder til tekst 12">
            <a:extLst>
              <a:ext uri="{FF2B5EF4-FFF2-40B4-BE49-F238E27FC236}">
                <a16:creationId xmlns:a16="http://schemas.microsoft.com/office/drawing/2014/main" id="{8CA1037F-73CD-ED40-878F-23EE77DC3F3B}"/>
              </a:ext>
            </a:extLst>
          </p:cNvPr>
          <p:cNvSpPr>
            <a:spLocks noGrp="1"/>
          </p:cNvSpPr>
          <p:nvPr>
            <p:ph type="body" sz="quarter" idx="27"/>
          </p:nvPr>
        </p:nvSpPr>
        <p:spPr>
          <a:xfrm>
            <a:off x="4442446" y="2678328"/>
            <a:ext cx="1653554" cy="1521712"/>
          </a:xfrm>
          <a:solidFill>
            <a:schemeClr val="accent1"/>
          </a:solidFill>
        </p:spPr>
        <p:txBody>
          <a:bodyPr lIns="90000" tIns="90000" rIns="90000" bIns="90000" anchor="ctr" anchorCtr="0">
            <a:normAutofit/>
          </a:bodyPr>
          <a:lstStyle>
            <a:lvl1pPr algn="ctr">
              <a:defRPr sz="1400">
                <a:solidFill>
                  <a:schemeClr val="bg1"/>
                </a:solidFill>
              </a:defRPr>
            </a:lvl1pPr>
          </a:lstStyle>
          <a:p>
            <a:pPr lvl="0"/>
            <a:r>
              <a:rPr lang="da-DK"/>
              <a:t>Klik for at redigere teksttypografierne i masteren</a:t>
            </a:r>
          </a:p>
        </p:txBody>
      </p:sp>
      <p:sp>
        <p:nvSpPr>
          <p:cNvPr id="21" name="Pladsholder til tekst 12">
            <a:extLst>
              <a:ext uri="{FF2B5EF4-FFF2-40B4-BE49-F238E27FC236}">
                <a16:creationId xmlns:a16="http://schemas.microsoft.com/office/drawing/2014/main" id="{BCE1FF6A-C53D-AE48-851A-1DCC81F61F37}"/>
              </a:ext>
            </a:extLst>
          </p:cNvPr>
          <p:cNvSpPr>
            <a:spLocks noGrp="1"/>
          </p:cNvSpPr>
          <p:nvPr>
            <p:ph type="body" sz="quarter" idx="28"/>
          </p:nvPr>
        </p:nvSpPr>
        <p:spPr>
          <a:xfrm>
            <a:off x="4442446" y="4359893"/>
            <a:ext cx="1653554" cy="1521712"/>
          </a:xfrm>
          <a:solidFill>
            <a:schemeClr val="accent1"/>
          </a:solidFill>
        </p:spPr>
        <p:txBody>
          <a:bodyPr lIns="90000" tIns="90000" rIns="90000" bIns="90000" anchor="ctr" anchorCtr="0">
            <a:normAutofit/>
          </a:bodyPr>
          <a:lstStyle>
            <a:lvl1pPr algn="ctr">
              <a:defRPr sz="1400">
                <a:solidFill>
                  <a:schemeClr val="bg1"/>
                </a:solidFill>
              </a:defRPr>
            </a:lvl1pPr>
          </a:lstStyle>
          <a:p>
            <a:pPr lvl="0"/>
            <a:r>
              <a:rPr lang="da-DK"/>
              <a:t>Klik for at redigere teksttypografierne i masteren</a:t>
            </a:r>
          </a:p>
        </p:txBody>
      </p:sp>
      <p:sp>
        <p:nvSpPr>
          <p:cNvPr id="22" name="Pladsholder til tekst 12">
            <a:extLst>
              <a:ext uri="{FF2B5EF4-FFF2-40B4-BE49-F238E27FC236}">
                <a16:creationId xmlns:a16="http://schemas.microsoft.com/office/drawing/2014/main" id="{20E87CFC-0E7B-9C45-8AE4-124434FBFFA3}"/>
              </a:ext>
            </a:extLst>
          </p:cNvPr>
          <p:cNvSpPr>
            <a:spLocks noGrp="1"/>
          </p:cNvSpPr>
          <p:nvPr>
            <p:ph type="body" sz="quarter" idx="29"/>
          </p:nvPr>
        </p:nvSpPr>
        <p:spPr>
          <a:xfrm>
            <a:off x="6307408" y="4359893"/>
            <a:ext cx="5114843" cy="1521712"/>
          </a:xfrm>
        </p:spPr>
        <p:txBody>
          <a:bodyPr lIns="0" tIns="46800" rIns="0" anchor="ctr" anchorCtr="0">
            <a:normAutofit/>
          </a:bodyPr>
          <a:lstStyle>
            <a:lvl1pPr>
              <a:defRPr sz="1600"/>
            </a:lvl1pPr>
          </a:lstStyle>
          <a:p>
            <a:pPr lvl="0"/>
            <a:r>
              <a:rPr lang="da-DK"/>
              <a:t>Klik for at redigere teksttypografierne i masteren</a:t>
            </a:r>
          </a:p>
        </p:txBody>
      </p:sp>
      <p:sp>
        <p:nvSpPr>
          <p:cNvPr id="23" name="Titel 1">
            <a:extLst>
              <a:ext uri="{FF2B5EF4-FFF2-40B4-BE49-F238E27FC236}">
                <a16:creationId xmlns:a16="http://schemas.microsoft.com/office/drawing/2014/main" id="{0F1F4BE7-03DF-194D-B0E2-929358B51F78}"/>
              </a:ext>
            </a:extLst>
          </p:cNvPr>
          <p:cNvSpPr>
            <a:spLocks noGrp="1"/>
          </p:cNvSpPr>
          <p:nvPr>
            <p:ph type="title"/>
          </p:nvPr>
        </p:nvSpPr>
        <p:spPr>
          <a:xfrm>
            <a:off x="769749" y="2773436"/>
            <a:ext cx="3101761" cy="1311128"/>
          </a:xfrm>
          <a:prstGeom prst="rect">
            <a:avLst/>
          </a:prstGeom>
        </p:spPr>
        <p:txBody>
          <a:bodyPr anchor="ctr" anchorCtr="0">
            <a:spAutoFit/>
          </a:bodyPr>
          <a:lstStyle>
            <a:lvl1pPr>
              <a:defRPr sz="2200"/>
            </a:lvl1pPr>
          </a:lstStyle>
          <a:p>
            <a:r>
              <a:rPr lang="da-DK"/>
              <a:t>Klik for at redigere titeltypografien i masteren</a:t>
            </a:r>
            <a:endParaRPr lang="da-DK" dirty="0"/>
          </a:p>
        </p:txBody>
      </p:sp>
    </p:spTree>
    <p:extLst>
      <p:ext uri="{BB962C8B-B14F-4D97-AF65-F5344CB8AC3E}">
        <p14:creationId xmlns:p14="http://schemas.microsoft.com/office/powerpoint/2010/main" val="29768725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OKUSORD fire bokse og tekst">
    <p:spTree>
      <p:nvGrpSpPr>
        <p:cNvPr id="1" name=""/>
        <p:cNvGrpSpPr/>
        <p:nvPr/>
      </p:nvGrpSpPr>
      <p:grpSpPr>
        <a:xfrm>
          <a:off x="0" y="0"/>
          <a:ext cx="0" cy="0"/>
          <a:chOff x="0" y="0"/>
          <a:chExt cx="0" cy="0"/>
        </a:xfrm>
      </p:grpSpPr>
      <p:sp>
        <p:nvSpPr>
          <p:cNvPr id="6" name="Pladsholder til sidefod 5">
            <a:extLst>
              <a:ext uri="{FF2B5EF4-FFF2-40B4-BE49-F238E27FC236}">
                <a16:creationId xmlns:a16="http://schemas.microsoft.com/office/drawing/2014/main" id="{094FB73A-CA6C-4F4E-B726-A549C64A2613}"/>
              </a:ext>
            </a:extLst>
          </p:cNvPr>
          <p:cNvSpPr>
            <a:spLocks noGrp="1"/>
          </p:cNvSpPr>
          <p:nvPr>
            <p:ph type="ftr" sz="quarter" idx="11"/>
          </p:nvPr>
        </p:nvSpPr>
        <p:spPr/>
        <p:txBody>
          <a:bodyPr/>
          <a:lstStyle/>
          <a:p>
            <a:r>
              <a:rPr lang="da-DK"/>
              <a:t>Team Taxi - Vejtransportuddannelser</a:t>
            </a:r>
          </a:p>
        </p:txBody>
      </p:sp>
      <p:sp>
        <p:nvSpPr>
          <p:cNvPr id="7" name="Pladsholder til slidenummer 6">
            <a:extLst>
              <a:ext uri="{FF2B5EF4-FFF2-40B4-BE49-F238E27FC236}">
                <a16:creationId xmlns:a16="http://schemas.microsoft.com/office/drawing/2014/main" id="{02916DAC-F3FB-BD4A-A76B-2EDF74BDD51A}"/>
              </a:ext>
            </a:extLst>
          </p:cNvPr>
          <p:cNvSpPr>
            <a:spLocks noGrp="1"/>
          </p:cNvSpPr>
          <p:nvPr>
            <p:ph type="sldNum" sz="quarter" idx="12"/>
          </p:nvPr>
        </p:nvSpPr>
        <p:spPr/>
        <p:txBody>
          <a:bodyPr/>
          <a:lstStyle/>
          <a:p>
            <a:r>
              <a:rPr lang="da-DK" dirty="0"/>
              <a:t>Side </a:t>
            </a:r>
            <a:fld id="{58ACB27B-8CDD-D145-894C-191927230372}" type="slidenum">
              <a:rPr lang="da-DK" smtClean="0"/>
              <a:t>‹nr.›</a:t>
            </a:fld>
            <a:endParaRPr lang="da-DK" dirty="0"/>
          </a:p>
        </p:txBody>
      </p:sp>
      <p:sp>
        <p:nvSpPr>
          <p:cNvPr id="20" name="Pladsholder til tekst 12">
            <a:extLst>
              <a:ext uri="{FF2B5EF4-FFF2-40B4-BE49-F238E27FC236}">
                <a16:creationId xmlns:a16="http://schemas.microsoft.com/office/drawing/2014/main" id="{A6B28C97-B2BE-A64C-8518-151CF73F20E6}"/>
              </a:ext>
            </a:extLst>
          </p:cNvPr>
          <p:cNvSpPr>
            <a:spLocks noGrp="1"/>
          </p:cNvSpPr>
          <p:nvPr>
            <p:ph type="body" sz="quarter" idx="21"/>
          </p:nvPr>
        </p:nvSpPr>
        <p:spPr>
          <a:xfrm>
            <a:off x="6307408" y="996763"/>
            <a:ext cx="5114843" cy="1080010"/>
          </a:xfrm>
        </p:spPr>
        <p:txBody>
          <a:bodyPr lIns="0" tIns="46800" rIns="0" anchor="ctr" anchorCtr="0">
            <a:normAutofit/>
          </a:bodyPr>
          <a:lstStyle>
            <a:lvl1pPr>
              <a:defRPr sz="1600"/>
            </a:lvl1pPr>
          </a:lstStyle>
          <a:p>
            <a:pPr lvl="0"/>
            <a:r>
              <a:rPr lang="da-DK"/>
              <a:t>Klik for at redigere teksttypografierne i masteren</a:t>
            </a:r>
          </a:p>
        </p:txBody>
      </p:sp>
      <p:sp>
        <p:nvSpPr>
          <p:cNvPr id="15" name="Pladsholder til tekst 12">
            <a:extLst>
              <a:ext uri="{FF2B5EF4-FFF2-40B4-BE49-F238E27FC236}">
                <a16:creationId xmlns:a16="http://schemas.microsoft.com/office/drawing/2014/main" id="{A40B2821-81B9-B744-99E5-F33BEB39073E}"/>
              </a:ext>
            </a:extLst>
          </p:cNvPr>
          <p:cNvSpPr>
            <a:spLocks noGrp="1"/>
          </p:cNvSpPr>
          <p:nvPr>
            <p:ph type="body" sz="quarter" idx="25"/>
          </p:nvPr>
        </p:nvSpPr>
        <p:spPr>
          <a:xfrm>
            <a:off x="4442446" y="996763"/>
            <a:ext cx="1653554" cy="1080010"/>
          </a:xfrm>
          <a:solidFill>
            <a:schemeClr val="accent1"/>
          </a:solidFill>
        </p:spPr>
        <p:txBody>
          <a:bodyPr lIns="90000" tIns="90000" rIns="90000" bIns="90000" anchor="ctr" anchorCtr="0">
            <a:normAutofit/>
          </a:bodyPr>
          <a:lstStyle>
            <a:lvl1pPr algn="ctr">
              <a:defRPr sz="1400">
                <a:solidFill>
                  <a:schemeClr val="bg1"/>
                </a:solidFill>
              </a:defRPr>
            </a:lvl1pPr>
          </a:lstStyle>
          <a:p>
            <a:pPr lvl="0"/>
            <a:r>
              <a:rPr lang="da-DK"/>
              <a:t>Klik for at redigere teksttypografierne i masteren</a:t>
            </a:r>
          </a:p>
        </p:txBody>
      </p:sp>
      <p:sp>
        <p:nvSpPr>
          <p:cNvPr id="23" name="Titel 1">
            <a:extLst>
              <a:ext uri="{FF2B5EF4-FFF2-40B4-BE49-F238E27FC236}">
                <a16:creationId xmlns:a16="http://schemas.microsoft.com/office/drawing/2014/main" id="{0F1F4BE7-03DF-194D-B0E2-929358B51F78}"/>
              </a:ext>
            </a:extLst>
          </p:cNvPr>
          <p:cNvSpPr>
            <a:spLocks noGrp="1"/>
          </p:cNvSpPr>
          <p:nvPr>
            <p:ph type="title"/>
          </p:nvPr>
        </p:nvSpPr>
        <p:spPr>
          <a:xfrm>
            <a:off x="769749" y="2773436"/>
            <a:ext cx="3101761" cy="1311128"/>
          </a:xfrm>
          <a:prstGeom prst="rect">
            <a:avLst/>
          </a:prstGeom>
        </p:spPr>
        <p:txBody>
          <a:bodyPr anchor="ctr" anchorCtr="0">
            <a:spAutoFit/>
          </a:bodyPr>
          <a:lstStyle>
            <a:lvl1pPr>
              <a:defRPr sz="2200"/>
            </a:lvl1pPr>
          </a:lstStyle>
          <a:p>
            <a:r>
              <a:rPr lang="da-DK"/>
              <a:t>Klik for at redigere titeltypografien i masteren</a:t>
            </a:r>
            <a:endParaRPr lang="da-DK" dirty="0"/>
          </a:p>
        </p:txBody>
      </p:sp>
      <p:sp>
        <p:nvSpPr>
          <p:cNvPr id="11" name="Pladsholder til tekst 12">
            <a:extLst>
              <a:ext uri="{FF2B5EF4-FFF2-40B4-BE49-F238E27FC236}">
                <a16:creationId xmlns:a16="http://schemas.microsoft.com/office/drawing/2014/main" id="{C4ADB404-0AF9-9249-AE32-79046C0222A4}"/>
              </a:ext>
            </a:extLst>
          </p:cNvPr>
          <p:cNvSpPr>
            <a:spLocks noGrp="1"/>
          </p:cNvSpPr>
          <p:nvPr>
            <p:ph type="body" sz="quarter" idx="30"/>
          </p:nvPr>
        </p:nvSpPr>
        <p:spPr>
          <a:xfrm>
            <a:off x="6307408" y="4781227"/>
            <a:ext cx="5114843" cy="1080010"/>
          </a:xfrm>
        </p:spPr>
        <p:txBody>
          <a:bodyPr lIns="0" tIns="46800" rIns="0" anchor="ctr" anchorCtr="0">
            <a:normAutofit/>
          </a:bodyPr>
          <a:lstStyle>
            <a:lvl1pPr>
              <a:defRPr sz="1600"/>
            </a:lvl1pPr>
          </a:lstStyle>
          <a:p>
            <a:pPr lvl="0"/>
            <a:r>
              <a:rPr lang="da-DK"/>
              <a:t>Klik for at redigere teksttypografierne i masteren</a:t>
            </a:r>
          </a:p>
        </p:txBody>
      </p:sp>
      <p:sp>
        <p:nvSpPr>
          <p:cNvPr id="12" name="Pladsholder til tekst 12">
            <a:extLst>
              <a:ext uri="{FF2B5EF4-FFF2-40B4-BE49-F238E27FC236}">
                <a16:creationId xmlns:a16="http://schemas.microsoft.com/office/drawing/2014/main" id="{5A608022-79F0-A042-8A06-ACFECA480C7E}"/>
              </a:ext>
            </a:extLst>
          </p:cNvPr>
          <p:cNvSpPr>
            <a:spLocks noGrp="1"/>
          </p:cNvSpPr>
          <p:nvPr>
            <p:ph type="body" sz="quarter" idx="31"/>
          </p:nvPr>
        </p:nvSpPr>
        <p:spPr>
          <a:xfrm>
            <a:off x="4442446" y="4781227"/>
            <a:ext cx="1653554" cy="1080010"/>
          </a:xfrm>
          <a:solidFill>
            <a:schemeClr val="accent1"/>
          </a:solidFill>
        </p:spPr>
        <p:txBody>
          <a:bodyPr lIns="90000" tIns="90000" rIns="90000" bIns="90000" anchor="ctr" anchorCtr="0">
            <a:normAutofit/>
          </a:bodyPr>
          <a:lstStyle>
            <a:lvl1pPr algn="ctr">
              <a:defRPr sz="1400">
                <a:solidFill>
                  <a:schemeClr val="bg1"/>
                </a:solidFill>
              </a:defRPr>
            </a:lvl1pPr>
          </a:lstStyle>
          <a:p>
            <a:pPr lvl="0"/>
            <a:r>
              <a:rPr lang="da-DK"/>
              <a:t>Klik for at redigere teksttypografierne i masteren</a:t>
            </a:r>
          </a:p>
        </p:txBody>
      </p:sp>
      <p:sp>
        <p:nvSpPr>
          <p:cNvPr id="13" name="Pladsholder til tekst 12">
            <a:extLst>
              <a:ext uri="{FF2B5EF4-FFF2-40B4-BE49-F238E27FC236}">
                <a16:creationId xmlns:a16="http://schemas.microsoft.com/office/drawing/2014/main" id="{11D103DC-5A40-8444-8F1D-04519C7B5458}"/>
              </a:ext>
            </a:extLst>
          </p:cNvPr>
          <p:cNvSpPr>
            <a:spLocks noGrp="1"/>
          </p:cNvSpPr>
          <p:nvPr>
            <p:ph type="body" sz="quarter" idx="32"/>
          </p:nvPr>
        </p:nvSpPr>
        <p:spPr>
          <a:xfrm>
            <a:off x="6307408" y="2233431"/>
            <a:ext cx="5114843" cy="1080010"/>
          </a:xfrm>
        </p:spPr>
        <p:txBody>
          <a:bodyPr lIns="0" tIns="46800" rIns="0" anchor="ctr" anchorCtr="0">
            <a:normAutofit/>
          </a:bodyPr>
          <a:lstStyle>
            <a:lvl1pPr>
              <a:defRPr sz="1600"/>
            </a:lvl1pPr>
          </a:lstStyle>
          <a:p>
            <a:pPr lvl="0"/>
            <a:r>
              <a:rPr lang="da-DK"/>
              <a:t>Klik for at redigere teksttypografierne i masteren</a:t>
            </a:r>
          </a:p>
        </p:txBody>
      </p:sp>
      <p:sp>
        <p:nvSpPr>
          <p:cNvPr id="14" name="Pladsholder til tekst 12">
            <a:extLst>
              <a:ext uri="{FF2B5EF4-FFF2-40B4-BE49-F238E27FC236}">
                <a16:creationId xmlns:a16="http://schemas.microsoft.com/office/drawing/2014/main" id="{7C40FA56-BBBA-084E-A86D-E41C47CE9FCC}"/>
              </a:ext>
            </a:extLst>
          </p:cNvPr>
          <p:cNvSpPr>
            <a:spLocks noGrp="1"/>
          </p:cNvSpPr>
          <p:nvPr>
            <p:ph type="body" sz="quarter" idx="33"/>
          </p:nvPr>
        </p:nvSpPr>
        <p:spPr>
          <a:xfrm>
            <a:off x="4442446" y="2233431"/>
            <a:ext cx="1653554" cy="1080010"/>
          </a:xfrm>
          <a:solidFill>
            <a:schemeClr val="accent1"/>
          </a:solidFill>
        </p:spPr>
        <p:txBody>
          <a:bodyPr lIns="90000" tIns="90000" rIns="90000" bIns="90000" anchor="ctr" anchorCtr="0">
            <a:normAutofit/>
          </a:bodyPr>
          <a:lstStyle>
            <a:lvl1pPr algn="ctr">
              <a:defRPr sz="1400">
                <a:solidFill>
                  <a:schemeClr val="bg1"/>
                </a:solidFill>
              </a:defRPr>
            </a:lvl1pPr>
          </a:lstStyle>
          <a:p>
            <a:pPr lvl="0"/>
            <a:r>
              <a:rPr lang="da-DK"/>
              <a:t>Klik for at redigere teksttypografierne i masteren</a:t>
            </a:r>
          </a:p>
        </p:txBody>
      </p:sp>
      <p:sp>
        <p:nvSpPr>
          <p:cNvPr id="18" name="Pladsholder til tekst 12">
            <a:extLst>
              <a:ext uri="{FF2B5EF4-FFF2-40B4-BE49-F238E27FC236}">
                <a16:creationId xmlns:a16="http://schemas.microsoft.com/office/drawing/2014/main" id="{CFEBC0F7-69FB-9F4A-B27C-5BF9AC8E067F}"/>
              </a:ext>
            </a:extLst>
          </p:cNvPr>
          <p:cNvSpPr>
            <a:spLocks noGrp="1"/>
          </p:cNvSpPr>
          <p:nvPr>
            <p:ph type="body" sz="quarter" idx="34"/>
          </p:nvPr>
        </p:nvSpPr>
        <p:spPr>
          <a:xfrm>
            <a:off x="6307408" y="3507329"/>
            <a:ext cx="5114843" cy="1080010"/>
          </a:xfrm>
        </p:spPr>
        <p:txBody>
          <a:bodyPr lIns="0" tIns="46800" rIns="0" anchor="ctr" anchorCtr="0">
            <a:normAutofit/>
          </a:bodyPr>
          <a:lstStyle>
            <a:lvl1pPr>
              <a:defRPr sz="1600"/>
            </a:lvl1pPr>
          </a:lstStyle>
          <a:p>
            <a:pPr lvl="0"/>
            <a:r>
              <a:rPr lang="da-DK"/>
              <a:t>Klik for at redigere teksttypografierne i masteren</a:t>
            </a:r>
          </a:p>
        </p:txBody>
      </p:sp>
      <p:sp>
        <p:nvSpPr>
          <p:cNvPr id="19" name="Pladsholder til tekst 12">
            <a:extLst>
              <a:ext uri="{FF2B5EF4-FFF2-40B4-BE49-F238E27FC236}">
                <a16:creationId xmlns:a16="http://schemas.microsoft.com/office/drawing/2014/main" id="{316A6C30-C00D-8A41-B04A-FAA713006428}"/>
              </a:ext>
            </a:extLst>
          </p:cNvPr>
          <p:cNvSpPr>
            <a:spLocks noGrp="1"/>
          </p:cNvSpPr>
          <p:nvPr>
            <p:ph type="body" sz="quarter" idx="35"/>
          </p:nvPr>
        </p:nvSpPr>
        <p:spPr>
          <a:xfrm>
            <a:off x="4442446" y="3507329"/>
            <a:ext cx="1653554" cy="1080010"/>
          </a:xfrm>
          <a:solidFill>
            <a:schemeClr val="accent1"/>
          </a:solidFill>
        </p:spPr>
        <p:txBody>
          <a:bodyPr lIns="90000" tIns="90000" rIns="90000" bIns="90000" anchor="ctr" anchorCtr="0">
            <a:normAutofit/>
          </a:bodyPr>
          <a:lstStyle>
            <a:lvl1pPr algn="ctr">
              <a:defRPr sz="1400">
                <a:solidFill>
                  <a:schemeClr val="bg1"/>
                </a:solidFill>
              </a:defRPr>
            </a:lvl1pPr>
          </a:lstStyle>
          <a:p>
            <a:pPr lvl="0"/>
            <a:r>
              <a:rPr lang="da-DK"/>
              <a:t>Klik for at redigere teksttypografierne i masteren</a:t>
            </a:r>
          </a:p>
        </p:txBody>
      </p:sp>
    </p:spTree>
    <p:extLst>
      <p:ext uri="{BB962C8B-B14F-4D97-AF65-F5344CB8AC3E}">
        <p14:creationId xmlns:p14="http://schemas.microsoft.com/office/powerpoint/2010/main" val="16440210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FILM">
    <p:spTree>
      <p:nvGrpSpPr>
        <p:cNvPr id="1" name=""/>
        <p:cNvGrpSpPr/>
        <p:nvPr/>
      </p:nvGrpSpPr>
      <p:grpSpPr>
        <a:xfrm>
          <a:off x="0" y="0"/>
          <a:ext cx="0" cy="0"/>
          <a:chOff x="0" y="0"/>
          <a:chExt cx="0" cy="0"/>
        </a:xfrm>
      </p:grpSpPr>
      <p:sp>
        <p:nvSpPr>
          <p:cNvPr id="59" name="Pladsholder til medieklip 58">
            <a:extLst>
              <a:ext uri="{FF2B5EF4-FFF2-40B4-BE49-F238E27FC236}">
                <a16:creationId xmlns:a16="http://schemas.microsoft.com/office/drawing/2014/main" id="{225D1EF8-7F56-AF42-9B49-1F7B9A754186}"/>
              </a:ext>
            </a:extLst>
          </p:cNvPr>
          <p:cNvSpPr>
            <a:spLocks noGrp="1"/>
          </p:cNvSpPr>
          <p:nvPr>
            <p:ph type="media" sz="quarter" idx="13"/>
          </p:nvPr>
        </p:nvSpPr>
        <p:spPr>
          <a:xfrm>
            <a:off x="0" y="0"/>
            <a:ext cx="12192000" cy="6858000"/>
          </a:xfrm>
        </p:spPr>
        <p:txBody>
          <a:bodyPr/>
          <a:lstStyle/>
          <a:p>
            <a:r>
              <a:rPr lang="da-DK"/>
              <a:t>Klik på ikonet for at tilføje et medie</a:t>
            </a:r>
            <a:endParaRPr lang="da-DK" dirty="0"/>
          </a:p>
        </p:txBody>
      </p:sp>
    </p:spTree>
    <p:extLst>
      <p:ext uri="{BB962C8B-B14F-4D97-AF65-F5344CB8AC3E}">
        <p14:creationId xmlns:p14="http://schemas.microsoft.com/office/powerpoint/2010/main" val="1917497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UDRÅBSTEGN blå">
    <p:bg>
      <p:bgPr>
        <a:solidFill>
          <a:schemeClr val="accent1"/>
        </a:solidFill>
        <a:effectLst/>
      </p:bgPr>
    </p:bg>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FCE2B823-A039-C14A-A4D3-6102A76661FD}"/>
              </a:ext>
            </a:extLst>
          </p:cNvPr>
          <p:cNvSpPr>
            <a:spLocks noGrp="1"/>
          </p:cNvSpPr>
          <p:nvPr>
            <p:ph type="ftr" sz="quarter" idx="10"/>
          </p:nvPr>
        </p:nvSpPr>
        <p:spPr/>
        <p:txBody>
          <a:bodyPr/>
          <a:lstStyle>
            <a:lvl1pPr>
              <a:defRPr>
                <a:solidFill>
                  <a:schemeClr val="bg1"/>
                </a:solidFill>
              </a:defRPr>
            </a:lvl1pPr>
          </a:lstStyle>
          <a:p>
            <a:r>
              <a:rPr lang="da-DK"/>
              <a:t>Team Taxi - Vejtransportuddannelser</a:t>
            </a:r>
            <a:endParaRPr lang="da-DK" dirty="0"/>
          </a:p>
        </p:txBody>
      </p:sp>
      <p:sp>
        <p:nvSpPr>
          <p:cNvPr id="4" name="Pladsholder til slidenummer 3">
            <a:extLst>
              <a:ext uri="{FF2B5EF4-FFF2-40B4-BE49-F238E27FC236}">
                <a16:creationId xmlns:a16="http://schemas.microsoft.com/office/drawing/2014/main" id="{605A1171-DB8E-CB43-B26F-1CA588CC5CAC}"/>
              </a:ext>
            </a:extLst>
          </p:cNvPr>
          <p:cNvSpPr>
            <a:spLocks noGrp="1"/>
          </p:cNvSpPr>
          <p:nvPr>
            <p:ph type="sldNum" sz="quarter" idx="11"/>
          </p:nvPr>
        </p:nvSpPr>
        <p:spPr/>
        <p:txBody>
          <a:bodyPr/>
          <a:lstStyle>
            <a:lvl1pPr>
              <a:defRPr>
                <a:solidFill>
                  <a:schemeClr val="bg1"/>
                </a:solidFill>
              </a:defRPr>
            </a:lvl1pPr>
          </a:lstStyle>
          <a:p>
            <a:r>
              <a:rPr lang="da-DK"/>
              <a:t>Side </a:t>
            </a:r>
            <a:fld id="{58ACB27B-8CDD-D145-894C-191927230372}" type="slidenum">
              <a:rPr lang="da-DK" smtClean="0"/>
              <a:pPr/>
              <a:t>‹nr.›</a:t>
            </a:fld>
            <a:endParaRPr lang="da-DK" dirty="0"/>
          </a:p>
        </p:txBody>
      </p:sp>
      <p:sp>
        <p:nvSpPr>
          <p:cNvPr id="5" name="Tekstfelt 4">
            <a:extLst>
              <a:ext uri="{FF2B5EF4-FFF2-40B4-BE49-F238E27FC236}">
                <a16:creationId xmlns:a16="http://schemas.microsoft.com/office/drawing/2014/main" id="{1FF515FC-9895-A845-B0A3-E49731445F7E}"/>
              </a:ext>
            </a:extLst>
          </p:cNvPr>
          <p:cNvSpPr txBox="1"/>
          <p:nvPr userDrawn="1"/>
        </p:nvSpPr>
        <p:spPr>
          <a:xfrm>
            <a:off x="4254285" y="2467230"/>
            <a:ext cx="482840" cy="1538883"/>
          </a:xfrm>
          <a:prstGeom prst="rect">
            <a:avLst/>
          </a:prstGeom>
          <a:noFill/>
        </p:spPr>
        <p:txBody>
          <a:bodyPr wrap="square" lIns="0" tIns="0" rIns="0" bIns="0" rtlCol="0">
            <a:spAutoFit/>
          </a:bodyPr>
          <a:lstStyle/>
          <a:p>
            <a:r>
              <a:rPr lang="da-DK" sz="10000" b="1" i="0" dirty="0">
                <a:solidFill>
                  <a:schemeClr val="bg1"/>
                </a:solidFill>
                <a:latin typeface="Arial" panose="020B0604020202020204" pitchFamily="34" charset="0"/>
                <a:cs typeface="Arial" panose="020B0604020202020204" pitchFamily="34" charset="0"/>
              </a:rPr>
              <a:t>!</a:t>
            </a:r>
          </a:p>
        </p:txBody>
      </p:sp>
      <p:sp>
        <p:nvSpPr>
          <p:cNvPr id="6" name="Pladsholder til tekst 2">
            <a:extLst>
              <a:ext uri="{FF2B5EF4-FFF2-40B4-BE49-F238E27FC236}">
                <a16:creationId xmlns:a16="http://schemas.microsoft.com/office/drawing/2014/main" id="{E1B67D14-D306-044E-B14F-1A75F4FDC777}"/>
              </a:ext>
            </a:extLst>
          </p:cNvPr>
          <p:cNvSpPr>
            <a:spLocks noGrp="1"/>
          </p:cNvSpPr>
          <p:nvPr>
            <p:ph type="body" idx="1"/>
          </p:nvPr>
        </p:nvSpPr>
        <p:spPr>
          <a:xfrm>
            <a:off x="4737125" y="2726946"/>
            <a:ext cx="3412490" cy="114077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pic>
        <p:nvPicPr>
          <p:cNvPr id="7" name="Billede 6">
            <a:extLst>
              <a:ext uri="{FF2B5EF4-FFF2-40B4-BE49-F238E27FC236}">
                <a16:creationId xmlns:a16="http://schemas.microsoft.com/office/drawing/2014/main" id="{DF7B7104-1EED-F64B-998B-EDB36D6A0C4A}"/>
              </a:ext>
            </a:extLst>
          </p:cNvPr>
          <p:cNvPicPr>
            <a:picLocks noChangeAspect="1"/>
          </p:cNvPicPr>
          <p:nvPr userDrawn="1"/>
        </p:nvPicPr>
        <p:blipFill>
          <a:blip r:embed="rId2"/>
          <a:stretch>
            <a:fillRect/>
          </a:stretch>
        </p:blipFill>
        <p:spPr>
          <a:xfrm>
            <a:off x="9829800" y="6215571"/>
            <a:ext cx="1932940" cy="359219"/>
          </a:xfrm>
          <a:prstGeom prst="rect">
            <a:avLst/>
          </a:prstGeom>
        </p:spPr>
      </p:pic>
    </p:spTree>
    <p:extLst>
      <p:ext uri="{BB962C8B-B14F-4D97-AF65-F5344CB8AC3E}">
        <p14:creationId xmlns:p14="http://schemas.microsoft.com/office/powerpoint/2010/main" val="17936593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KAPITEL">
    <p:bg>
      <p:bgPr>
        <a:solidFill>
          <a:schemeClr val="accent1"/>
        </a:solidFill>
        <a:effectLst/>
      </p:bgPr>
    </p:bg>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FCE2B823-A039-C14A-A4D3-6102A76661FD}"/>
              </a:ext>
            </a:extLst>
          </p:cNvPr>
          <p:cNvSpPr>
            <a:spLocks noGrp="1"/>
          </p:cNvSpPr>
          <p:nvPr>
            <p:ph type="ftr" sz="quarter" idx="10"/>
          </p:nvPr>
        </p:nvSpPr>
        <p:spPr/>
        <p:txBody>
          <a:bodyPr/>
          <a:lstStyle>
            <a:lvl1pPr>
              <a:defRPr>
                <a:solidFill>
                  <a:schemeClr val="bg1"/>
                </a:solidFill>
              </a:defRPr>
            </a:lvl1pPr>
          </a:lstStyle>
          <a:p>
            <a:r>
              <a:rPr lang="da-DK"/>
              <a:t>Team Taxi - Vejtransportuddannelser</a:t>
            </a:r>
            <a:endParaRPr lang="da-DK" dirty="0"/>
          </a:p>
        </p:txBody>
      </p:sp>
      <p:sp>
        <p:nvSpPr>
          <p:cNvPr id="4" name="Pladsholder til slidenummer 3">
            <a:extLst>
              <a:ext uri="{FF2B5EF4-FFF2-40B4-BE49-F238E27FC236}">
                <a16:creationId xmlns:a16="http://schemas.microsoft.com/office/drawing/2014/main" id="{605A1171-DB8E-CB43-B26F-1CA588CC5CAC}"/>
              </a:ext>
            </a:extLst>
          </p:cNvPr>
          <p:cNvSpPr>
            <a:spLocks noGrp="1"/>
          </p:cNvSpPr>
          <p:nvPr>
            <p:ph type="sldNum" sz="quarter" idx="11"/>
          </p:nvPr>
        </p:nvSpPr>
        <p:spPr/>
        <p:txBody>
          <a:bodyPr/>
          <a:lstStyle>
            <a:lvl1pPr>
              <a:defRPr>
                <a:solidFill>
                  <a:schemeClr val="bg1"/>
                </a:solidFill>
              </a:defRPr>
            </a:lvl1pPr>
          </a:lstStyle>
          <a:p>
            <a:r>
              <a:rPr lang="da-DK"/>
              <a:t>Side </a:t>
            </a:r>
            <a:fld id="{58ACB27B-8CDD-D145-894C-191927230372}" type="slidenum">
              <a:rPr lang="da-DK" smtClean="0"/>
              <a:pPr/>
              <a:t>‹nr.›</a:t>
            </a:fld>
            <a:endParaRPr lang="da-DK" dirty="0"/>
          </a:p>
        </p:txBody>
      </p:sp>
      <p:pic>
        <p:nvPicPr>
          <p:cNvPr id="7" name="Billede 6">
            <a:extLst>
              <a:ext uri="{FF2B5EF4-FFF2-40B4-BE49-F238E27FC236}">
                <a16:creationId xmlns:a16="http://schemas.microsoft.com/office/drawing/2014/main" id="{DF7B7104-1EED-F64B-998B-EDB36D6A0C4A}"/>
              </a:ext>
            </a:extLst>
          </p:cNvPr>
          <p:cNvPicPr>
            <a:picLocks noChangeAspect="1"/>
          </p:cNvPicPr>
          <p:nvPr userDrawn="1"/>
        </p:nvPicPr>
        <p:blipFill>
          <a:blip r:embed="rId2"/>
          <a:stretch>
            <a:fillRect/>
          </a:stretch>
        </p:blipFill>
        <p:spPr>
          <a:xfrm>
            <a:off x="9829800" y="6215571"/>
            <a:ext cx="1932940" cy="359219"/>
          </a:xfrm>
          <a:prstGeom prst="rect">
            <a:avLst/>
          </a:prstGeom>
        </p:spPr>
      </p:pic>
      <p:sp>
        <p:nvSpPr>
          <p:cNvPr id="8" name="Titel 1">
            <a:extLst>
              <a:ext uri="{FF2B5EF4-FFF2-40B4-BE49-F238E27FC236}">
                <a16:creationId xmlns:a16="http://schemas.microsoft.com/office/drawing/2014/main" id="{61346437-B1A6-B84C-8027-508EF68DF82B}"/>
              </a:ext>
            </a:extLst>
          </p:cNvPr>
          <p:cNvSpPr>
            <a:spLocks noGrp="1"/>
          </p:cNvSpPr>
          <p:nvPr>
            <p:ph type="ctrTitle" hasCustomPrompt="1"/>
          </p:nvPr>
        </p:nvSpPr>
        <p:spPr>
          <a:xfrm>
            <a:off x="1524000" y="1122363"/>
            <a:ext cx="9144000" cy="2387600"/>
          </a:xfrm>
          <a:prstGeom prst="rect">
            <a:avLst/>
          </a:prstGeom>
        </p:spPr>
        <p:txBody>
          <a:bodyPr anchor="b">
            <a:normAutofit/>
          </a:bodyPr>
          <a:lstStyle>
            <a:lvl1pPr algn="ctr">
              <a:defRPr sz="4000">
                <a:solidFill>
                  <a:schemeClr val="bg1"/>
                </a:solidFill>
              </a:defRPr>
            </a:lvl1pPr>
          </a:lstStyle>
          <a:p>
            <a:r>
              <a:rPr lang="da-DK" dirty="0"/>
              <a:t>Kapitel #</a:t>
            </a:r>
          </a:p>
        </p:txBody>
      </p:sp>
    </p:spTree>
    <p:extLst>
      <p:ext uri="{BB962C8B-B14F-4D97-AF65-F5344CB8AC3E}">
        <p14:creationId xmlns:p14="http://schemas.microsoft.com/office/powerpoint/2010/main" val="35738069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i="0" baseline="0"/>
            </a:lvl1pPr>
          </a:lstStyle>
          <a:p>
            <a:r>
              <a:rPr lang="da-DK"/>
              <a:t>Klik for at redigere titeltypografien i masteren</a:t>
            </a:r>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a:xfrm>
            <a:off x="838200" y="6356350"/>
            <a:ext cx="2743200" cy="365125"/>
          </a:xfrm>
          <a:prstGeom prst="rect">
            <a:avLst/>
          </a:prstGeom>
        </p:spPr>
        <p:txBody>
          <a:bodyPr/>
          <a:lstStyle/>
          <a:p>
            <a:fld id="{C9604F84-B837-0E41-93E7-676F3AAFAF72}" type="datetimeFigureOut">
              <a:rPr lang="da-DK" smtClean="0"/>
              <a:t>01-09-2022</a:t>
            </a:fld>
            <a:endParaRPr lang="da-DK"/>
          </a:p>
        </p:txBody>
      </p:sp>
      <p:sp>
        <p:nvSpPr>
          <p:cNvPr id="5" name="Pladsholder til sidefod 4"/>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p:cNvSpPr>
            <a:spLocks noGrp="1"/>
          </p:cNvSpPr>
          <p:nvPr>
            <p:ph type="sldNum" sz="quarter" idx="12"/>
          </p:nvPr>
        </p:nvSpPr>
        <p:spPr>
          <a:xfrm>
            <a:off x="2708136" y="6286066"/>
            <a:ext cx="2743200" cy="365125"/>
          </a:xfrm>
          <a:prstGeom prst="rect">
            <a:avLst/>
          </a:prstGeom>
        </p:spPr>
        <p:txBody>
          <a:bodyPr/>
          <a:lstStyle/>
          <a:p>
            <a:fld id="{6701B656-8800-6845-B50F-8BDBF6EDC380}" type="slidenum">
              <a:rPr lang="da-DK" smtClean="0"/>
              <a:t>‹nr.›</a:t>
            </a:fld>
            <a:endParaRPr lang="da-DK"/>
          </a:p>
        </p:txBody>
      </p:sp>
    </p:spTree>
    <p:extLst>
      <p:ext uri="{BB962C8B-B14F-4D97-AF65-F5344CB8AC3E}">
        <p14:creationId xmlns:p14="http://schemas.microsoft.com/office/powerpoint/2010/main" val="11446458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LOGO">
    <p:bg>
      <p:bgPr>
        <a:solidFill>
          <a:schemeClr val="accent1"/>
        </a:solidFill>
        <a:effectLst/>
      </p:bgPr>
    </p:bg>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58F7914F-7079-8C49-83F0-DFAD1756ECC1}"/>
              </a:ext>
            </a:extLst>
          </p:cNvPr>
          <p:cNvPicPr>
            <a:picLocks noChangeAspect="1"/>
          </p:cNvPicPr>
          <p:nvPr userDrawn="1"/>
        </p:nvPicPr>
        <p:blipFill>
          <a:blip r:embed="rId2"/>
          <a:stretch>
            <a:fillRect/>
          </a:stretch>
        </p:blipFill>
        <p:spPr>
          <a:xfrm>
            <a:off x="4780959" y="2729912"/>
            <a:ext cx="2630081" cy="1398176"/>
          </a:xfrm>
          <a:prstGeom prst="rect">
            <a:avLst/>
          </a:prstGeom>
        </p:spPr>
      </p:pic>
    </p:spTree>
    <p:extLst>
      <p:ext uri="{BB962C8B-B14F-4D97-AF65-F5344CB8AC3E}">
        <p14:creationId xmlns:p14="http://schemas.microsoft.com/office/powerpoint/2010/main" val="23811905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AK med kontaktdata">
    <p:bg>
      <p:bgPr>
        <a:solidFill>
          <a:schemeClr val="accent1"/>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50EB683F-3A72-4E4B-9166-AEAF2316DB80}"/>
              </a:ext>
            </a:extLst>
          </p:cNvPr>
          <p:cNvPicPr>
            <a:picLocks noChangeAspect="1"/>
          </p:cNvPicPr>
          <p:nvPr userDrawn="1"/>
        </p:nvPicPr>
        <p:blipFill>
          <a:blip r:embed="rId2"/>
          <a:stretch>
            <a:fillRect/>
          </a:stretch>
        </p:blipFill>
        <p:spPr>
          <a:xfrm>
            <a:off x="6744349" y="3938702"/>
            <a:ext cx="2774194" cy="515558"/>
          </a:xfrm>
          <a:prstGeom prst="rect">
            <a:avLst/>
          </a:prstGeom>
        </p:spPr>
      </p:pic>
      <p:sp>
        <p:nvSpPr>
          <p:cNvPr id="12" name="Tekstfelt 11">
            <a:extLst>
              <a:ext uri="{FF2B5EF4-FFF2-40B4-BE49-F238E27FC236}">
                <a16:creationId xmlns:a16="http://schemas.microsoft.com/office/drawing/2014/main" id="{A51AD0FE-232B-9142-A291-4F2B4957FB8E}"/>
              </a:ext>
            </a:extLst>
          </p:cNvPr>
          <p:cNvSpPr txBox="1"/>
          <p:nvPr userDrawn="1"/>
        </p:nvSpPr>
        <p:spPr>
          <a:xfrm>
            <a:off x="2240959" y="2613392"/>
            <a:ext cx="2774194" cy="1631216"/>
          </a:xfrm>
          <a:prstGeom prst="rect">
            <a:avLst/>
          </a:prstGeom>
          <a:noFill/>
        </p:spPr>
        <p:txBody>
          <a:bodyPr wrap="square" rtlCol="0">
            <a:spAutoFit/>
          </a:bodyPr>
          <a:lstStyle/>
          <a:p>
            <a:pPr algn="r"/>
            <a:r>
              <a:rPr lang="da-DK" sz="10000" b="1" kern="1200" cap="all" baseline="0" dirty="0">
                <a:solidFill>
                  <a:schemeClr val="bg1"/>
                </a:solidFill>
                <a:latin typeface="+mj-lt"/>
                <a:ea typeface="+mj-ea"/>
                <a:cs typeface="+mj-cs"/>
              </a:rPr>
              <a:t>Tak</a:t>
            </a:r>
          </a:p>
        </p:txBody>
      </p:sp>
      <p:sp>
        <p:nvSpPr>
          <p:cNvPr id="13" name="Pladsholder til tekst 8">
            <a:extLst>
              <a:ext uri="{FF2B5EF4-FFF2-40B4-BE49-F238E27FC236}">
                <a16:creationId xmlns:a16="http://schemas.microsoft.com/office/drawing/2014/main" id="{86039623-C319-EA41-B26F-91CF0BE8F424}"/>
              </a:ext>
            </a:extLst>
          </p:cNvPr>
          <p:cNvSpPr>
            <a:spLocks noGrp="1"/>
          </p:cNvSpPr>
          <p:nvPr>
            <p:ph type="body" sz="quarter" idx="13" hasCustomPrompt="1"/>
          </p:nvPr>
        </p:nvSpPr>
        <p:spPr>
          <a:xfrm>
            <a:off x="6744348" y="1906422"/>
            <a:ext cx="4040140" cy="338554"/>
          </a:xfrm>
        </p:spPr>
        <p:txBody>
          <a:bodyPr wrap="none" anchor="b" anchorCtr="0">
            <a:noAutofit/>
          </a:bodyPr>
          <a:lstStyle>
            <a:lvl1pPr>
              <a:lnSpc>
                <a:spcPct val="100000"/>
              </a:lnSpc>
              <a:spcBef>
                <a:spcPts val="0"/>
              </a:spcBef>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da-DK" dirty="0"/>
              <a:t>Fornavn efternavn</a:t>
            </a:r>
          </a:p>
        </p:txBody>
      </p:sp>
      <p:sp>
        <p:nvSpPr>
          <p:cNvPr id="14" name="Pladsholder til tekst 8">
            <a:extLst>
              <a:ext uri="{FF2B5EF4-FFF2-40B4-BE49-F238E27FC236}">
                <a16:creationId xmlns:a16="http://schemas.microsoft.com/office/drawing/2014/main" id="{FCA55113-5ECF-4E41-9F30-D624C109FF1A}"/>
              </a:ext>
            </a:extLst>
          </p:cNvPr>
          <p:cNvSpPr>
            <a:spLocks noGrp="1"/>
          </p:cNvSpPr>
          <p:nvPr>
            <p:ph type="body" sz="quarter" idx="14" hasCustomPrompt="1"/>
          </p:nvPr>
        </p:nvSpPr>
        <p:spPr>
          <a:xfrm>
            <a:off x="6744348" y="2269428"/>
            <a:ext cx="4040140" cy="338554"/>
          </a:xfrm>
        </p:spPr>
        <p:txBody>
          <a:bodyPr wrap="none" tIns="0" anchor="t" anchorCtr="0">
            <a:noAutofit/>
          </a:bodyPr>
          <a:lstStyle>
            <a:lvl1pPr>
              <a:lnSpc>
                <a:spcPct val="100000"/>
              </a:lnSpc>
              <a:spcBef>
                <a:spcPts val="0"/>
              </a:spcBef>
              <a:defRPr sz="12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da-DK" dirty="0"/>
              <a:t>Stilling</a:t>
            </a:r>
          </a:p>
        </p:txBody>
      </p:sp>
      <p:sp>
        <p:nvSpPr>
          <p:cNvPr id="15" name="Tekstfelt 14">
            <a:extLst>
              <a:ext uri="{FF2B5EF4-FFF2-40B4-BE49-F238E27FC236}">
                <a16:creationId xmlns:a16="http://schemas.microsoft.com/office/drawing/2014/main" id="{1D678643-90E8-0C41-AD46-F81E1E5C25D1}"/>
              </a:ext>
            </a:extLst>
          </p:cNvPr>
          <p:cNvSpPr txBox="1"/>
          <p:nvPr userDrawn="1"/>
        </p:nvSpPr>
        <p:spPr>
          <a:xfrm>
            <a:off x="6744348" y="4666728"/>
            <a:ext cx="3206693" cy="882293"/>
          </a:xfrm>
          <a:prstGeom prst="rect">
            <a:avLst/>
          </a:prstGeom>
          <a:noFill/>
        </p:spPr>
        <p:txBody>
          <a:bodyPr wrap="square" rtlCol="0">
            <a:spAutoFit/>
          </a:bodyPr>
          <a:lstStyle/>
          <a:p>
            <a:pPr lvl="0"/>
            <a:r>
              <a:rPr lang="da-DK" sz="1200" b="1" kern="1200" dirty="0">
                <a:solidFill>
                  <a:schemeClr val="bg1"/>
                </a:solidFill>
                <a:latin typeface="+mn-lt"/>
                <a:ea typeface="+mn-ea"/>
                <a:cs typeface="+mn-cs"/>
              </a:rPr>
              <a:t>Færdselsstyrelsen</a:t>
            </a:r>
          </a:p>
          <a:p>
            <a:pPr lvl="0">
              <a:spcAft>
                <a:spcPts val="300"/>
              </a:spcAft>
            </a:pPr>
            <a:r>
              <a:rPr lang="da-DK" sz="1200" b="1" kern="1200" dirty="0">
                <a:solidFill>
                  <a:schemeClr val="bg1"/>
                </a:solidFill>
                <a:latin typeface="+mn-lt"/>
                <a:ea typeface="+mn-ea"/>
                <a:cs typeface="+mn-cs"/>
              </a:rPr>
              <a:t>Danish Road Traffic Authority</a:t>
            </a:r>
          </a:p>
          <a:p>
            <a:pPr lvl="0">
              <a:spcAft>
                <a:spcPts val="100"/>
              </a:spcAft>
            </a:pPr>
            <a:r>
              <a:rPr lang="da-DK" sz="1200" b="0" kern="1200" dirty="0" err="1">
                <a:solidFill>
                  <a:schemeClr val="bg1"/>
                </a:solidFill>
                <a:latin typeface="+mn-lt"/>
                <a:ea typeface="+mn-ea"/>
                <a:cs typeface="+mn-cs"/>
              </a:rPr>
              <a:t>Sorsigvej</a:t>
            </a:r>
            <a:r>
              <a:rPr lang="da-DK" sz="1200" b="0" kern="1200" dirty="0">
                <a:solidFill>
                  <a:schemeClr val="bg1"/>
                </a:solidFill>
                <a:latin typeface="+mn-lt"/>
                <a:ea typeface="+mn-ea"/>
                <a:cs typeface="+mn-cs"/>
              </a:rPr>
              <a:t> 35</a:t>
            </a:r>
          </a:p>
          <a:p>
            <a:pPr lvl="0">
              <a:spcAft>
                <a:spcPts val="100"/>
              </a:spcAft>
            </a:pPr>
            <a:r>
              <a:rPr lang="da-DK" sz="1200" b="0" kern="1200" dirty="0">
                <a:solidFill>
                  <a:schemeClr val="bg1"/>
                </a:solidFill>
                <a:latin typeface="+mn-lt"/>
                <a:ea typeface="+mn-ea"/>
                <a:cs typeface="+mn-cs"/>
              </a:rPr>
              <a:t>DK-6760 Ribe</a:t>
            </a:r>
          </a:p>
        </p:txBody>
      </p:sp>
      <p:sp>
        <p:nvSpPr>
          <p:cNvPr id="16" name="Pladsholder til tekst 8">
            <a:extLst>
              <a:ext uri="{FF2B5EF4-FFF2-40B4-BE49-F238E27FC236}">
                <a16:creationId xmlns:a16="http://schemas.microsoft.com/office/drawing/2014/main" id="{B15C62F7-0031-7441-88A4-3F9F4BFD9FB2}"/>
              </a:ext>
            </a:extLst>
          </p:cNvPr>
          <p:cNvSpPr>
            <a:spLocks noGrp="1"/>
          </p:cNvSpPr>
          <p:nvPr>
            <p:ph type="body" sz="quarter" idx="15" hasCustomPrompt="1"/>
          </p:nvPr>
        </p:nvSpPr>
        <p:spPr>
          <a:xfrm>
            <a:off x="6744347" y="2827434"/>
            <a:ext cx="3631767" cy="169277"/>
          </a:xfrm>
        </p:spPr>
        <p:txBody>
          <a:bodyPr wrap="none" tIns="0" bIns="0" anchor="t" anchorCtr="0">
            <a:noAutofit/>
          </a:bodyPr>
          <a:lstStyle>
            <a:lvl1pPr>
              <a:lnSpc>
                <a:spcPct val="100000"/>
              </a:lnSpc>
              <a:spcBef>
                <a:spcPts val="0"/>
              </a:spcBef>
              <a:defRPr sz="1200" b="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da-DK" dirty="0"/>
              <a:t>Tast telefon (husk Tel +45 0000 0000)</a:t>
            </a:r>
          </a:p>
        </p:txBody>
      </p:sp>
      <p:sp>
        <p:nvSpPr>
          <p:cNvPr id="17" name="Pladsholder til tekst 8">
            <a:extLst>
              <a:ext uri="{FF2B5EF4-FFF2-40B4-BE49-F238E27FC236}">
                <a16:creationId xmlns:a16="http://schemas.microsoft.com/office/drawing/2014/main" id="{4FCF40F1-E259-8E44-A914-8B1A0CB6D372}"/>
              </a:ext>
            </a:extLst>
          </p:cNvPr>
          <p:cNvSpPr>
            <a:spLocks noGrp="1"/>
          </p:cNvSpPr>
          <p:nvPr>
            <p:ph type="body" sz="quarter" idx="16" hasCustomPrompt="1"/>
          </p:nvPr>
        </p:nvSpPr>
        <p:spPr>
          <a:xfrm>
            <a:off x="6744347" y="3051910"/>
            <a:ext cx="3631767" cy="169277"/>
          </a:xfrm>
        </p:spPr>
        <p:txBody>
          <a:bodyPr wrap="none" tIns="0" bIns="0" anchor="t" anchorCtr="0">
            <a:noAutofit/>
          </a:bodyPr>
          <a:lstStyle>
            <a:lvl1pPr>
              <a:lnSpc>
                <a:spcPct val="100000"/>
              </a:lnSpc>
              <a:spcBef>
                <a:spcPts val="0"/>
              </a:spcBef>
              <a:defRPr sz="1200" b="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da-DK" dirty="0"/>
              <a:t>Tast mailadresse</a:t>
            </a:r>
          </a:p>
        </p:txBody>
      </p:sp>
      <p:sp>
        <p:nvSpPr>
          <p:cNvPr id="19" name="Tekstfelt 18">
            <a:extLst>
              <a:ext uri="{FF2B5EF4-FFF2-40B4-BE49-F238E27FC236}">
                <a16:creationId xmlns:a16="http://schemas.microsoft.com/office/drawing/2014/main" id="{D1B249CF-7C01-4949-81AC-9A82344DDB19}"/>
              </a:ext>
            </a:extLst>
          </p:cNvPr>
          <p:cNvSpPr txBox="1"/>
          <p:nvPr userDrawn="1"/>
        </p:nvSpPr>
        <p:spPr>
          <a:xfrm>
            <a:off x="6744347" y="3259207"/>
            <a:ext cx="1224364" cy="184666"/>
          </a:xfrm>
          <a:prstGeom prst="rect">
            <a:avLst/>
          </a:prstGeom>
          <a:noFill/>
        </p:spPr>
        <p:txBody>
          <a:bodyPr wrap="square" tIns="0" bIns="0" rtlCol="0">
            <a:spAutoFit/>
          </a:bodyPr>
          <a:lstStyle/>
          <a:p>
            <a:pPr lvl="0">
              <a:spcAft>
                <a:spcPts val="100"/>
              </a:spcAft>
            </a:pPr>
            <a:r>
              <a:rPr lang="da-DK" sz="1200" b="0" kern="1200" dirty="0" err="1">
                <a:solidFill>
                  <a:schemeClr val="bg1"/>
                </a:solidFill>
                <a:latin typeface="+mn-lt"/>
                <a:ea typeface="+mn-ea"/>
                <a:cs typeface="+mn-cs"/>
              </a:rPr>
              <a:t>www.fstyr.dk</a:t>
            </a:r>
            <a:endParaRPr lang="da-DK" sz="1200" b="0" kern="1200" dirty="0">
              <a:solidFill>
                <a:schemeClr val="bg1"/>
              </a:solidFill>
              <a:latin typeface="+mn-lt"/>
              <a:ea typeface="+mn-ea"/>
              <a:cs typeface="+mn-cs"/>
            </a:endParaRPr>
          </a:p>
        </p:txBody>
      </p:sp>
    </p:spTree>
    <p:extLst>
      <p:ext uri="{BB962C8B-B14F-4D97-AF65-F5344CB8AC3E}">
        <p14:creationId xmlns:p14="http://schemas.microsoft.com/office/powerpoint/2010/main" val="33053866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ut slide">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tags" Target="../tags/tag4.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34" Type="http://schemas.openxmlformats.org/officeDocument/2006/relationships/tags" Target="../tags/tag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tags" Target="../tags/tag3.xml"/><Relationship Id="rId33" Type="http://schemas.openxmlformats.org/officeDocument/2006/relationships/tags" Target="../tags/tag11.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tags" Target="../tags/tag7.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tags" Target="../tags/tag2.xml"/><Relationship Id="rId32" Type="http://schemas.openxmlformats.org/officeDocument/2006/relationships/tags" Target="../tags/tag1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tags" Target="../tags/tag1.xml"/><Relationship Id="rId28" Type="http://schemas.openxmlformats.org/officeDocument/2006/relationships/tags" Target="../tags/tag6.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tags" Target="../tags/tag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theme" Target="../theme/theme2.xml"/><Relationship Id="rId27" Type="http://schemas.openxmlformats.org/officeDocument/2006/relationships/tags" Target="../tags/tag5.xml"/><Relationship Id="rId30" Type="http://schemas.openxmlformats.org/officeDocument/2006/relationships/tags" Target="../tags/tag8.xml"/><Relationship Id="rId35" Type="http://schemas.openxmlformats.org/officeDocument/2006/relationships/image" Target="../media/image11.emf"/><Relationship Id="rId8"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image" Target="../media/image19.png"/><Relationship Id="rId4" Type="http://schemas.openxmlformats.org/officeDocument/2006/relationships/slideLayout" Target="../slideLayouts/slideLayout34.xml"/><Relationship Id="rId9" Type="http://schemas.openxmlformats.org/officeDocument/2006/relationships/image" Target="../media/image18.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21" Type="http://schemas.openxmlformats.org/officeDocument/2006/relationships/image" Target="../media/image26.png"/><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theme" Target="../theme/theme4.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theme" Target="../theme/theme5.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image" Target="../media/image3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Billede 7"/>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9883" y="-11184"/>
            <a:ext cx="12211883" cy="6869184"/>
          </a:xfrm>
          <a:prstGeom prst="rect">
            <a:avLst/>
          </a:prstGeom>
        </p:spPr>
      </p:pic>
      <p:sp>
        <p:nvSpPr>
          <p:cNvPr id="2" name="Pladsholder til titel 1"/>
          <p:cNvSpPr>
            <a:spLocks noGrp="1"/>
          </p:cNvSpPr>
          <p:nvPr>
            <p:ph type="title"/>
          </p:nvPr>
        </p:nvSpPr>
        <p:spPr>
          <a:xfrm>
            <a:off x="320984" y="130456"/>
            <a:ext cx="11550032" cy="1023207"/>
          </a:xfrm>
          <a:prstGeom prst="rect">
            <a:avLst/>
          </a:prstGeom>
        </p:spPr>
        <p:txBody>
          <a:bodyPr vert="horz" lIns="91440" tIns="45720" rIns="91440" bIns="45720" rtlCol="0" anchor="ctr">
            <a:normAutofit/>
          </a:bodyPr>
          <a:lstStyle/>
          <a:p>
            <a:r>
              <a:rPr lang="da-DK"/>
              <a:t>Klik for at redigere i masteren</a:t>
            </a:r>
          </a:p>
        </p:txBody>
      </p:sp>
      <p:sp>
        <p:nvSpPr>
          <p:cNvPr id="3" name="Pladsholder til tekst 2"/>
          <p:cNvSpPr>
            <a:spLocks noGrp="1"/>
          </p:cNvSpPr>
          <p:nvPr>
            <p:ph type="body" idx="1"/>
          </p:nvPr>
        </p:nvSpPr>
        <p:spPr>
          <a:xfrm>
            <a:off x="320984" y="1462465"/>
            <a:ext cx="11550032" cy="4598469"/>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2" name="Tekstfelt 11"/>
          <p:cNvSpPr txBox="1"/>
          <p:nvPr userDrawn="1"/>
        </p:nvSpPr>
        <p:spPr>
          <a:xfrm>
            <a:off x="3637503" y="7194620"/>
            <a:ext cx="184731" cy="369332"/>
          </a:xfrm>
          <a:prstGeom prst="rect">
            <a:avLst/>
          </a:prstGeom>
          <a:noFill/>
        </p:spPr>
        <p:txBody>
          <a:bodyPr wrap="none" rtlCol="0">
            <a:spAutoFit/>
          </a:bodyPr>
          <a:lstStyle/>
          <a:p>
            <a:endParaRPr lang="da-DK"/>
          </a:p>
        </p:txBody>
      </p:sp>
      <p:pic>
        <p:nvPicPr>
          <p:cNvPr id="11" name="Billede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20985" y="6334328"/>
            <a:ext cx="2066166" cy="268602"/>
          </a:xfrm>
          <a:prstGeom prst="rect">
            <a:avLst/>
          </a:prstGeom>
        </p:spPr>
      </p:pic>
      <p:sp>
        <p:nvSpPr>
          <p:cNvPr id="16" name="Tekstfelt 15"/>
          <p:cNvSpPr txBox="1"/>
          <p:nvPr userDrawn="1"/>
        </p:nvSpPr>
        <p:spPr>
          <a:xfrm>
            <a:off x="9711890" y="6332140"/>
            <a:ext cx="1568918" cy="276999"/>
          </a:xfrm>
          <a:prstGeom prst="rect">
            <a:avLst/>
          </a:prstGeom>
          <a:noFill/>
        </p:spPr>
        <p:txBody>
          <a:bodyPr wrap="square" rtlCol="0">
            <a:spAutoFit/>
          </a:bodyPr>
          <a:lstStyle/>
          <a:p>
            <a:pPr algn="ctr"/>
            <a:r>
              <a:rPr lang="da-DK" sz="1200">
                <a:solidFill>
                  <a:prstClr val="white"/>
                </a:solidFill>
              </a:rPr>
              <a:t>Side </a:t>
            </a:r>
            <a:fld id="{0696120E-B2E3-FB48-A398-4A2F26316A71}" type="slidenum">
              <a:rPr lang="da-DK" sz="1200" smtClean="0">
                <a:solidFill>
                  <a:prstClr val="white"/>
                </a:solidFill>
              </a:rPr>
              <a:pPr algn="ctr"/>
              <a:t>‹nr.›</a:t>
            </a:fld>
            <a:r>
              <a:rPr lang="da-DK" sz="1200">
                <a:solidFill>
                  <a:prstClr val="white"/>
                </a:solidFill>
              </a:rPr>
              <a:t>  </a:t>
            </a:r>
          </a:p>
        </p:txBody>
      </p:sp>
    </p:spTree>
    <p:extLst>
      <p:ext uri="{BB962C8B-B14F-4D97-AF65-F5344CB8AC3E}">
        <p14:creationId xmlns:p14="http://schemas.microsoft.com/office/powerpoint/2010/main" val="173602236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4" r:id="rId5"/>
    <p:sldLayoutId id="2147483665" r:id="rId6"/>
    <p:sldLayoutId id="2147483666" r:id="rId7"/>
    <p:sldLayoutId id="2147483650" r:id="rId8"/>
    <p:sldLayoutId id="214748366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9750" y="539750"/>
            <a:ext cx="9259888" cy="934890"/>
          </a:xfrm>
          <a:prstGeom prst="rect">
            <a:avLst/>
          </a:prstGeom>
        </p:spPr>
        <p:txBody>
          <a:bodyPr vert="horz" lIns="0" tIns="0" rIns="0" bIns="0" rtlCol="0" anchor="t" anchorCtr="0">
            <a:noAutofit/>
          </a:bodyPr>
          <a:lstStyle/>
          <a:p>
            <a:r>
              <a:rPr lang="da-DK"/>
              <a:t>Klik for at redigere i master</a:t>
            </a:r>
          </a:p>
        </p:txBody>
      </p:sp>
      <p:sp>
        <p:nvSpPr>
          <p:cNvPr id="3" name="Text Placeholder 2"/>
          <p:cNvSpPr>
            <a:spLocks noGrp="1"/>
          </p:cNvSpPr>
          <p:nvPr>
            <p:ph type="body" idx="1"/>
          </p:nvPr>
        </p:nvSpPr>
        <p:spPr>
          <a:xfrm>
            <a:off x="539748" y="1800000"/>
            <a:ext cx="11113200" cy="4518000"/>
          </a:xfrm>
          <a:prstGeom prst="rect">
            <a:avLst/>
          </a:prstGeom>
        </p:spPr>
        <p:txBody>
          <a:bodyPr vert="horz" lIns="0" tIns="0" rIns="0" bIns="0" rtlCol="0">
            <a:noAutofit/>
          </a:bodyPr>
          <a:lstStyle/>
          <a:p>
            <a:pPr lvl="0"/>
            <a:r>
              <a:rPr lang="da-DK" noProof="0"/>
              <a:t>Click to </a:t>
            </a:r>
            <a:r>
              <a:rPr lang="da-DK" noProof="0" err="1"/>
              <a:t>edit</a:t>
            </a:r>
            <a:r>
              <a:rPr lang="da-DK" noProof="0"/>
              <a:t> Master </a:t>
            </a:r>
            <a:r>
              <a:rPr lang="da-DK" noProof="0" err="1"/>
              <a:t>text</a:t>
            </a:r>
            <a:r>
              <a:rPr lang="da-DK" noProof="0"/>
              <a:t> styles</a:t>
            </a:r>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a:p>
            <a:pPr lvl="5"/>
            <a:r>
              <a:rPr lang="da-DK" noProof="0"/>
              <a:t>6</a:t>
            </a:r>
          </a:p>
          <a:p>
            <a:pPr lvl="6"/>
            <a:r>
              <a:rPr lang="da-DK" noProof="0"/>
              <a:t>7</a:t>
            </a:r>
          </a:p>
          <a:p>
            <a:pPr lvl="7"/>
            <a:r>
              <a:rPr lang="da-DK" noProof="0"/>
              <a:t>8</a:t>
            </a:r>
          </a:p>
          <a:p>
            <a:pPr lvl="8"/>
            <a:r>
              <a:rPr lang="da-DK" noProof="0"/>
              <a:t>9</a:t>
            </a:r>
          </a:p>
        </p:txBody>
      </p:sp>
      <p:sp>
        <p:nvSpPr>
          <p:cNvPr id="4" name="Date_GeneralDate"/>
          <p:cNvSpPr>
            <a:spLocks noGrp="1"/>
          </p:cNvSpPr>
          <p:nvPr>
            <p:ph type="dt" sz="half" idx="2"/>
          </p:nvPr>
        </p:nvSpPr>
        <p:spPr>
          <a:xfrm>
            <a:off x="1465263" y="6451200"/>
            <a:ext cx="1270800" cy="180000"/>
          </a:xfrm>
          <a:prstGeom prst="rect">
            <a:avLst/>
          </a:prstGeom>
        </p:spPr>
        <p:txBody>
          <a:bodyPr vert="horz" lIns="0" tIns="0" rIns="0" bIns="0" rtlCol="0" anchor="b" anchorCtr="0"/>
          <a:lstStyle>
            <a:lvl1pPr algn="l">
              <a:defRPr sz="800">
                <a:solidFill>
                  <a:schemeClr val="tx1"/>
                </a:solidFill>
              </a:defRPr>
            </a:lvl1pPr>
          </a:lstStyle>
          <a:p>
            <a:fld id="{B6072E60-7747-4DE1-BA7C-7DB988E35CEF}" type="datetime2">
              <a:rPr lang="da-DK" smtClean="0"/>
              <a:t>1. september 2022</a:t>
            </a:fld>
            <a:endParaRPr lang="da-DK"/>
          </a:p>
        </p:txBody>
      </p:sp>
      <p:sp>
        <p:nvSpPr>
          <p:cNvPr id="5" name="FLD_PresentationTitle"/>
          <p:cNvSpPr>
            <a:spLocks noGrp="1"/>
          </p:cNvSpPr>
          <p:nvPr>
            <p:ph type="ftr" sz="quarter" idx="3"/>
          </p:nvPr>
        </p:nvSpPr>
        <p:spPr>
          <a:xfrm>
            <a:off x="3317875" y="6451200"/>
            <a:ext cx="4356000" cy="180000"/>
          </a:xfrm>
          <a:prstGeom prst="rect">
            <a:avLst/>
          </a:prstGeom>
        </p:spPr>
        <p:txBody>
          <a:bodyPr vert="horz" lIns="0" tIns="0" rIns="0" bIns="0" rtlCol="0" anchor="b" anchorCtr="0"/>
          <a:lstStyle>
            <a:lvl1pPr algn="l">
              <a:defRPr sz="800">
                <a:solidFill>
                  <a:schemeClr val="tx1"/>
                </a:solidFill>
              </a:defRPr>
            </a:lvl1pPr>
          </a:lstStyle>
          <a:p>
            <a:endParaRPr lang="da-DK"/>
          </a:p>
        </p:txBody>
      </p:sp>
      <p:sp>
        <p:nvSpPr>
          <p:cNvPr id="6" name="Slide Number Placeholder 5"/>
          <p:cNvSpPr>
            <a:spLocks noGrp="1"/>
          </p:cNvSpPr>
          <p:nvPr>
            <p:ph type="sldNum" sz="quarter" idx="4"/>
          </p:nvPr>
        </p:nvSpPr>
        <p:spPr>
          <a:xfrm>
            <a:off x="540000" y="6451200"/>
            <a:ext cx="277200" cy="180000"/>
          </a:xfrm>
          <a:prstGeom prst="rect">
            <a:avLst/>
          </a:prstGeom>
        </p:spPr>
        <p:txBody>
          <a:bodyPr vert="horz" lIns="0" tIns="0" rIns="0" bIns="0" rtlCol="0" anchor="b" anchorCtr="0"/>
          <a:lstStyle>
            <a:lvl1pPr algn="r">
              <a:defRPr sz="800">
                <a:solidFill>
                  <a:schemeClr val="tx1"/>
                </a:solidFill>
              </a:defRPr>
            </a:lvl1pPr>
          </a:lstStyle>
          <a:p>
            <a:pPr algn="l"/>
            <a:fld id="{24C8C45C-947F-4981-8B3F-4F32E973C901}" type="slidenum">
              <a:rPr lang="da-DK" smtClean="0"/>
              <a:pPr algn="l"/>
              <a:t>‹nr.›</a:t>
            </a:fld>
            <a:endParaRPr lang="da-DK"/>
          </a:p>
        </p:txBody>
      </p:sp>
      <p:pic>
        <p:nvPicPr>
          <p:cNvPr id="11" name="STUK logo">
            <a:extLst>
              <a:ext uri="{FF2B5EF4-FFF2-40B4-BE49-F238E27FC236}">
                <a16:creationId xmlns:a16="http://schemas.microsoft.com/office/drawing/2014/main" id="{465FD92E-75C0-4EDA-B82D-D46CB58081A5}"/>
              </a:ext>
            </a:extLst>
          </p:cNvPr>
          <p:cNvPicPr>
            <a:picLocks noChangeAspect="1"/>
          </p:cNvPicPr>
          <p:nvPr userDrawn="1"/>
        </p:nvPicPr>
        <p:blipFill>
          <a:blip r:embed="rId35" cstate="hqprint">
            <a:extLst>
              <a:ext uri="{28A0092B-C50C-407E-A947-70E740481C1C}">
                <a14:useLocalDpi xmlns:a14="http://schemas.microsoft.com/office/drawing/2010/main" val="0"/>
              </a:ext>
            </a:extLst>
          </a:blip>
          <a:stretch>
            <a:fillRect/>
          </a:stretch>
        </p:blipFill>
        <p:spPr>
          <a:xfrm>
            <a:off x="9799639" y="543048"/>
            <a:ext cx="1854230" cy="729235"/>
          </a:xfrm>
          <a:prstGeom prst="rect">
            <a:avLst/>
          </a:prstGeom>
        </p:spPr>
      </p:pic>
      <p:sp>
        <p:nvSpPr>
          <p:cNvPr id="48" name="[WorkArea]" descr="&lt;?xml version=&quot;1.0&quot; encoding=&quot;utf-16&quot;?&gt;&#10;&lt;GridTheme xmlns:xsd=&quot;http://www.w3.org/2001/XMLSchema&quot; xmlns:xsi=&quot;http://www.w3.org/2001/XMLSchema-instance&quot;&gt;&#10;  &lt;GuideLines /&gt;&#10;  &lt;SubGrids&gt;&#10;    &lt;SubGrid&gt;&#10;      &lt;Left&gt;42.5196838&lt;/Left&gt;&#10;      &lt;Top&gt;42.5196838&lt;/Top&gt;&#10;      &lt;Width&gt;72.91338&lt;/Width&gt;&#10;      &lt;Height&gt;454.960632&lt;/Height&gt;&#10;    &lt;/SubGrid&gt;&#10;    &lt;SubGrid&gt;&#10;      &lt;Left&gt;844.566956&lt;/Left&gt;&#10;      &lt;Top&gt;42.5196838&lt;/Top&gt;&#10;      &lt;Width&gt;72.91338&lt;/Width&gt;&#10;      &lt;Height&gt;454.960632&lt;/Height&gt;&#10;    &lt;/SubGrid&gt;&#10;    &lt;SubGrid&gt;&#10;      &lt;Left&gt;115.433067&lt;/Left&gt;&#10;      &lt;Top&gt;42.5196838&lt;/Top&gt;&#10;      &lt;Width&gt;72.91338&lt;/Width&gt;&#10;      &lt;Height&gt;454.960632&lt;/Height&gt;&#10;    &lt;/SubGrid&gt;&#10;    &lt;SubGrid&gt;&#10;      &lt;Left&gt;188.346451&lt;/Left&gt;&#10;      &lt;Top&gt;42.5196838&lt;/Top&gt;&#10;      &lt;Width&gt;72.91338&lt;/Width&gt;&#10;      &lt;Height&gt;454.960632&lt;/Height&gt;&#10;    &lt;/SubGrid&gt;&#10;    &lt;SubGrid&gt;&#10;      &lt;Left&gt;261.259857&lt;/Left&gt;&#10;      &lt;Top&gt;42.5196838&lt;/Top&gt;&#10;      &lt;Width&gt;72.91338&lt;/Width&gt;&#10;      &lt;Height&gt;454.960632&lt;/Height&gt;&#10;    &lt;/SubGrid&gt;&#10;    &lt;SubGrid&gt;&#10;      &lt;Left&gt;334.173218&lt;/Left&gt;&#10;      &lt;Top&gt;42.5196838&lt;/Top&gt;&#10;      &lt;Width&gt;72.91338&lt;/Width&gt;&#10;      &lt;Height&gt;454.960632&lt;/Height&gt;&#10;    &lt;/SubGrid&gt;&#10;    &lt;SubGrid&gt;&#10;      &lt;Left&gt;407.0866&lt;/Left&gt;&#10;      &lt;Top&gt;42.5196838&lt;/Top&gt;&#10;      &lt;Width&gt;72.91338&lt;/Width&gt;&#10;      &lt;Height&gt;454.960632&lt;/Height&gt;&#10;    &lt;/SubGrid&gt;&#10;    &lt;SubGrid&gt;&#10;      &lt;Left&gt;480&lt;/Left&gt;&#10;      &lt;Top&gt;42.5196838&lt;/Top&gt;&#10;      &lt;Width&gt;72.91338&lt;/Width&gt;&#10;      &lt;Height&gt;454.960632&lt;/Height&gt;&#10;    &lt;/SubGrid&gt;&#10;    &lt;SubGrid&gt;&#10;      &lt;Left&gt;552.9134&lt;/Left&gt;&#10;      &lt;Top&gt;42.5196838&lt;/Top&gt;&#10;      &lt;Width&gt;72.91338&lt;/Width&gt;&#10;      &lt;Height&gt;454.960632&lt;/Height&gt;&#10;    &lt;/SubGrid&gt;&#10;    &lt;SubGrid&gt;&#10;      &lt;Left&gt;625.8268&lt;/Left&gt;&#10;      &lt;Top&gt;42.5196838&lt;/Top&gt;&#10;      &lt;Width&gt;72.91338&lt;/Width&gt;&#10;      &lt;Height&gt;454.960632&lt;/Height&gt;&#10;    &lt;/SubGrid&gt;&#10;    &lt;SubGrid&gt;&#10;      &lt;Left&gt;698.7402&lt;/Left&gt;&#10;      &lt;Top&gt;42.5196838&lt;/Top&gt;&#10;      &lt;Width&gt;72.91338&lt;/Width&gt;&#10;      &lt;Height&gt;454.960632&lt;/Height&gt;&#10;    &lt;/SubGrid&gt;&#10;    &lt;SubGrid&gt;&#10;      &lt;Left&gt;771.653564&lt;/Left&gt;&#10;      &lt;Top&gt;42.5196838&lt;/Top&gt;&#10;      &lt;Width&gt;72.91338&lt;/Width&gt;&#10;      &lt;Height&gt;454.960632&lt;/Height&gt;&#10;    &lt;/SubGrid&gt;&#10;  &lt;/SubGrids&gt;&#10;  &lt;WorkArea&gt;&#10;    &lt;Top&gt;42.5196838&lt;/Top&gt;&#10;    &lt;Left&gt;42.5196838&lt;/Left&gt;&#10;    &lt;Width&gt;874.960632&lt;/Width&gt;&#10;    &lt;Height&gt;454.960632&lt;/Height&gt;&#10;  &lt;/WorkArea&gt;&#10;  &lt;AspectW&gt;16&lt;/AspectW&gt;&#10;  &lt;AspectH&gt;9&lt;/AspectH&gt;&#10;  &lt;Width&gt;960&lt;/Width&gt;&#10;  &lt;Height&gt;540&lt;/Height&gt;&#10;  &lt;HGap&gt;10&lt;/HGap&gt;&#10;  &lt;VGap&gt;10&lt;/VGap&gt;&#10;  &lt;OfficeVersion&gt;16&lt;/OfficeVersion&gt;&#10;&lt;/GridTheme&gt;" hidden="1">
            <a:extLst>
              <a:ext uri="{FF2B5EF4-FFF2-40B4-BE49-F238E27FC236}">
                <a16:creationId xmlns:a16="http://schemas.microsoft.com/office/drawing/2014/main" id="{A76B31BA-D75C-4E7F-8C0C-E7571815A4E6}"/>
              </a:ext>
            </a:extLst>
          </p:cNvPr>
          <p:cNvSpPr/>
          <p:nvPr userDrawn="1"/>
        </p:nvSpPr>
        <p:spPr>
          <a:xfrm>
            <a:off x="540000" y="540000"/>
            <a:ext cx="11112000" cy="577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49" name="Rectangle 48" hidden="1">
            <a:extLst>
              <a:ext uri="{FF2B5EF4-FFF2-40B4-BE49-F238E27FC236}">
                <a16:creationId xmlns:a16="http://schemas.microsoft.com/office/drawing/2014/main" id="{F9C0A994-14E1-4B65-BF2E-8D31F94A8C9A}"/>
              </a:ext>
            </a:extLst>
          </p:cNvPr>
          <p:cNvSpPr/>
          <p:nvPr userDrawn="1">
            <p:custDataLst>
              <p:tags r:id="rId23"/>
            </p:custDataLst>
          </p:nvPr>
        </p:nvSpPr>
        <p:spPr>
          <a:xfrm>
            <a:off x="540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0" name="Rectangle 49" hidden="1">
            <a:extLst>
              <a:ext uri="{FF2B5EF4-FFF2-40B4-BE49-F238E27FC236}">
                <a16:creationId xmlns:a16="http://schemas.microsoft.com/office/drawing/2014/main" id="{0A3D5CF3-4482-45C0-8C71-0B45B46988E1}"/>
              </a:ext>
            </a:extLst>
          </p:cNvPr>
          <p:cNvSpPr/>
          <p:nvPr userDrawn="1">
            <p:custDataLst>
              <p:tags r:id="rId24"/>
            </p:custDataLst>
          </p:nvPr>
        </p:nvSpPr>
        <p:spPr>
          <a:xfrm>
            <a:off x="10726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1" name="Rectangle 50" hidden="1">
            <a:extLst>
              <a:ext uri="{FF2B5EF4-FFF2-40B4-BE49-F238E27FC236}">
                <a16:creationId xmlns:a16="http://schemas.microsoft.com/office/drawing/2014/main" id="{91A6C0AD-2321-4FAC-98D6-47B635CD631B}"/>
              </a:ext>
            </a:extLst>
          </p:cNvPr>
          <p:cNvSpPr/>
          <p:nvPr userDrawn="1">
            <p:custDataLst>
              <p:tags r:id="rId25"/>
            </p:custDataLst>
          </p:nvPr>
        </p:nvSpPr>
        <p:spPr>
          <a:xfrm>
            <a:off x="1466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2" name="Rectangle 51" hidden="1">
            <a:extLst>
              <a:ext uri="{FF2B5EF4-FFF2-40B4-BE49-F238E27FC236}">
                <a16:creationId xmlns:a16="http://schemas.microsoft.com/office/drawing/2014/main" id="{9997466F-BE42-4D2B-A88B-8A59B0D18CC6}"/>
              </a:ext>
            </a:extLst>
          </p:cNvPr>
          <p:cNvSpPr/>
          <p:nvPr userDrawn="1">
            <p:custDataLst>
              <p:tags r:id="rId26"/>
            </p:custDataLst>
          </p:nvPr>
        </p:nvSpPr>
        <p:spPr>
          <a:xfrm>
            <a:off x="2392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3" name="Rectangle 52" hidden="1">
            <a:extLst>
              <a:ext uri="{FF2B5EF4-FFF2-40B4-BE49-F238E27FC236}">
                <a16:creationId xmlns:a16="http://schemas.microsoft.com/office/drawing/2014/main" id="{765A479C-2EBC-4B0C-B887-9C571D0D519A}"/>
              </a:ext>
            </a:extLst>
          </p:cNvPr>
          <p:cNvSpPr/>
          <p:nvPr userDrawn="1">
            <p:custDataLst>
              <p:tags r:id="rId27"/>
            </p:custDataLst>
          </p:nvPr>
        </p:nvSpPr>
        <p:spPr>
          <a:xfrm>
            <a:off x="3318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4" name="Rectangle 53" hidden="1">
            <a:extLst>
              <a:ext uri="{FF2B5EF4-FFF2-40B4-BE49-F238E27FC236}">
                <a16:creationId xmlns:a16="http://schemas.microsoft.com/office/drawing/2014/main" id="{2051B843-22F2-46D7-A0BD-EC58E0BFFE2D}"/>
              </a:ext>
            </a:extLst>
          </p:cNvPr>
          <p:cNvSpPr/>
          <p:nvPr userDrawn="1">
            <p:custDataLst>
              <p:tags r:id="rId28"/>
            </p:custDataLst>
          </p:nvPr>
        </p:nvSpPr>
        <p:spPr>
          <a:xfrm>
            <a:off x="4244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5" name="Rectangle 54" hidden="1">
            <a:extLst>
              <a:ext uri="{FF2B5EF4-FFF2-40B4-BE49-F238E27FC236}">
                <a16:creationId xmlns:a16="http://schemas.microsoft.com/office/drawing/2014/main" id="{C83AE160-C72F-4AE8-933A-E591ED1F5631}"/>
              </a:ext>
            </a:extLst>
          </p:cNvPr>
          <p:cNvSpPr/>
          <p:nvPr userDrawn="1">
            <p:custDataLst>
              <p:tags r:id="rId29"/>
            </p:custDataLst>
          </p:nvPr>
        </p:nvSpPr>
        <p:spPr>
          <a:xfrm>
            <a:off x="5170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6" name="Rectangle 55" hidden="1">
            <a:extLst>
              <a:ext uri="{FF2B5EF4-FFF2-40B4-BE49-F238E27FC236}">
                <a16:creationId xmlns:a16="http://schemas.microsoft.com/office/drawing/2014/main" id="{594F49F7-0972-4D67-87A1-DFE4CBB61EB3}"/>
              </a:ext>
            </a:extLst>
          </p:cNvPr>
          <p:cNvSpPr/>
          <p:nvPr userDrawn="1">
            <p:custDataLst>
              <p:tags r:id="rId30"/>
            </p:custDataLst>
          </p:nvPr>
        </p:nvSpPr>
        <p:spPr>
          <a:xfrm>
            <a:off x="6096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7" name="Rectangle 56" hidden="1">
            <a:extLst>
              <a:ext uri="{FF2B5EF4-FFF2-40B4-BE49-F238E27FC236}">
                <a16:creationId xmlns:a16="http://schemas.microsoft.com/office/drawing/2014/main" id="{F217BAF2-A665-41EF-9B43-8AB8D46187BC}"/>
              </a:ext>
            </a:extLst>
          </p:cNvPr>
          <p:cNvSpPr/>
          <p:nvPr userDrawn="1">
            <p:custDataLst>
              <p:tags r:id="rId31"/>
            </p:custDataLst>
          </p:nvPr>
        </p:nvSpPr>
        <p:spPr>
          <a:xfrm>
            <a:off x="7022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8" name="Rectangle 57" hidden="1">
            <a:extLst>
              <a:ext uri="{FF2B5EF4-FFF2-40B4-BE49-F238E27FC236}">
                <a16:creationId xmlns:a16="http://schemas.microsoft.com/office/drawing/2014/main" id="{1A52CB47-659A-4D1B-9DB5-6E70ADC7A6D9}"/>
              </a:ext>
            </a:extLst>
          </p:cNvPr>
          <p:cNvSpPr/>
          <p:nvPr userDrawn="1">
            <p:custDataLst>
              <p:tags r:id="rId32"/>
            </p:custDataLst>
          </p:nvPr>
        </p:nvSpPr>
        <p:spPr>
          <a:xfrm>
            <a:off x="7948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9" name="Rectangle 58" hidden="1">
            <a:extLst>
              <a:ext uri="{FF2B5EF4-FFF2-40B4-BE49-F238E27FC236}">
                <a16:creationId xmlns:a16="http://schemas.microsoft.com/office/drawing/2014/main" id="{56726B8B-8012-4B0A-9AFD-9D2C92153168}"/>
              </a:ext>
            </a:extLst>
          </p:cNvPr>
          <p:cNvSpPr/>
          <p:nvPr userDrawn="1">
            <p:custDataLst>
              <p:tags r:id="rId33"/>
            </p:custDataLst>
          </p:nvPr>
        </p:nvSpPr>
        <p:spPr>
          <a:xfrm>
            <a:off x="8874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60" name="Rectangle 59" hidden="1">
            <a:extLst>
              <a:ext uri="{FF2B5EF4-FFF2-40B4-BE49-F238E27FC236}">
                <a16:creationId xmlns:a16="http://schemas.microsoft.com/office/drawing/2014/main" id="{A3D8B656-0133-4298-A12F-22A206B2F9E8}"/>
              </a:ext>
            </a:extLst>
          </p:cNvPr>
          <p:cNvSpPr/>
          <p:nvPr userDrawn="1">
            <p:custDataLst>
              <p:tags r:id="rId34"/>
            </p:custDataLst>
          </p:nvPr>
        </p:nvSpPr>
        <p:spPr>
          <a:xfrm>
            <a:off x="9800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Tree>
    <p:extLst>
      <p:ext uri="{BB962C8B-B14F-4D97-AF65-F5344CB8AC3E}">
        <p14:creationId xmlns:p14="http://schemas.microsoft.com/office/powerpoint/2010/main" val="402471220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Lst>
  <p:hf hdr="0" ftr="0"/>
  <p:txStyles>
    <p:titleStyle>
      <a:lvl1pPr algn="l" defTabSz="914400" rtl="0" eaLnBrk="1" latinLnBrk="0" hangingPunct="1">
        <a:lnSpc>
          <a:spcPct val="83000"/>
        </a:lnSpc>
        <a:spcBef>
          <a:spcPct val="0"/>
        </a:spcBef>
        <a:buNone/>
        <a:defRPr sz="3600"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600"/>
        </a:spcBef>
        <a:buFont typeface="Arial" panose="020B0604020202020204" pitchFamily="34" charset="0"/>
        <a:buChar char="​"/>
        <a:defRPr sz="2000" b="1" kern="1200">
          <a:solidFill>
            <a:schemeClr val="tx1"/>
          </a:solidFill>
          <a:latin typeface="+mn-lt"/>
          <a:ea typeface="+mn-ea"/>
          <a:cs typeface="+mn-cs"/>
        </a:defRPr>
      </a:lvl4pPr>
      <a:lvl5pPr marL="0" indent="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5pPr>
      <a:lvl6pPr marL="180000" indent="-180000" algn="l" defTabSz="914400" rtl="0" eaLnBrk="1" latinLnBrk="0" hangingPunct="1">
        <a:lnSpc>
          <a:spcPct val="100000"/>
        </a:lnSpc>
        <a:spcBef>
          <a:spcPts val="600"/>
        </a:spcBef>
        <a:buFont typeface="+mj-lt"/>
        <a:buAutoNum type="arabicParenR"/>
        <a:defRPr sz="1000" kern="1200">
          <a:solidFill>
            <a:schemeClr val="tx1"/>
          </a:solidFill>
          <a:latin typeface="+mn-lt"/>
          <a:ea typeface="+mn-ea"/>
          <a:cs typeface="+mn-cs"/>
        </a:defRPr>
      </a:lvl6pPr>
      <a:lvl7pPr marL="228600" indent="-228600" algn="l" defTabSz="914400" rtl="0" eaLnBrk="1" latinLnBrk="0" hangingPunct="1">
        <a:lnSpc>
          <a:spcPct val="100000"/>
        </a:lnSpc>
        <a:spcBef>
          <a:spcPts val="600"/>
        </a:spcBef>
        <a:buFont typeface="+mj-lt"/>
        <a:buAutoNum type="alphaLcParenR"/>
        <a:defRPr sz="1000" kern="1200" baseline="0">
          <a:solidFill>
            <a:schemeClr val="tx1"/>
          </a:solidFill>
          <a:latin typeface="+mn-lt"/>
          <a:ea typeface="+mn-ea"/>
          <a:cs typeface="+mn-cs"/>
        </a:defRPr>
      </a:lvl7pPr>
      <a:lvl8pPr marL="180000" indent="-18000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7200" kern="1200" baseline="0">
          <a:solidFill>
            <a:schemeClr val="tx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0">
          <p15:clr>
            <a:srgbClr val="F26B43"/>
          </p15:clr>
        </p15:guide>
        <p15:guide id="2" pos="7339">
          <p15:clr>
            <a:srgbClr val="F26B43"/>
          </p15:clr>
        </p15:guide>
        <p15:guide id="3" orient="horz" pos="340">
          <p15:clr>
            <a:srgbClr val="F26B43"/>
          </p15:clr>
        </p15:guide>
        <p15:guide id="4" orient="horz" pos="3979">
          <p15:clr>
            <a:srgbClr val="F26B43"/>
          </p15:clr>
        </p15:guide>
        <p15:guide id="5" pos="923">
          <p15:clr>
            <a:srgbClr val="F26B43"/>
          </p15:clr>
        </p15:guide>
        <p15:guide id="6" pos="6756">
          <p15:clr>
            <a:srgbClr val="F26B43"/>
          </p15:clr>
        </p15:guide>
        <p15:guide id="7" pos="1506">
          <p15:clr>
            <a:srgbClr val="F26B43"/>
          </p15:clr>
        </p15:guide>
        <p15:guide id="8" pos="2090">
          <p15:clr>
            <a:srgbClr val="F26B43"/>
          </p15:clr>
        </p15:guide>
        <p15:guide id="9" pos="2673">
          <p15:clr>
            <a:srgbClr val="F26B43"/>
          </p15:clr>
        </p15:guide>
        <p15:guide id="10" pos="3256">
          <p15:clr>
            <a:srgbClr val="F26B43"/>
          </p15:clr>
        </p15:guide>
        <p15:guide id="11" pos="3840">
          <p15:clr>
            <a:srgbClr val="F26B43"/>
          </p15:clr>
        </p15:guide>
        <p15:guide id="12" pos="4423">
          <p15:clr>
            <a:srgbClr val="F26B43"/>
          </p15:clr>
        </p15:guide>
        <p15:guide id="13" pos="5006">
          <p15:clr>
            <a:srgbClr val="F26B43"/>
          </p15:clr>
        </p15:guide>
        <p15:guide id="14" pos="5589">
          <p15:clr>
            <a:srgbClr val="F26B43"/>
          </p15:clr>
        </p15:guide>
        <p15:guide id="15" pos="617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Billede 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869791" y="2176758"/>
            <a:ext cx="8322208" cy="4681242"/>
          </a:xfrm>
          <a:prstGeom prst="rect">
            <a:avLst/>
          </a:prstGeom>
        </p:spPr>
      </p:pic>
      <p:sp>
        <p:nvSpPr>
          <p:cNvPr id="2" name="Pladsholder til titel 1"/>
          <p:cNvSpPr>
            <a:spLocks noGrp="1"/>
          </p:cNvSpPr>
          <p:nvPr>
            <p:ph type="title"/>
          </p:nvPr>
        </p:nvSpPr>
        <p:spPr>
          <a:xfrm>
            <a:off x="320984" y="130456"/>
            <a:ext cx="11550032" cy="1023207"/>
          </a:xfrm>
          <a:prstGeom prst="rect">
            <a:avLst/>
          </a:prstGeom>
        </p:spPr>
        <p:txBody>
          <a:bodyPr vert="horz" lIns="91440" tIns="45720" rIns="91440" bIns="45720" rtlCol="0" anchor="ctr">
            <a:normAutofit/>
          </a:bodyPr>
          <a:lstStyle/>
          <a:p>
            <a:r>
              <a:rPr lang="da-DK"/>
              <a:t>Klik for at redigere i masteren</a:t>
            </a:r>
          </a:p>
        </p:txBody>
      </p:sp>
      <p:sp>
        <p:nvSpPr>
          <p:cNvPr id="3" name="Pladsholder til tekst 2"/>
          <p:cNvSpPr>
            <a:spLocks noGrp="1"/>
          </p:cNvSpPr>
          <p:nvPr>
            <p:ph type="body" idx="1"/>
          </p:nvPr>
        </p:nvSpPr>
        <p:spPr>
          <a:xfrm>
            <a:off x="320984" y="1462465"/>
            <a:ext cx="11550032" cy="4598469"/>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2" name="Tekstfelt 11"/>
          <p:cNvSpPr txBox="1"/>
          <p:nvPr userDrawn="1"/>
        </p:nvSpPr>
        <p:spPr>
          <a:xfrm>
            <a:off x="3637503" y="7194620"/>
            <a:ext cx="184731" cy="369332"/>
          </a:xfrm>
          <a:prstGeom prst="rect">
            <a:avLst/>
          </a:prstGeom>
          <a:noFill/>
        </p:spPr>
        <p:txBody>
          <a:bodyPr wrap="none" rtlCol="0">
            <a:spAutoFit/>
          </a:bodyPr>
          <a:lstStyle/>
          <a:p>
            <a:endParaRPr lang="da-DK"/>
          </a:p>
        </p:txBody>
      </p:sp>
      <p:pic>
        <p:nvPicPr>
          <p:cNvPr id="11" name="Billede 10"/>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20985" y="6342076"/>
            <a:ext cx="2066166" cy="253105"/>
          </a:xfrm>
          <a:prstGeom prst="rect">
            <a:avLst/>
          </a:prstGeom>
        </p:spPr>
      </p:pic>
      <p:sp>
        <p:nvSpPr>
          <p:cNvPr id="16" name="Tekstfelt 15"/>
          <p:cNvSpPr txBox="1"/>
          <p:nvPr userDrawn="1"/>
        </p:nvSpPr>
        <p:spPr>
          <a:xfrm>
            <a:off x="10237872" y="6332140"/>
            <a:ext cx="1568918" cy="276999"/>
          </a:xfrm>
          <a:prstGeom prst="rect">
            <a:avLst/>
          </a:prstGeom>
          <a:noFill/>
        </p:spPr>
        <p:txBody>
          <a:bodyPr wrap="square" rtlCol="0">
            <a:spAutoFit/>
          </a:bodyPr>
          <a:lstStyle/>
          <a:p>
            <a:pPr algn="ctr"/>
            <a:r>
              <a:rPr lang="da-DK" sz="1200">
                <a:solidFill>
                  <a:prstClr val="white"/>
                </a:solidFill>
              </a:rPr>
              <a:t>Side </a:t>
            </a:r>
            <a:fld id="{0696120E-B2E3-FB48-A398-4A2F26316A71}" type="slidenum">
              <a:rPr lang="da-DK" sz="1200" smtClean="0">
                <a:solidFill>
                  <a:prstClr val="white"/>
                </a:solidFill>
              </a:rPr>
              <a:pPr algn="ctr"/>
              <a:t>‹nr.›</a:t>
            </a:fld>
            <a:r>
              <a:rPr lang="da-DK" sz="1200">
                <a:solidFill>
                  <a:prstClr val="white"/>
                </a:solidFill>
              </a:rPr>
              <a:t>  </a:t>
            </a:r>
          </a:p>
        </p:txBody>
      </p:sp>
    </p:spTree>
    <p:extLst>
      <p:ext uri="{BB962C8B-B14F-4D97-AF65-F5344CB8AC3E}">
        <p14:creationId xmlns:p14="http://schemas.microsoft.com/office/powerpoint/2010/main" val="1463335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da-DK"/>
              <a:t>Klik for at redigere titeltypografien i masteren</a:t>
            </a:r>
            <a:endParaRPr lang="en-US"/>
          </a:p>
        </p:txBody>
      </p:sp>
      <p:sp>
        <p:nvSpPr>
          <p:cNvPr id="3" name="Text Placeholder 2"/>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pic>
        <p:nvPicPr>
          <p:cNvPr id="5" name="Billede 4">
            <a:extLst>
              <a:ext uri="{FF2B5EF4-FFF2-40B4-BE49-F238E27FC236}">
                <a16:creationId xmlns:a16="http://schemas.microsoft.com/office/drawing/2014/main" id="{3D51639A-79A3-45F4-9E06-DFA355FE7479}"/>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468997" y="6176965"/>
            <a:ext cx="1622241" cy="617092"/>
          </a:xfrm>
          <a:prstGeom prst="rect">
            <a:avLst/>
          </a:prstGeom>
        </p:spPr>
      </p:pic>
    </p:spTree>
    <p:extLst>
      <p:ext uri="{BB962C8B-B14F-4D97-AF65-F5344CB8AC3E}">
        <p14:creationId xmlns:p14="http://schemas.microsoft.com/office/powerpoint/2010/main" val="254894023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AC077CC4-60BC-F04E-BDAD-885123D80130}"/>
              </a:ext>
            </a:extLst>
          </p:cNvPr>
          <p:cNvSpPr>
            <a:spLocks noGrp="1"/>
          </p:cNvSpPr>
          <p:nvPr>
            <p:ph type="body" idx="1"/>
          </p:nvPr>
        </p:nvSpPr>
        <p:spPr>
          <a:xfrm>
            <a:off x="695324" y="1808163"/>
            <a:ext cx="10801349" cy="4357687"/>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sidefod 4">
            <a:extLst>
              <a:ext uri="{FF2B5EF4-FFF2-40B4-BE49-F238E27FC236}">
                <a16:creationId xmlns:a16="http://schemas.microsoft.com/office/drawing/2014/main" id="{AA1A2982-F123-FB4D-AF85-B6E609EFC824}"/>
              </a:ext>
            </a:extLst>
          </p:cNvPr>
          <p:cNvSpPr>
            <a:spLocks noGrp="1"/>
          </p:cNvSpPr>
          <p:nvPr>
            <p:ph type="ftr" sz="quarter" idx="3"/>
          </p:nvPr>
        </p:nvSpPr>
        <p:spPr>
          <a:xfrm>
            <a:off x="230505" y="6308725"/>
            <a:ext cx="4114800" cy="168276"/>
          </a:xfrm>
          <a:prstGeom prst="rect">
            <a:avLst/>
          </a:prstGeom>
        </p:spPr>
        <p:txBody>
          <a:bodyPr vert="horz" lIns="0" tIns="36000" rIns="36000" bIns="0" rtlCol="0" anchor="b" anchorCtr="0"/>
          <a:lstStyle>
            <a:lvl1pPr algn="l">
              <a:defRPr sz="900">
                <a:solidFill>
                  <a:schemeClr val="tx2"/>
                </a:solidFill>
              </a:defRPr>
            </a:lvl1pPr>
          </a:lstStyle>
          <a:p>
            <a:r>
              <a:rPr lang="da-DK"/>
              <a:t>Team Taxi - Vejtransportuddannelser</a:t>
            </a:r>
            <a:endParaRPr lang="da-DK" dirty="0"/>
          </a:p>
        </p:txBody>
      </p:sp>
      <p:sp>
        <p:nvSpPr>
          <p:cNvPr id="6" name="Pladsholder til slidenummer 5">
            <a:extLst>
              <a:ext uri="{FF2B5EF4-FFF2-40B4-BE49-F238E27FC236}">
                <a16:creationId xmlns:a16="http://schemas.microsoft.com/office/drawing/2014/main" id="{BAC7078B-531F-B748-ABAD-66BCF7D19956}"/>
              </a:ext>
            </a:extLst>
          </p:cNvPr>
          <p:cNvSpPr>
            <a:spLocks noGrp="1"/>
          </p:cNvSpPr>
          <p:nvPr>
            <p:ph type="sldNum" sz="quarter" idx="4"/>
          </p:nvPr>
        </p:nvSpPr>
        <p:spPr>
          <a:xfrm>
            <a:off x="230505" y="6490336"/>
            <a:ext cx="1598295" cy="168277"/>
          </a:xfrm>
          <a:prstGeom prst="rect">
            <a:avLst/>
          </a:prstGeom>
        </p:spPr>
        <p:txBody>
          <a:bodyPr vert="horz" lIns="0" tIns="0" rIns="36000" bIns="36000" rtlCol="0" anchor="t" anchorCtr="0"/>
          <a:lstStyle>
            <a:lvl1pPr algn="l">
              <a:defRPr sz="700" b="1">
                <a:solidFill>
                  <a:schemeClr val="tx2"/>
                </a:solidFill>
              </a:defRPr>
            </a:lvl1pPr>
          </a:lstStyle>
          <a:p>
            <a:r>
              <a:rPr lang="da-DK" dirty="0"/>
              <a:t>Side </a:t>
            </a:r>
            <a:fld id="{58ACB27B-8CDD-D145-894C-191927230372}" type="slidenum">
              <a:rPr lang="da-DK" smtClean="0"/>
              <a:pPr/>
              <a:t>‹nr.›</a:t>
            </a:fld>
            <a:endParaRPr lang="da-DK" dirty="0"/>
          </a:p>
        </p:txBody>
      </p:sp>
      <p:pic>
        <p:nvPicPr>
          <p:cNvPr id="7" name="Billede 6" descr="Et billede, der indeholder sidder, skilt, mad, orange&#10;&#10;Automatisk genereret beskrivelse">
            <a:extLst>
              <a:ext uri="{FF2B5EF4-FFF2-40B4-BE49-F238E27FC236}">
                <a16:creationId xmlns:a16="http://schemas.microsoft.com/office/drawing/2014/main" id="{49CC4C10-CFF8-DE43-B6A5-1BA71EC1FAED}"/>
              </a:ext>
            </a:extLst>
          </p:cNvPr>
          <p:cNvPicPr>
            <a:picLocks noChangeAspect="1"/>
          </p:cNvPicPr>
          <p:nvPr userDrawn="1"/>
        </p:nvPicPr>
        <p:blipFill>
          <a:blip r:embed="rId27"/>
          <a:stretch>
            <a:fillRect/>
          </a:stretch>
        </p:blipFill>
        <p:spPr>
          <a:xfrm>
            <a:off x="9820656" y="6215586"/>
            <a:ext cx="1943608" cy="361201"/>
          </a:xfrm>
          <a:prstGeom prst="rect">
            <a:avLst/>
          </a:prstGeom>
        </p:spPr>
      </p:pic>
      <p:sp>
        <p:nvSpPr>
          <p:cNvPr id="9" name="Pladsholder til titel 8">
            <a:extLst>
              <a:ext uri="{FF2B5EF4-FFF2-40B4-BE49-F238E27FC236}">
                <a16:creationId xmlns:a16="http://schemas.microsoft.com/office/drawing/2014/main" id="{855870BB-73E2-654A-B606-2D6C8A6BAC1F}"/>
              </a:ext>
            </a:extLst>
          </p:cNvPr>
          <p:cNvSpPr>
            <a:spLocks noGrp="1"/>
          </p:cNvSpPr>
          <p:nvPr>
            <p:ph type="title"/>
          </p:nvPr>
        </p:nvSpPr>
        <p:spPr>
          <a:xfrm>
            <a:off x="695324" y="365125"/>
            <a:ext cx="10658476" cy="1325563"/>
          </a:xfrm>
          <a:prstGeom prst="rect">
            <a:avLst/>
          </a:prstGeom>
        </p:spPr>
        <p:txBody>
          <a:bodyPr vert="horz" lIns="91440" tIns="45720" rIns="91440" bIns="45720" rtlCol="0" anchor="b" anchorCtr="0">
            <a:normAutofit/>
          </a:bodyPr>
          <a:lstStyle/>
          <a:p>
            <a:r>
              <a:rPr lang="da-DK" dirty="0"/>
              <a:t>Klik for at redigere titeltypografien i masteren</a:t>
            </a:r>
          </a:p>
        </p:txBody>
      </p:sp>
    </p:spTree>
    <p:extLst>
      <p:ext uri="{BB962C8B-B14F-4D97-AF65-F5344CB8AC3E}">
        <p14:creationId xmlns:p14="http://schemas.microsoft.com/office/powerpoint/2010/main" val="201397891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 id="2147483780" r:id="rId24"/>
    <p:sldLayoutId id="2147483781" r:id="rId25"/>
  </p:sldLayoutIdLst>
  <p:transition spd="slow">
    <p:push dir="r"/>
  </p:transition>
  <p:hf hdr="0" dt="0"/>
  <p:txStyles>
    <p:titleStyle>
      <a:lvl1pPr algn="l" defTabSz="914400" rtl="0" eaLnBrk="1" latinLnBrk="0" hangingPunct="1">
        <a:lnSpc>
          <a:spcPct val="90000"/>
        </a:lnSpc>
        <a:spcBef>
          <a:spcPct val="0"/>
        </a:spcBef>
        <a:buNone/>
        <a:defRPr sz="3200" b="1" kern="1200" cap="all" baseline="0">
          <a:solidFill>
            <a:schemeClr val="accent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2"/>
          </a:solidFill>
          <a:latin typeface="+mn-lt"/>
          <a:ea typeface="+mn-ea"/>
          <a:cs typeface="+mn-cs"/>
        </a:defRPr>
      </a:lvl1pPr>
      <a:lvl2pPr marL="271463" indent="-254000" algn="l" defTabSz="914400" rtl="0" eaLnBrk="1" latinLnBrk="0" hangingPunct="1">
        <a:lnSpc>
          <a:spcPct val="90000"/>
        </a:lnSpc>
        <a:spcBef>
          <a:spcPts val="500"/>
        </a:spcBef>
        <a:buFont typeface="Arial" panose="020B0604020202020204" pitchFamily="34" charset="0"/>
        <a:buChar char="•"/>
        <a:tabLst/>
        <a:defRPr sz="2000" kern="1200">
          <a:solidFill>
            <a:schemeClr val="tx2"/>
          </a:solidFill>
          <a:latin typeface="+mn-lt"/>
          <a:ea typeface="+mn-ea"/>
          <a:cs typeface="+mn-cs"/>
        </a:defRPr>
      </a:lvl2pPr>
      <a:lvl3pPr marL="48895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tx2"/>
          </a:solidFill>
          <a:latin typeface="+mn-lt"/>
          <a:ea typeface="+mn-ea"/>
          <a:cs typeface="+mn-cs"/>
        </a:defRPr>
      </a:lvl3pPr>
      <a:lvl4pPr marL="7620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tx2"/>
          </a:solidFill>
          <a:latin typeface="+mn-lt"/>
          <a:ea typeface="+mn-ea"/>
          <a:cs typeface="+mn-cs"/>
        </a:defRPr>
      </a:lvl4pPr>
      <a:lvl5pPr marL="1023938" indent="-254000" algn="l" defTabSz="914400" rtl="0" eaLnBrk="1" latinLnBrk="0" hangingPunct="1">
        <a:lnSpc>
          <a:spcPct val="90000"/>
        </a:lnSpc>
        <a:spcBef>
          <a:spcPts val="500"/>
        </a:spcBef>
        <a:buFont typeface="Arial" panose="020B0604020202020204" pitchFamily="34" charset="0"/>
        <a:buChar char="•"/>
        <a:tabLst/>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mailto:tur@tur.dk"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hyperlink" Target="https://www.uvm.dk/puljer-udbud-og-prisuddelinger/puljer/puljeoversigt/aktive-puljer/pulje-til-udvikling-og-afproevning-af-undervisningsforloeb-paa-erhvervs" TargetMode="External"/><Relationship Id="rId4" Type="http://schemas.openxmlformats.org/officeDocument/2006/relationships/hyperlink" Target="https://www.uvm.dk/puljer-udbud-og-prisuddelinger/puljer/puljeoversigt/aktive-puljer/pulje-til-udstyrsinvesteringer-og-tilhoerende-kompetenceudviklin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linkedin.com/company/transporterhvervets-uddannelser" TargetMode="External"/><Relationship Id="rId2" Type="http://schemas.openxmlformats.org/officeDocument/2006/relationships/hyperlink" Target="https://www.tur.dk/" TargetMode="External"/><Relationship Id="rId1" Type="http://schemas.openxmlformats.org/officeDocument/2006/relationships/slideLayout" Target="../slideLayouts/slideLayout8.xml"/><Relationship Id="rId5" Type="http://schemas.openxmlformats.org/officeDocument/2006/relationships/hyperlink" Target="https://www.instagram.com/mintransportuddannelse/" TargetMode="External"/><Relationship Id="rId4" Type="http://schemas.openxmlformats.org/officeDocument/2006/relationships/hyperlink" Target="https://www.facebook.com/MinTransportuddannelse"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hyperlink" Target="https://www.retsinformation.dk/eli/lta/2022/1100" TargetMode="Externa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2" Type="http://schemas.openxmlformats.org/officeDocument/2006/relationships/hyperlink" Target="https://fstyr.dk/da/Lister/Nyheder/Nyheder/2022/08/Dispensation-fra-sprogkrav-for-buschauff%C3%B8rer" TargetMode="External"/><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2" Type="http://schemas.openxmlformats.org/officeDocument/2006/relationships/hyperlink" Target="https://fstyr.dk/da/Lister/Nyheder/Nyheder/2022/07/EU-vedtager-forordning-vedroerende-ukrainske-koerekort-og-chauffoeruddannelsesbeviser" TargetMode="External"/><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hyperlink" Target="mailto:mh@tur.dk" TargetMode="Externa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hyperlink" Target="https://pixabay.com/da/sp%C3%B8rgsm%C3%A5lstegn-hvorfor-sp%C3%B8rgsm%C3%A5l-1829459/" TargetMode="External"/><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41.xml"/><Relationship Id="rId5" Type="http://schemas.openxmlformats.org/officeDocument/2006/relationships/image" Target="../media/image46.svg"/><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shop.turteori.dk/teoriopgaver-til-gaffeltruck-10640.html" TargetMode="Externa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shop.turteori.dk/koretojets-opbygning-bog.html" TargetMode="Externa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2.png"/></Relationships>
</file>

<file path=ppt/slides/_rels/slide66.xml.rels><?xml version="1.0" encoding="UTF-8" standalone="yes"?>
<Relationships xmlns="http://schemas.openxmlformats.org/package/2006/relationships"><Relationship Id="rId3" Type="http://schemas.openxmlformats.org/officeDocument/2006/relationships/hyperlink" Target="https://ng-koeretoejetsopbygning.ibog.turteori.dk/?id=1" TargetMode="External"/><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14013634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8939" y="851132"/>
            <a:ext cx="9252520" cy="2234454"/>
          </a:xfrm>
          <a:prstGeom prst="rect">
            <a:avLst/>
          </a:prstGeom>
        </p:spPr>
      </p:pic>
      <p:sp>
        <p:nvSpPr>
          <p:cNvPr id="4" name="Rektangel 3"/>
          <p:cNvSpPr/>
          <p:nvPr/>
        </p:nvSpPr>
        <p:spPr>
          <a:xfrm>
            <a:off x="2372565" y="3097435"/>
            <a:ext cx="6876256" cy="20162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prstClr val="white"/>
              </a:solidFill>
            </a:endParaRPr>
          </a:p>
        </p:txBody>
      </p:sp>
      <p:sp>
        <p:nvSpPr>
          <p:cNvPr id="5" name="Pladsholder til indhold 4"/>
          <p:cNvSpPr>
            <a:spLocks noGrp="1"/>
          </p:cNvSpPr>
          <p:nvPr>
            <p:ph idx="1"/>
          </p:nvPr>
        </p:nvSpPr>
        <p:spPr>
          <a:xfrm>
            <a:off x="2851889" y="3183205"/>
            <a:ext cx="6552728" cy="3860908"/>
          </a:xfrm>
        </p:spPr>
        <p:txBody>
          <a:bodyPr>
            <a:normAutofit/>
          </a:bodyPr>
          <a:lstStyle/>
          <a:p>
            <a:pPr algn="ctr">
              <a:buNone/>
            </a:pPr>
            <a:r>
              <a:rPr lang="da-DK" sz="5400" b="1">
                <a:latin typeface="Arial Black" pitchFamily="34" charset="0"/>
                <a:cs typeface="Arial" pitchFamily="34" charset="0"/>
              </a:rPr>
              <a:t>AMU</a:t>
            </a:r>
          </a:p>
          <a:p>
            <a:pPr algn="ctr">
              <a:buNone/>
            </a:pPr>
            <a:r>
              <a:rPr lang="da-DK" sz="5400" b="1">
                <a:latin typeface="Arial Black" pitchFamily="34" charset="0"/>
                <a:cs typeface="Arial" pitchFamily="34" charset="0"/>
              </a:rPr>
              <a:t>DIALOGMØDE</a:t>
            </a:r>
          </a:p>
          <a:p>
            <a:pPr marL="0" indent="0">
              <a:buNone/>
            </a:pPr>
            <a:endParaRPr lang="da-DK" sz="5800" b="1">
              <a:latin typeface="Calibri"/>
              <a:ea typeface="Calibri"/>
              <a:cs typeface="Calibri"/>
            </a:endParaRPr>
          </a:p>
        </p:txBody>
      </p:sp>
      <p:sp>
        <p:nvSpPr>
          <p:cNvPr id="6" name="Rectangle 1"/>
          <p:cNvSpPr>
            <a:spLocks noChangeArrowheads="1"/>
          </p:cNvSpPr>
          <p:nvPr/>
        </p:nvSpPr>
        <p:spPr bwMode="auto">
          <a:xfrm>
            <a:off x="4506426" y="5259397"/>
            <a:ext cx="3360022" cy="107721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a:r>
              <a:rPr lang="da-DK" sz="3200" b="1"/>
              <a:t>1. september 2022</a:t>
            </a:r>
          </a:p>
          <a:p>
            <a:pPr algn="ctr"/>
            <a:r>
              <a:rPr lang="da-DK" sz="3200" b="1"/>
              <a:t>SDE, Odense</a:t>
            </a:r>
            <a:endParaRPr lang="nn-NO" sz="3200" b="1"/>
          </a:p>
        </p:txBody>
      </p:sp>
    </p:spTree>
    <p:extLst>
      <p:ext uri="{BB962C8B-B14F-4D97-AF65-F5344CB8AC3E}">
        <p14:creationId xmlns:p14="http://schemas.microsoft.com/office/powerpoint/2010/main" val="1737755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lstStyle/>
          <a:p>
            <a:r>
              <a:rPr lang="da-DK"/>
              <a:t>Grønne puljer</a:t>
            </a:r>
          </a:p>
        </p:txBody>
      </p:sp>
      <p:sp>
        <p:nvSpPr>
          <p:cNvPr id="3" name="Pladsholder til indhold 2">
            <a:extLst>
              <a:ext uri="{FF2B5EF4-FFF2-40B4-BE49-F238E27FC236}">
                <a16:creationId xmlns:a16="http://schemas.microsoft.com/office/drawing/2014/main" id="{52305308-BA94-4AA5-A938-41F56B8E80C8}"/>
              </a:ext>
            </a:extLst>
          </p:cNvPr>
          <p:cNvSpPr>
            <a:spLocks noGrp="1"/>
          </p:cNvSpPr>
          <p:nvPr>
            <p:ph idx="1"/>
          </p:nvPr>
        </p:nvSpPr>
        <p:spPr/>
        <p:txBody>
          <a:bodyPr>
            <a:normAutofit fontScale="92500" lnSpcReduction="20000"/>
          </a:bodyPr>
          <a:lstStyle/>
          <a:p>
            <a:pPr marL="0" indent="0">
              <a:buNone/>
            </a:pPr>
            <a:r>
              <a:rPr lang="da-DK" sz="2400"/>
              <a:t>Pulje 1 </a:t>
            </a:r>
          </a:p>
          <a:p>
            <a:pPr marL="0" indent="0">
              <a:buNone/>
            </a:pPr>
            <a:r>
              <a:rPr lang="da-DK" sz="2400" b="1"/>
              <a:t>Pulje til udstyrsinvesteringer og tilhørende kompetenceudvikling målrettet udvalgte sektorer inden for erhvervs- og arbejdsmarkedsuddannelserne.</a:t>
            </a:r>
          </a:p>
          <a:p>
            <a:pPr marL="0" indent="0">
              <a:buNone/>
            </a:pPr>
            <a:r>
              <a:rPr lang="da-DK" sz="2400"/>
              <a:t>For puljen til udstyrsinvesteringer og tilhørende kompetenceudvikling er det et krav (jf. puljevejledningens afsnit 1.4 ”Vilkår for tilskud” side 5), at ”udstyrsinvesteringer og tilhørende kompetenceudvikling </a:t>
            </a:r>
            <a:r>
              <a:rPr lang="da-DK" sz="2400" u="sng"/>
              <a:t>skal</a:t>
            </a:r>
            <a:r>
              <a:rPr lang="da-DK" sz="2400"/>
              <a:t> gennemføres med </a:t>
            </a:r>
            <a:r>
              <a:rPr lang="da-DK" sz="2400" u="sng"/>
              <a:t>inddragelse af mindst ét relevant fagligt udvalg eller efteruddannelsesudvalg</a:t>
            </a:r>
            <a:r>
              <a:rPr lang="da-DK" sz="2400"/>
              <a:t>, jf. afsnit 1.1. Puljens baggrund og formål.</a:t>
            </a:r>
          </a:p>
          <a:p>
            <a:pPr marL="0" indent="0">
              <a:buNone/>
            </a:pPr>
            <a:endParaRPr lang="da-DK" sz="2400"/>
          </a:p>
          <a:p>
            <a:pPr marL="0" indent="0">
              <a:buNone/>
            </a:pPr>
            <a:r>
              <a:rPr lang="da-DK" sz="2400"/>
              <a:t> Samarbejdet skal være tilkendegivet på ansøgningstidspunktet, og ansøger skal indsende dokumentation herfor med ansøgningen”. </a:t>
            </a:r>
          </a:p>
          <a:p>
            <a:pPr marL="0" indent="0">
              <a:buNone/>
            </a:pPr>
            <a:r>
              <a:rPr lang="da-DK" sz="2400"/>
              <a:t>Formålet med samarbejdet er at understøtte gensidig deling af nyeste viden om relevant udstyr og tilhørende behov for kompetenceudvikling af faglærere/undervisere.</a:t>
            </a:r>
          </a:p>
          <a:p>
            <a:pPr marL="0" indent="0">
              <a:buNone/>
            </a:pPr>
            <a:endParaRPr lang="da-DK" sz="2400"/>
          </a:p>
          <a:p>
            <a:pPr marL="0" indent="0">
              <a:buNone/>
            </a:pPr>
            <a:r>
              <a:rPr lang="da-DK"/>
              <a:t> </a:t>
            </a:r>
          </a:p>
        </p:txBody>
      </p:sp>
    </p:spTree>
    <p:extLst>
      <p:ext uri="{BB962C8B-B14F-4D97-AF65-F5344CB8AC3E}">
        <p14:creationId xmlns:p14="http://schemas.microsoft.com/office/powerpoint/2010/main" val="2607418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lstStyle/>
          <a:p>
            <a:r>
              <a:rPr lang="da-DK"/>
              <a:t>Grønne puljer</a:t>
            </a:r>
          </a:p>
        </p:txBody>
      </p:sp>
      <p:sp>
        <p:nvSpPr>
          <p:cNvPr id="3" name="Pladsholder til indhold 2">
            <a:extLst>
              <a:ext uri="{FF2B5EF4-FFF2-40B4-BE49-F238E27FC236}">
                <a16:creationId xmlns:a16="http://schemas.microsoft.com/office/drawing/2014/main" id="{52305308-BA94-4AA5-A938-41F56B8E80C8}"/>
              </a:ext>
            </a:extLst>
          </p:cNvPr>
          <p:cNvSpPr>
            <a:spLocks noGrp="1"/>
          </p:cNvSpPr>
          <p:nvPr>
            <p:ph idx="1"/>
          </p:nvPr>
        </p:nvSpPr>
        <p:spPr/>
        <p:txBody>
          <a:bodyPr>
            <a:normAutofit/>
          </a:bodyPr>
          <a:lstStyle/>
          <a:p>
            <a:pPr marL="0" indent="0">
              <a:buNone/>
            </a:pPr>
            <a:r>
              <a:rPr lang="da-DK" sz="2200"/>
              <a:t>Pulje 1</a:t>
            </a:r>
          </a:p>
          <a:p>
            <a:pPr marL="0" indent="0">
              <a:buNone/>
            </a:pPr>
            <a:r>
              <a:rPr lang="da-DK" sz="2200" i="1"/>
              <a:t>I pulje til udstyrsinvesteringer og tilhørende kompetenceudvikling skal de enkelte ansøgere inddrage de relevante faglige udvalg ved at angive, hvilket fagligt eller efteruddannelsesudvalg, skolen/institutionen har aftalt at samarbejde med. Derudover skal ansøger beskrive, hvordan det faglige udvalg eller efteruddannelsesudvalg, som skolen/institutionen samarbejder med, inddrages i forbindelse med udstyrsinvesteringer og tilhørende kompetenceudvikling, så der sikres deling af nyeste viden om relevant udstyr og kompetenceudvikling.</a:t>
            </a:r>
          </a:p>
          <a:p>
            <a:pPr marL="0" indent="0">
              <a:buNone/>
            </a:pPr>
            <a:endParaRPr lang="da-DK" sz="2200" i="1"/>
          </a:p>
          <a:p>
            <a:pPr marL="0" indent="0">
              <a:buNone/>
            </a:pPr>
            <a:endParaRPr lang="da-DK"/>
          </a:p>
          <a:p>
            <a:pPr marL="0" indent="0">
              <a:buNone/>
            </a:pPr>
            <a:r>
              <a:rPr lang="da-DK"/>
              <a:t> </a:t>
            </a:r>
          </a:p>
        </p:txBody>
      </p:sp>
    </p:spTree>
    <p:extLst>
      <p:ext uri="{BB962C8B-B14F-4D97-AF65-F5344CB8AC3E}">
        <p14:creationId xmlns:p14="http://schemas.microsoft.com/office/powerpoint/2010/main" val="1332569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lstStyle/>
          <a:p>
            <a:r>
              <a:rPr lang="da-DK"/>
              <a:t>Grønne puljer</a:t>
            </a:r>
          </a:p>
        </p:txBody>
      </p:sp>
      <p:sp>
        <p:nvSpPr>
          <p:cNvPr id="3" name="Pladsholder til indhold 2">
            <a:extLst>
              <a:ext uri="{FF2B5EF4-FFF2-40B4-BE49-F238E27FC236}">
                <a16:creationId xmlns:a16="http://schemas.microsoft.com/office/drawing/2014/main" id="{52305308-BA94-4AA5-A938-41F56B8E80C8}"/>
              </a:ext>
            </a:extLst>
          </p:cNvPr>
          <p:cNvSpPr>
            <a:spLocks noGrp="1"/>
          </p:cNvSpPr>
          <p:nvPr>
            <p:ph idx="1"/>
          </p:nvPr>
        </p:nvSpPr>
        <p:spPr/>
        <p:txBody>
          <a:bodyPr>
            <a:normAutofit fontScale="77500" lnSpcReduction="20000"/>
          </a:bodyPr>
          <a:lstStyle/>
          <a:p>
            <a:pPr marL="0" indent="0">
              <a:buNone/>
            </a:pPr>
            <a:r>
              <a:rPr lang="da-DK"/>
              <a:t>Pulje 2 </a:t>
            </a:r>
          </a:p>
          <a:p>
            <a:pPr marL="0" indent="0">
              <a:buNone/>
            </a:pPr>
            <a:r>
              <a:rPr lang="da-DK" b="1"/>
              <a:t>Pulje til udvikling og afprøvning af undervisningsforløb på erhvervs- og arbejdsmarkedsuddannelserne inden for grøn omstilling og bæredygtighed.</a:t>
            </a:r>
          </a:p>
          <a:p>
            <a:pPr marL="0" indent="0">
              <a:buNone/>
            </a:pPr>
            <a:r>
              <a:rPr lang="da-DK"/>
              <a:t>Det fremgår af puljevejledning til udvikling og afprøvning af undervisningsforløb på erhvervs- og arbejdsmarkedsuddannelser inden for grøn omstilling og bæredygtighed, at det skal sikres, at de undervisningsforløb, der udvikles og afprøves, bygger på den viden, som faglige udvalg og efteruddannelsesudvalg har om den grønne omstilling og de erhvervsrettede uddannelser.</a:t>
            </a:r>
          </a:p>
          <a:p>
            <a:pPr marL="0" indent="0">
              <a:buNone/>
            </a:pPr>
            <a:endParaRPr lang="da-DK"/>
          </a:p>
          <a:p>
            <a:pPr marL="0" indent="0">
              <a:buNone/>
            </a:pPr>
            <a:r>
              <a:rPr lang="da-DK"/>
              <a:t>Faglige udvalg </a:t>
            </a:r>
            <a:r>
              <a:rPr lang="da-DK" u="sng"/>
              <a:t>kan</a:t>
            </a:r>
            <a:r>
              <a:rPr lang="da-DK"/>
              <a:t> evt. indgå som samarbejdspartnere i et projekt, men det er </a:t>
            </a:r>
            <a:r>
              <a:rPr lang="da-DK" u="sng"/>
              <a:t>ikke</a:t>
            </a:r>
            <a:r>
              <a:rPr lang="da-DK"/>
              <a:t> et krav (se afsnit 3.1 i vejledningen). </a:t>
            </a:r>
          </a:p>
          <a:p>
            <a:pPr marL="0" indent="0">
              <a:buNone/>
            </a:pPr>
            <a:endParaRPr lang="da-DK"/>
          </a:p>
          <a:p>
            <a:pPr marL="0" indent="0">
              <a:buNone/>
            </a:pPr>
            <a:endParaRPr lang="da-DK"/>
          </a:p>
          <a:p>
            <a:pPr marL="0" indent="0">
              <a:buNone/>
            </a:pPr>
            <a:endParaRPr lang="da-DK"/>
          </a:p>
          <a:p>
            <a:pPr marL="0" indent="0">
              <a:buNone/>
            </a:pPr>
            <a:r>
              <a:rPr lang="da-DK"/>
              <a:t> </a:t>
            </a:r>
          </a:p>
        </p:txBody>
      </p:sp>
    </p:spTree>
    <p:extLst>
      <p:ext uri="{BB962C8B-B14F-4D97-AF65-F5344CB8AC3E}">
        <p14:creationId xmlns:p14="http://schemas.microsoft.com/office/powerpoint/2010/main" val="1876177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lstStyle/>
          <a:p>
            <a:r>
              <a:rPr lang="da-DK"/>
              <a:t>Grønne puljer</a:t>
            </a:r>
          </a:p>
        </p:txBody>
      </p:sp>
      <p:sp>
        <p:nvSpPr>
          <p:cNvPr id="3" name="Pladsholder til indhold 2">
            <a:extLst>
              <a:ext uri="{FF2B5EF4-FFF2-40B4-BE49-F238E27FC236}">
                <a16:creationId xmlns:a16="http://schemas.microsoft.com/office/drawing/2014/main" id="{52305308-BA94-4AA5-A938-41F56B8E80C8}"/>
              </a:ext>
            </a:extLst>
          </p:cNvPr>
          <p:cNvSpPr>
            <a:spLocks noGrp="1"/>
          </p:cNvSpPr>
          <p:nvPr>
            <p:ph idx="1"/>
          </p:nvPr>
        </p:nvSpPr>
        <p:spPr/>
        <p:txBody>
          <a:bodyPr>
            <a:normAutofit/>
          </a:bodyPr>
          <a:lstStyle/>
          <a:p>
            <a:pPr marL="0" indent="0">
              <a:buNone/>
            </a:pPr>
            <a:r>
              <a:rPr lang="da-DK" sz="2200"/>
              <a:t>Pulje 2 </a:t>
            </a:r>
          </a:p>
          <a:p>
            <a:pPr marL="0" indent="0">
              <a:buNone/>
            </a:pPr>
            <a:r>
              <a:rPr lang="da-DK" sz="2200" i="1"/>
              <a:t>I pulje til udvikling og afprøvning af undervisningsforløb på erhvervs- og arbejdsmarkedsuddannelser inden for grøn omstilling og bæredygtighed er det f.eks. de enkelte ansøgere, der skal tydeliggøre, hvordan de vil imødekomme kravet om, at udviklingen af undervisningsforløbet skal bygge på nyeste videns- og erfaringsgrundlag for fremtidige kompetencebehov inden for klimatilpasning og grøn omstilling, herunder inddrage den viden, som faglige udvalg og efteruddannelsesudvalg har om den grønne omstilling og henholdsvis erhvervs- og arbejdsmarkedsuddannelser.</a:t>
            </a:r>
          </a:p>
          <a:p>
            <a:pPr marL="0" indent="0">
              <a:buNone/>
            </a:pPr>
            <a:r>
              <a:rPr lang="da-DK" sz="2200" i="1"/>
              <a:t> </a:t>
            </a:r>
          </a:p>
        </p:txBody>
      </p:sp>
    </p:spTree>
    <p:extLst>
      <p:ext uri="{BB962C8B-B14F-4D97-AF65-F5344CB8AC3E}">
        <p14:creationId xmlns:p14="http://schemas.microsoft.com/office/powerpoint/2010/main" val="2644544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lstStyle/>
          <a:p>
            <a:r>
              <a:rPr lang="da-DK"/>
              <a:t>Grønne puljer</a:t>
            </a:r>
          </a:p>
        </p:txBody>
      </p:sp>
      <p:sp>
        <p:nvSpPr>
          <p:cNvPr id="3" name="Pladsholder til indhold 2">
            <a:extLst>
              <a:ext uri="{FF2B5EF4-FFF2-40B4-BE49-F238E27FC236}">
                <a16:creationId xmlns:a16="http://schemas.microsoft.com/office/drawing/2014/main" id="{52305308-BA94-4AA5-A938-41F56B8E80C8}"/>
              </a:ext>
            </a:extLst>
          </p:cNvPr>
          <p:cNvSpPr>
            <a:spLocks noGrp="1"/>
          </p:cNvSpPr>
          <p:nvPr>
            <p:ph idx="1"/>
          </p:nvPr>
        </p:nvSpPr>
        <p:spPr/>
        <p:txBody>
          <a:bodyPr>
            <a:normAutofit fontScale="92500" lnSpcReduction="10000"/>
          </a:bodyPr>
          <a:lstStyle/>
          <a:p>
            <a:pPr marL="0" indent="0">
              <a:buNone/>
            </a:pPr>
            <a:r>
              <a:rPr lang="da-DK" sz="2200" err="1"/>
              <a:t>TURs</a:t>
            </a:r>
            <a:r>
              <a:rPr lang="da-DK" sz="2200"/>
              <a:t> behandling af ansøgninger i forhold til tilkendegivelse om samarbejde</a:t>
            </a:r>
          </a:p>
          <a:p>
            <a:pPr>
              <a:buFont typeface="Wingdings" panose="05000000000000000000" pitchFamily="2" charset="2"/>
              <a:buChar char="ü"/>
            </a:pPr>
            <a:r>
              <a:rPr lang="da-DK" sz="2200"/>
              <a:t>Behandling i relevant brancheudvalg</a:t>
            </a:r>
          </a:p>
          <a:p>
            <a:pPr>
              <a:buFont typeface="Wingdings" panose="05000000000000000000" pitchFamily="2" charset="2"/>
              <a:buChar char="ü"/>
            </a:pPr>
            <a:r>
              <a:rPr lang="da-DK" sz="2200"/>
              <a:t>Fagligt udvalg/Efteruddannelsesudvalg udsteder dokumentation </a:t>
            </a:r>
          </a:p>
          <a:p>
            <a:pPr>
              <a:buFont typeface="Wingdings" panose="05000000000000000000" pitchFamily="2" charset="2"/>
              <a:buChar char="ü"/>
            </a:pPr>
            <a:r>
              <a:rPr lang="da-DK" sz="2200"/>
              <a:t>Samarbejdet skal være tilkendegivet på ansøgningstidspunktet ved, at ansøger vedlægger ansøgningen relevant dokumentation herfor.</a:t>
            </a:r>
          </a:p>
          <a:p>
            <a:pPr marL="0" indent="0">
              <a:buNone/>
            </a:pPr>
            <a:endParaRPr lang="da-DK" sz="2200"/>
          </a:p>
          <a:p>
            <a:pPr marL="0" indent="0">
              <a:buNone/>
            </a:pPr>
            <a:r>
              <a:rPr lang="da-DK" sz="2200" b="1"/>
              <a:t>Sagsbehandlingstid op til 8 dage    Frist BUVM 23/9      </a:t>
            </a:r>
            <a:r>
              <a:rPr lang="da-DK" sz="2200" b="1" u="sng"/>
              <a:t>Senest til TUR 14/9 kl. 12.00 </a:t>
            </a:r>
          </a:p>
          <a:p>
            <a:pPr marL="0" indent="0">
              <a:buNone/>
            </a:pPr>
            <a:r>
              <a:rPr lang="da-DK" sz="2200"/>
              <a:t>Sendes til  </a:t>
            </a:r>
            <a:r>
              <a:rPr lang="da-DK" sz="2200">
                <a:hlinkClick r:id="rId3"/>
              </a:rPr>
              <a:t>tur@tur.dk</a:t>
            </a:r>
            <a:endParaRPr lang="da-DK" sz="2200"/>
          </a:p>
          <a:p>
            <a:pPr marL="0" indent="0">
              <a:buNone/>
            </a:pPr>
            <a:endParaRPr lang="da-DK" sz="2200"/>
          </a:p>
          <a:p>
            <a:pPr marL="0" indent="0">
              <a:buNone/>
            </a:pPr>
            <a:r>
              <a:rPr lang="da-DK" sz="1800"/>
              <a:t> </a:t>
            </a:r>
            <a:r>
              <a:rPr lang="da-DK" sz="1800">
                <a:hlinkClick r:id="rId4"/>
              </a:rPr>
              <a:t>https://www.uvm.dk/puljer-udbud-og-prisuddelinger/puljer/puljeoversigt/aktive-puljer/pulje-til-udstyrsinvesteringer-og-tilhoerende-kompetenceudvikling</a:t>
            </a:r>
            <a:endParaRPr lang="da-DK" sz="1800"/>
          </a:p>
          <a:p>
            <a:pPr marL="0" indent="0">
              <a:buNone/>
            </a:pPr>
            <a:r>
              <a:rPr lang="da-DK" sz="1800">
                <a:hlinkClick r:id="rId5"/>
              </a:rPr>
              <a:t>https://www.uvm.dk/puljer-udbud-og-prisuddelinger/puljer/puljeoversigt/aktive-puljer/pulje-til-udvikling-og-afproevning-af-undervisningsforloeb-paa-erhvervs</a:t>
            </a:r>
            <a:endParaRPr lang="da-DK" sz="1800"/>
          </a:p>
          <a:p>
            <a:pPr marL="0" indent="0">
              <a:buNone/>
            </a:pPr>
            <a:endParaRPr lang="da-DK"/>
          </a:p>
          <a:p>
            <a:pPr marL="0" indent="0">
              <a:buNone/>
            </a:pPr>
            <a:endParaRPr lang="da-DK"/>
          </a:p>
        </p:txBody>
      </p:sp>
    </p:spTree>
    <p:extLst>
      <p:ext uri="{BB962C8B-B14F-4D97-AF65-F5344CB8AC3E}">
        <p14:creationId xmlns:p14="http://schemas.microsoft.com/office/powerpoint/2010/main" val="1233392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lstStyle/>
          <a:p>
            <a:r>
              <a:rPr lang="da-DK"/>
              <a:t>NYT FRA TUR</a:t>
            </a:r>
          </a:p>
        </p:txBody>
      </p:sp>
      <p:sp>
        <p:nvSpPr>
          <p:cNvPr id="3" name="Pladsholder til indhold 2">
            <a:extLst>
              <a:ext uri="{FF2B5EF4-FFF2-40B4-BE49-F238E27FC236}">
                <a16:creationId xmlns:a16="http://schemas.microsoft.com/office/drawing/2014/main" id="{52305308-BA94-4AA5-A938-41F56B8E80C8}"/>
              </a:ext>
            </a:extLst>
          </p:cNvPr>
          <p:cNvSpPr>
            <a:spLocks noGrp="1"/>
          </p:cNvSpPr>
          <p:nvPr>
            <p:ph idx="1"/>
          </p:nvPr>
        </p:nvSpPr>
        <p:spPr/>
        <p:txBody>
          <a:bodyPr>
            <a:normAutofit fontScale="32500" lnSpcReduction="20000"/>
          </a:bodyPr>
          <a:lstStyle/>
          <a:p>
            <a:pPr marL="0" indent="0">
              <a:buNone/>
            </a:pPr>
            <a:r>
              <a:rPr lang="da-DK" sz="5100"/>
              <a:t>Nyhedsbrev :</a:t>
            </a:r>
          </a:p>
          <a:p>
            <a:pPr marL="0" indent="0">
              <a:buNone/>
            </a:pPr>
            <a:r>
              <a:rPr lang="da-DK" sz="5100">
                <a:hlinkClick r:id="rId2"/>
              </a:rPr>
              <a:t>https://www.tur.dk</a:t>
            </a:r>
            <a:endParaRPr lang="da-DK" sz="5100"/>
          </a:p>
          <a:p>
            <a:pPr marL="0" indent="0">
              <a:buNone/>
            </a:pPr>
            <a:endParaRPr lang="da-DK" sz="5100"/>
          </a:p>
          <a:p>
            <a:pPr marL="0" indent="0">
              <a:buNone/>
            </a:pPr>
            <a:r>
              <a:rPr lang="da-DK" sz="5100" b="1"/>
              <a:t>LinkedIn:</a:t>
            </a:r>
            <a:r>
              <a:rPr lang="da-DK" sz="5100"/>
              <a:t> Transporterhvervets Uddannelser</a:t>
            </a:r>
          </a:p>
          <a:p>
            <a:pPr marL="0" indent="0">
              <a:buNone/>
            </a:pPr>
            <a:r>
              <a:rPr lang="da-DK" sz="5100" u="sng">
                <a:hlinkClick r:id="rId3"/>
              </a:rPr>
              <a:t>https://www.linkedin.com/company/transporterhvervets-uddannelser</a:t>
            </a:r>
            <a:endParaRPr lang="da-DK" sz="5100"/>
          </a:p>
          <a:p>
            <a:pPr marL="0" indent="0">
              <a:buNone/>
            </a:pPr>
            <a:r>
              <a:rPr lang="da-DK" sz="5100"/>
              <a:t> </a:t>
            </a:r>
          </a:p>
          <a:p>
            <a:pPr marL="0" indent="0">
              <a:buNone/>
            </a:pPr>
            <a:r>
              <a:rPr lang="da-DK" sz="5100" b="1"/>
              <a:t>Facebook: </a:t>
            </a:r>
            <a:r>
              <a:rPr lang="da-DK" sz="5100"/>
              <a:t>Min transportuddannelse</a:t>
            </a:r>
          </a:p>
          <a:p>
            <a:pPr marL="0" indent="0">
              <a:buNone/>
            </a:pPr>
            <a:r>
              <a:rPr lang="da-DK" sz="5100" u="sng">
                <a:hlinkClick r:id="rId4"/>
              </a:rPr>
              <a:t>https://www.facebook.com/MinTransportuddannelse</a:t>
            </a:r>
            <a:endParaRPr lang="da-DK" sz="5100"/>
          </a:p>
          <a:p>
            <a:pPr marL="0" indent="0">
              <a:buNone/>
            </a:pPr>
            <a:r>
              <a:rPr lang="da-DK" sz="5100"/>
              <a:t> </a:t>
            </a:r>
          </a:p>
          <a:p>
            <a:pPr marL="0" indent="0">
              <a:buNone/>
            </a:pPr>
            <a:r>
              <a:rPr lang="da-DK" sz="5100" b="1" err="1"/>
              <a:t>Instagram</a:t>
            </a:r>
            <a:r>
              <a:rPr lang="da-DK" sz="5100" b="1"/>
              <a:t>: </a:t>
            </a:r>
            <a:r>
              <a:rPr lang="da-DK" sz="5100" err="1"/>
              <a:t>mintransportuddannelse</a:t>
            </a:r>
            <a:endParaRPr lang="da-DK" sz="5100"/>
          </a:p>
          <a:p>
            <a:pPr marL="0" indent="0">
              <a:buNone/>
            </a:pPr>
            <a:r>
              <a:rPr lang="da-DK" sz="5100" u="sng">
                <a:hlinkClick r:id="rId5"/>
              </a:rPr>
              <a:t>https://www.instagram.com/mintransportuddannelse/</a:t>
            </a:r>
            <a:endParaRPr lang="da-DK" sz="5100"/>
          </a:p>
          <a:p>
            <a:pPr marL="0" indent="0">
              <a:buNone/>
            </a:pPr>
            <a:r>
              <a:rPr lang="da-DK" sz="5100"/>
              <a:t> </a:t>
            </a:r>
          </a:p>
          <a:p>
            <a:pPr marL="0" indent="0">
              <a:buNone/>
            </a:pPr>
            <a:endParaRPr lang="da-DK" sz="5100"/>
          </a:p>
          <a:p>
            <a:pPr marL="0" indent="0">
              <a:buNone/>
            </a:pPr>
            <a:endParaRPr lang="da-DK"/>
          </a:p>
          <a:p>
            <a:pPr marL="0" indent="0">
              <a:buNone/>
            </a:pPr>
            <a:r>
              <a:rPr lang="da-DK"/>
              <a:t> </a:t>
            </a:r>
          </a:p>
        </p:txBody>
      </p:sp>
    </p:spTree>
    <p:extLst>
      <p:ext uri="{BB962C8B-B14F-4D97-AF65-F5344CB8AC3E}">
        <p14:creationId xmlns:p14="http://schemas.microsoft.com/office/powerpoint/2010/main" val="2384479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842B629D-BE24-4D3A-8838-49CC8EE0ADA1}"/>
              </a:ext>
            </a:extLst>
          </p:cNvPr>
          <p:cNvSpPr>
            <a:spLocks noGrp="1"/>
          </p:cNvSpPr>
          <p:nvPr>
            <p:ph type="ctrTitle"/>
          </p:nvPr>
        </p:nvSpPr>
        <p:spPr>
          <a:prstGeom prst="rect">
            <a:avLst/>
          </a:prstGeom>
        </p:spPr>
        <p:txBody>
          <a:bodyPr wrap="square">
            <a:spAutoFit/>
          </a:bodyPr>
          <a:lstStyle/>
          <a:p>
            <a:r>
              <a:rPr lang="da-DK" sz="4800">
                <a:latin typeface="Tahoma" panose="020B0604030504040204" pitchFamily="34" charset="0"/>
                <a:ea typeface="Tahoma" panose="020B0604030504040204" pitchFamily="34" charset="0"/>
                <a:cs typeface="Tahoma" panose="020B0604030504040204" pitchFamily="34" charset="0"/>
              </a:rPr>
              <a:t>Prøver i AMU</a:t>
            </a:r>
            <a:endParaRPr lang="da-DK" sz="4800" b="1">
              <a:latin typeface="Tahoma" panose="020B0604030504040204" pitchFamily="34" charset="0"/>
              <a:ea typeface="Tahoma" panose="020B0604030504040204" pitchFamily="34" charset="0"/>
              <a:cs typeface="Tahoma" panose="020B0604030504040204" pitchFamily="34" charset="0"/>
            </a:endParaRPr>
          </a:p>
          <a:p>
            <a:endParaRPr lang="da-DK" sz="2000" b="1">
              <a:latin typeface="Tahoma" panose="020B0604030504040204" pitchFamily="34" charset="0"/>
              <a:ea typeface="Tahoma" panose="020B0604030504040204" pitchFamily="34" charset="0"/>
              <a:cs typeface="Tahoma" panose="020B0604030504040204" pitchFamily="34" charset="0"/>
            </a:endParaRPr>
          </a:p>
        </p:txBody>
      </p:sp>
      <p:sp>
        <p:nvSpPr>
          <p:cNvPr id="5" name="Undertitel 4">
            <a:extLst>
              <a:ext uri="{FF2B5EF4-FFF2-40B4-BE49-F238E27FC236}">
                <a16:creationId xmlns:a16="http://schemas.microsoft.com/office/drawing/2014/main" id="{B3AB087A-A2EB-4668-B174-C0889665CFE3}"/>
              </a:ext>
            </a:extLst>
          </p:cNvPr>
          <p:cNvSpPr>
            <a:spLocks noGrp="1"/>
          </p:cNvSpPr>
          <p:nvPr>
            <p:ph type="subTitle" idx="1"/>
          </p:nvPr>
        </p:nvSpPr>
        <p:spPr/>
        <p:txBody>
          <a:bodyPr/>
          <a:lstStyle/>
          <a:p>
            <a:r>
              <a:rPr lang="da-DK">
                <a:latin typeface="Tahoma" panose="020B0604030504040204" pitchFamily="34" charset="0"/>
                <a:ea typeface="Tahoma" panose="020B0604030504040204" pitchFamily="34" charset="0"/>
                <a:cs typeface="Tahoma" panose="020B0604030504040204" pitchFamily="34" charset="0"/>
              </a:rPr>
              <a:t>V./ Johnny Bengtson </a:t>
            </a:r>
            <a:endParaRPr lang="da-DK"/>
          </a:p>
        </p:txBody>
      </p:sp>
    </p:spTree>
    <p:extLst>
      <p:ext uri="{BB962C8B-B14F-4D97-AF65-F5344CB8AC3E}">
        <p14:creationId xmlns:p14="http://schemas.microsoft.com/office/powerpoint/2010/main" val="4029018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71CC71-9980-40AB-BDEB-8B46B6F3A5E6}"/>
              </a:ext>
            </a:extLst>
          </p:cNvPr>
          <p:cNvSpPr>
            <a:spLocks noGrp="1"/>
          </p:cNvSpPr>
          <p:nvPr>
            <p:ph type="title"/>
          </p:nvPr>
        </p:nvSpPr>
        <p:spPr/>
        <p:txBody>
          <a:bodyPr>
            <a:normAutofit fontScale="90000"/>
          </a:bodyPr>
          <a:lstStyle/>
          <a:p>
            <a:r>
              <a:rPr lang="da-DK"/>
              <a:t>Prøver i AMU</a:t>
            </a:r>
            <a:br>
              <a:rPr lang="da-DK"/>
            </a:br>
            <a:endParaRPr lang="da-DK"/>
          </a:p>
        </p:txBody>
      </p:sp>
      <p:graphicFrame>
        <p:nvGraphicFramePr>
          <p:cNvPr id="3" name="Tabel 2">
            <a:extLst>
              <a:ext uri="{FF2B5EF4-FFF2-40B4-BE49-F238E27FC236}">
                <a16:creationId xmlns:a16="http://schemas.microsoft.com/office/drawing/2014/main" id="{49201D56-ED2B-9FB4-FF2B-0860FBD6266F}"/>
              </a:ext>
            </a:extLst>
          </p:cNvPr>
          <p:cNvGraphicFramePr>
            <a:graphicFrameLocks noGrp="1"/>
          </p:cNvGraphicFramePr>
          <p:nvPr>
            <p:extLst>
              <p:ext uri="{D42A27DB-BD31-4B8C-83A1-F6EECF244321}">
                <p14:modId xmlns:p14="http://schemas.microsoft.com/office/powerpoint/2010/main" val="694154549"/>
              </p:ext>
            </p:extLst>
          </p:nvPr>
        </p:nvGraphicFramePr>
        <p:xfrm>
          <a:off x="652791" y="1153663"/>
          <a:ext cx="10886417" cy="4052256"/>
        </p:xfrm>
        <a:graphic>
          <a:graphicData uri="http://schemas.openxmlformats.org/drawingml/2006/table">
            <a:tbl>
              <a:tblPr>
                <a:tableStyleId>{5C22544A-7EE6-4342-B048-85BDC9FD1C3A}</a:tableStyleId>
              </a:tblPr>
              <a:tblGrid>
                <a:gridCol w="2228766">
                  <a:extLst>
                    <a:ext uri="{9D8B030D-6E8A-4147-A177-3AD203B41FA5}">
                      <a16:colId xmlns:a16="http://schemas.microsoft.com/office/drawing/2014/main" val="3054593375"/>
                    </a:ext>
                  </a:extLst>
                </a:gridCol>
                <a:gridCol w="1652024">
                  <a:extLst>
                    <a:ext uri="{9D8B030D-6E8A-4147-A177-3AD203B41FA5}">
                      <a16:colId xmlns:a16="http://schemas.microsoft.com/office/drawing/2014/main" val="3937294983"/>
                    </a:ext>
                  </a:extLst>
                </a:gridCol>
                <a:gridCol w="1163260">
                  <a:extLst>
                    <a:ext uri="{9D8B030D-6E8A-4147-A177-3AD203B41FA5}">
                      <a16:colId xmlns:a16="http://schemas.microsoft.com/office/drawing/2014/main" val="2834936666"/>
                    </a:ext>
                  </a:extLst>
                </a:gridCol>
                <a:gridCol w="1564047">
                  <a:extLst>
                    <a:ext uri="{9D8B030D-6E8A-4147-A177-3AD203B41FA5}">
                      <a16:colId xmlns:a16="http://schemas.microsoft.com/office/drawing/2014/main" val="3249137426"/>
                    </a:ext>
                  </a:extLst>
                </a:gridCol>
                <a:gridCol w="2137531">
                  <a:extLst>
                    <a:ext uri="{9D8B030D-6E8A-4147-A177-3AD203B41FA5}">
                      <a16:colId xmlns:a16="http://schemas.microsoft.com/office/drawing/2014/main" val="1865052325"/>
                    </a:ext>
                  </a:extLst>
                </a:gridCol>
                <a:gridCol w="1515170">
                  <a:extLst>
                    <a:ext uri="{9D8B030D-6E8A-4147-A177-3AD203B41FA5}">
                      <a16:colId xmlns:a16="http://schemas.microsoft.com/office/drawing/2014/main" val="1181556444"/>
                    </a:ext>
                  </a:extLst>
                </a:gridCol>
                <a:gridCol w="625619">
                  <a:extLst>
                    <a:ext uri="{9D8B030D-6E8A-4147-A177-3AD203B41FA5}">
                      <a16:colId xmlns:a16="http://schemas.microsoft.com/office/drawing/2014/main" val="3544211103"/>
                    </a:ext>
                  </a:extLst>
                </a:gridCol>
              </a:tblGrid>
              <a:tr h="248300">
                <a:tc gridSpan="3">
                  <a:txBody>
                    <a:bodyPr/>
                    <a:lstStyle/>
                    <a:p>
                      <a:pPr algn="l" fontAlgn="b"/>
                      <a:r>
                        <a:rPr lang="da-DK" sz="1400" b="1" u="none" strike="noStrike">
                          <a:effectLst/>
                        </a:rPr>
                        <a:t>Statistik over tests i AMU for 1-1-2022 -&gt; 10-8-2022</a:t>
                      </a:r>
                      <a:endParaRPr lang="da-DK" sz="1400" b="1"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da-DK"/>
                    </a:p>
                  </a:txBody>
                  <a:tcPr/>
                </a:tc>
                <a:tc hMerge="1">
                  <a:txBody>
                    <a:bodyPr/>
                    <a:lstStyle/>
                    <a:p>
                      <a:endParaRPr lang="da-DK"/>
                    </a:p>
                  </a:txBody>
                  <a:tcPr/>
                </a:tc>
                <a:tc>
                  <a:txBody>
                    <a:bodyPr/>
                    <a:lstStyle/>
                    <a:p>
                      <a:pPr algn="l" fontAlgn="b"/>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3143932"/>
                  </a:ext>
                </a:extLst>
              </a:tr>
              <a:tr h="198640">
                <a:tc>
                  <a:txBody>
                    <a:bodyPr/>
                    <a:lstStyle/>
                    <a:p>
                      <a:pPr algn="l" fontAlgn="b"/>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16699774"/>
                  </a:ext>
                </a:extLst>
              </a:tr>
              <a:tr h="198640">
                <a:tc>
                  <a:txBody>
                    <a:bodyPr/>
                    <a:lstStyle/>
                    <a:p>
                      <a:pPr algn="l" fontAlgn="b"/>
                      <a:r>
                        <a:rPr lang="da-DK" sz="1100" u="none" strike="noStrike">
                          <a:effectLst/>
                        </a:rPr>
                        <a:t>Fagområde</a:t>
                      </a:r>
                      <a:endParaRPr lang="da-DK" sz="1100" b="1" i="0" u="none" strike="noStrike">
                        <a:solidFill>
                          <a:srgbClr val="305496"/>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Antal prøveaflæggelser</a:t>
                      </a:r>
                      <a:endParaRPr lang="da-DK" sz="1100" b="1" i="0" u="none" strike="noStrike">
                        <a:solidFill>
                          <a:srgbClr val="305496"/>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Antal kursister</a:t>
                      </a:r>
                      <a:endParaRPr lang="da-DK" sz="1100" b="1" i="0" u="none" strike="noStrike">
                        <a:solidFill>
                          <a:srgbClr val="305496"/>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Antal kursister bestået</a:t>
                      </a:r>
                      <a:endParaRPr lang="da-DK" sz="1100" b="1" i="0" u="none" strike="noStrike">
                        <a:solidFill>
                          <a:srgbClr val="305496"/>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Antal kursister aldrig bestået</a:t>
                      </a:r>
                      <a:endParaRPr lang="da-DK" sz="1100" b="1" i="0" u="none" strike="noStrike">
                        <a:solidFill>
                          <a:srgbClr val="305496"/>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Beståelsesprocent</a:t>
                      </a:r>
                      <a:endParaRPr lang="da-DK" sz="1100" b="1" i="0" u="none" strike="noStrike">
                        <a:solidFill>
                          <a:srgbClr val="305496"/>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 </a:t>
                      </a:r>
                      <a:endParaRPr lang="da-DK" sz="1100" b="1" i="0" u="none" strike="noStrike">
                        <a:solidFill>
                          <a:srgbClr val="305496"/>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43296021"/>
                  </a:ext>
                </a:extLst>
              </a:tr>
              <a:tr h="198640">
                <a:tc>
                  <a:txBody>
                    <a:bodyPr/>
                    <a:lstStyle/>
                    <a:p>
                      <a:pPr algn="l" fontAlgn="b"/>
                      <a:r>
                        <a:rPr lang="da-DK" sz="1100" u="none" strike="noStrike">
                          <a:effectLst/>
                        </a:rPr>
                        <a:t>AMU test gods</a:t>
                      </a:r>
                      <a:endParaRPr lang="da-DK"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206</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201</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168</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33</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84%</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11626083"/>
                  </a:ext>
                </a:extLst>
              </a:tr>
              <a:tr h="198640">
                <a:tc>
                  <a:txBody>
                    <a:bodyPr/>
                    <a:lstStyle/>
                    <a:p>
                      <a:pPr algn="l" fontAlgn="b"/>
                      <a:r>
                        <a:rPr lang="da-DK" sz="1100" u="none" strike="noStrike">
                          <a:effectLst/>
                        </a:rPr>
                        <a:t>AMU test lager</a:t>
                      </a:r>
                      <a:endParaRPr lang="da-DK"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298</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294</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283</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11</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96%</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67977811"/>
                  </a:ext>
                </a:extLst>
              </a:tr>
              <a:tr h="198640">
                <a:tc>
                  <a:txBody>
                    <a:bodyPr/>
                    <a:lstStyle/>
                    <a:p>
                      <a:pPr algn="l" fontAlgn="b"/>
                      <a:r>
                        <a:rPr lang="da-DK" sz="1100" u="none" strike="noStrike">
                          <a:effectLst/>
                        </a:rPr>
                        <a:t>AMU test personbefordring</a:t>
                      </a:r>
                      <a:endParaRPr lang="da-DK"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252</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250</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231</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19</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92%</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28129114"/>
                  </a:ext>
                </a:extLst>
              </a:tr>
              <a:tr h="198640">
                <a:tc>
                  <a:txBody>
                    <a:bodyPr/>
                    <a:lstStyle/>
                    <a:p>
                      <a:pPr algn="l" fontAlgn="b"/>
                      <a:r>
                        <a:rPr lang="da-DK" sz="1100" u="none" strike="noStrike">
                          <a:effectLst/>
                        </a:rPr>
                        <a:t>AMU test Tværgående</a:t>
                      </a:r>
                      <a:endParaRPr lang="da-DK"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10411556"/>
                  </a:ext>
                </a:extLst>
              </a:tr>
              <a:tr h="198640">
                <a:tc>
                  <a:txBody>
                    <a:bodyPr/>
                    <a:lstStyle/>
                    <a:p>
                      <a:pPr algn="l" fontAlgn="b"/>
                      <a:r>
                        <a:rPr lang="da-DK" sz="1100" u="none" strike="noStrike">
                          <a:effectLst/>
                        </a:rPr>
                        <a:t>AMU test Havn</a:t>
                      </a:r>
                      <a:endParaRPr lang="da-DK"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65751911"/>
                  </a:ext>
                </a:extLst>
              </a:tr>
              <a:tr h="198640">
                <a:tc>
                  <a:txBody>
                    <a:bodyPr/>
                    <a:lstStyle/>
                    <a:p>
                      <a:pPr algn="l" fontAlgn="b"/>
                      <a:r>
                        <a:rPr lang="da-DK" sz="1100" u="none" strike="noStrike">
                          <a:effectLst/>
                        </a:rPr>
                        <a:t>AMU test metro-letbane</a:t>
                      </a:r>
                      <a:endParaRPr lang="da-DK"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78</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78</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71</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7</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91%</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08855394"/>
                  </a:ext>
                </a:extLst>
              </a:tr>
              <a:tr h="198640">
                <a:tc>
                  <a:txBody>
                    <a:bodyPr/>
                    <a:lstStyle/>
                    <a:p>
                      <a:pPr algn="l" fontAlgn="b"/>
                      <a:r>
                        <a:rPr lang="da-DK" sz="1100" u="none" strike="noStrike">
                          <a:effectLst/>
                        </a:rPr>
                        <a:t>AMU test fisk</a:t>
                      </a:r>
                      <a:endParaRPr lang="da-DK"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05824379"/>
                  </a:ext>
                </a:extLst>
              </a:tr>
              <a:tr h="198640">
                <a:tc>
                  <a:txBody>
                    <a:bodyPr/>
                    <a:lstStyle/>
                    <a:p>
                      <a:pPr algn="l" fontAlgn="b"/>
                      <a:r>
                        <a:rPr lang="da-DK" sz="1100" u="none" strike="noStrike">
                          <a:effectLst/>
                        </a:rPr>
                        <a:t>AMU test lufthavn</a:t>
                      </a:r>
                      <a:endParaRPr lang="da-DK"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3028925"/>
                  </a:ext>
                </a:extLst>
              </a:tr>
              <a:tr h="198640">
                <a:tc>
                  <a:txBody>
                    <a:bodyPr/>
                    <a:lstStyle/>
                    <a:p>
                      <a:pPr algn="l" fontAlgn="b"/>
                      <a:r>
                        <a:rPr lang="da-DK" sz="1100" u="none" strike="noStrike">
                          <a:effectLst/>
                        </a:rPr>
                        <a:t>AMU test redder</a:t>
                      </a:r>
                      <a:endParaRPr lang="da-DK"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151</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146</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146</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100%</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91960620"/>
                  </a:ext>
                </a:extLst>
              </a:tr>
              <a:tr h="198640">
                <a:tc>
                  <a:txBody>
                    <a:bodyPr/>
                    <a:lstStyle/>
                    <a:p>
                      <a:pPr algn="l" fontAlgn="b"/>
                      <a:r>
                        <a:rPr lang="da-DK" sz="1100" u="none" strike="noStrike">
                          <a:effectLst/>
                        </a:rPr>
                        <a:t>AMU-test Uheldsforebyggelse</a:t>
                      </a:r>
                      <a:endParaRPr lang="da-DK"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126</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116</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112</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4</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97%</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45809833"/>
                  </a:ext>
                </a:extLst>
              </a:tr>
              <a:tr h="198640">
                <a:tc>
                  <a:txBody>
                    <a:bodyPr/>
                    <a:lstStyle/>
                    <a:p>
                      <a:pPr algn="l" fontAlgn="b"/>
                      <a:r>
                        <a:rPr lang="da-DK" sz="1100" u="none" strike="noStrike">
                          <a:effectLst/>
                        </a:rPr>
                        <a:t>AMU-test Energirigtig kørsel</a:t>
                      </a:r>
                      <a:endParaRPr lang="da-DK"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91</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91</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79</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12</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37209579"/>
                  </a:ext>
                </a:extLst>
              </a:tr>
              <a:tr h="208572">
                <a:tc>
                  <a:txBody>
                    <a:bodyPr/>
                    <a:lstStyle/>
                    <a:p>
                      <a:pPr algn="l" fontAlgn="b"/>
                      <a:r>
                        <a:rPr lang="da-DK" sz="1100" u="none" strike="noStrike">
                          <a:effectLst/>
                        </a:rPr>
                        <a:t>AMU test dyretransport</a:t>
                      </a:r>
                      <a:endParaRPr lang="da-DK"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75</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75</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75</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100%</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55031265"/>
                  </a:ext>
                </a:extLst>
              </a:tr>
              <a:tr h="208572">
                <a:tc>
                  <a:txBody>
                    <a:bodyPr/>
                    <a:lstStyle/>
                    <a:p>
                      <a:pPr algn="l" fontAlgn="b"/>
                      <a:r>
                        <a:rPr lang="nn-NO" sz="1100" u="none" strike="noStrike">
                          <a:effectLst/>
                        </a:rPr>
                        <a:t>Alle TUR prøver i AMU:</a:t>
                      </a:r>
                      <a:endParaRPr lang="nn-NO"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1277</a:t>
                      </a:r>
                      <a:endParaRPr lang="da-DK"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1251</a:t>
                      </a:r>
                      <a:endParaRPr lang="da-DK"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1165</a:t>
                      </a:r>
                      <a:endParaRPr lang="da-DK"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86</a:t>
                      </a:r>
                      <a:endParaRPr lang="da-DK"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93%</a:t>
                      </a:r>
                      <a:endParaRPr lang="da-DK"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da-DK" sz="1100" u="none" strike="noStrike">
                          <a:effectLst/>
                        </a:rPr>
                        <a:t> </a:t>
                      </a:r>
                      <a:endParaRPr lang="da-DK" sz="11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6309518"/>
                  </a:ext>
                </a:extLst>
              </a:tr>
              <a:tr h="208572">
                <a:tc>
                  <a:txBody>
                    <a:bodyPr/>
                    <a:lstStyle/>
                    <a:p>
                      <a:pPr algn="l" fontAlgn="b"/>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03425273"/>
                  </a:ext>
                </a:extLst>
              </a:tr>
              <a:tr h="198640">
                <a:tc gridSpan="4">
                  <a:txBody>
                    <a:bodyPr/>
                    <a:lstStyle/>
                    <a:p>
                      <a:pPr algn="l" fontAlgn="b"/>
                      <a:r>
                        <a:rPr lang="da-DK" sz="1100" u="none" strike="noStrike">
                          <a:effectLst/>
                        </a:rPr>
                        <a:t>Kolonnen "antal kursister aldrig bestået" viser at en del ikke har været i stand til at bestå prøven. </a:t>
                      </a:r>
                      <a:endParaRPr lang="da-DK" sz="1100" b="0" i="1" u="none" strike="noStrike">
                        <a:solidFill>
                          <a:srgbClr val="000000"/>
                        </a:solidFill>
                        <a:effectLst/>
                        <a:latin typeface="Calibri" panose="020F0502020204030204" pitchFamily="34" charset="0"/>
                      </a:endParaRPr>
                    </a:p>
                  </a:txBody>
                  <a:tcPr marL="9525" marR="9525" marT="9525" marB="0" anchor="b"/>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l" fontAlgn="b"/>
                      <a:endParaRPr lang="da-DK" sz="1100" b="0" i="1"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657329"/>
                  </a:ext>
                </a:extLst>
              </a:tr>
              <a:tr h="198640">
                <a:tc gridSpan="5">
                  <a:txBody>
                    <a:bodyPr/>
                    <a:lstStyle/>
                    <a:p>
                      <a:pPr algn="l" fontAlgn="b"/>
                      <a:r>
                        <a:rPr lang="da-DK" sz="1100" u="none" strike="noStrike">
                          <a:effectLst/>
                        </a:rPr>
                        <a:t>Forskellen mellem "antal prøveaflæggelser" og "antal kursister" indikerer hvor mange gange en kursist går til omprøve, det er meget få gange her</a:t>
                      </a:r>
                      <a:endParaRPr lang="da-DK" sz="1100" b="0" i="1" u="none" strike="noStrike">
                        <a:solidFill>
                          <a:srgbClr val="000000"/>
                        </a:solidFill>
                        <a:effectLst/>
                        <a:latin typeface="Calibri" panose="020F0502020204030204" pitchFamily="34" charset="0"/>
                      </a:endParaRPr>
                    </a:p>
                  </a:txBody>
                  <a:tcPr marL="9525" marR="9525" marT="9525" marB="0" anchor="b"/>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l" fontAlgn="b"/>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90618865"/>
                  </a:ext>
                </a:extLst>
              </a:tr>
              <a:tr h="198640">
                <a:tc>
                  <a:txBody>
                    <a:bodyPr/>
                    <a:lstStyle/>
                    <a:p>
                      <a:pPr algn="l" fontAlgn="b"/>
                      <a:endParaRPr lang="da-DK" sz="1100" b="0" i="1"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100" b="0" i="1"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100" b="0" i="1"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100" b="0" i="1"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100" b="0" i="1"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789911"/>
                  </a:ext>
                </a:extLst>
              </a:tr>
            </a:tbl>
          </a:graphicData>
        </a:graphic>
      </p:graphicFrame>
    </p:spTree>
    <p:extLst>
      <p:ext uri="{BB962C8B-B14F-4D97-AF65-F5344CB8AC3E}">
        <p14:creationId xmlns:p14="http://schemas.microsoft.com/office/powerpoint/2010/main" val="1650941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004458-5996-9F08-85D8-D68B24E61B11}"/>
              </a:ext>
            </a:extLst>
          </p:cNvPr>
          <p:cNvSpPr>
            <a:spLocks noGrp="1"/>
          </p:cNvSpPr>
          <p:nvPr>
            <p:ph type="title"/>
          </p:nvPr>
        </p:nvSpPr>
        <p:spPr/>
        <p:txBody>
          <a:bodyPr/>
          <a:lstStyle/>
          <a:p>
            <a:r>
              <a:rPr lang="da-DK"/>
              <a:t>Prøver i AMU</a:t>
            </a:r>
          </a:p>
        </p:txBody>
      </p:sp>
      <p:sp>
        <p:nvSpPr>
          <p:cNvPr id="3" name="Pladsholder til indhold 2">
            <a:extLst>
              <a:ext uri="{FF2B5EF4-FFF2-40B4-BE49-F238E27FC236}">
                <a16:creationId xmlns:a16="http://schemas.microsoft.com/office/drawing/2014/main" id="{A796EE09-5550-1ECD-5A66-025978808B4C}"/>
              </a:ext>
            </a:extLst>
          </p:cNvPr>
          <p:cNvSpPr>
            <a:spLocks noGrp="1"/>
          </p:cNvSpPr>
          <p:nvPr>
            <p:ph idx="1"/>
          </p:nvPr>
        </p:nvSpPr>
        <p:spPr>
          <a:xfrm>
            <a:off x="2565420" y="2816656"/>
            <a:ext cx="7908616" cy="2727150"/>
          </a:xfrm>
        </p:spPr>
        <p:txBody>
          <a:bodyPr/>
          <a:lstStyle/>
          <a:p>
            <a:pPr marL="0" indent="0">
              <a:buNone/>
            </a:pPr>
            <a:r>
              <a:rPr lang="da-DK"/>
              <a:t>Ny bekendtgørelse om sprogkrav ved AMU prøver</a:t>
            </a:r>
          </a:p>
          <a:p>
            <a:pPr lvl="1"/>
            <a:r>
              <a:rPr lang="da-DK">
                <a:hlinkClick r:id="rId2"/>
              </a:rPr>
              <a:t>Bekendtgørelse om prøvesprog ved prøver på børne- og undervisningsområdet for fordrevne fra Ukraine (retsinformation.dk)</a:t>
            </a:r>
            <a:endParaRPr lang="da-DK"/>
          </a:p>
          <a:p>
            <a:endParaRPr lang="da-DK"/>
          </a:p>
        </p:txBody>
      </p:sp>
    </p:spTree>
    <p:extLst>
      <p:ext uri="{BB962C8B-B14F-4D97-AF65-F5344CB8AC3E}">
        <p14:creationId xmlns:p14="http://schemas.microsoft.com/office/powerpoint/2010/main" val="73890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91698A-EAF0-49BD-975A-E264CA3B387D}"/>
              </a:ext>
            </a:extLst>
          </p:cNvPr>
          <p:cNvSpPr>
            <a:spLocks noGrp="1"/>
          </p:cNvSpPr>
          <p:nvPr>
            <p:ph type="title"/>
          </p:nvPr>
        </p:nvSpPr>
        <p:spPr/>
        <p:txBody>
          <a:bodyPr/>
          <a:lstStyle/>
          <a:p>
            <a:r>
              <a:rPr lang="da-DK"/>
              <a:t>Fremadrettet</a:t>
            </a:r>
          </a:p>
        </p:txBody>
      </p:sp>
      <p:sp>
        <p:nvSpPr>
          <p:cNvPr id="3" name="Pladsholder til indhold 2">
            <a:extLst>
              <a:ext uri="{FF2B5EF4-FFF2-40B4-BE49-F238E27FC236}">
                <a16:creationId xmlns:a16="http://schemas.microsoft.com/office/drawing/2014/main" id="{FE4BF869-CBD9-4CD9-A0CF-15F308D06EB1}"/>
              </a:ext>
            </a:extLst>
          </p:cNvPr>
          <p:cNvSpPr>
            <a:spLocks noGrp="1"/>
          </p:cNvSpPr>
          <p:nvPr>
            <p:ph idx="1"/>
          </p:nvPr>
        </p:nvSpPr>
        <p:spPr>
          <a:xfrm>
            <a:off x="2550029" y="2466822"/>
            <a:ext cx="8031906" cy="1654604"/>
          </a:xfrm>
        </p:spPr>
        <p:txBody>
          <a:bodyPr>
            <a:normAutofit/>
          </a:bodyPr>
          <a:lstStyle/>
          <a:p>
            <a:pPr marL="0" indent="0">
              <a:buNone/>
            </a:pPr>
            <a:endParaRPr lang="da-DK" sz="3600"/>
          </a:p>
          <a:p>
            <a:pPr marL="0" indent="0">
              <a:buNone/>
            </a:pPr>
            <a:r>
              <a:rPr lang="da-DK" sz="3600"/>
              <a:t>Stadig brug for tilbagemeldinger</a:t>
            </a:r>
          </a:p>
          <a:p>
            <a:pPr marL="0" indent="0">
              <a:buNone/>
            </a:pPr>
            <a:endParaRPr lang="da-DK" sz="3600"/>
          </a:p>
        </p:txBody>
      </p:sp>
    </p:spTree>
    <p:extLst>
      <p:ext uri="{BB962C8B-B14F-4D97-AF65-F5344CB8AC3E}">
        <p14:creationId xmlns:p14="http://schemas.microsoft.com/office/powerpoint/2010/main" val="127792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BDB134AC-803F-4E69-928B-6D188334B740}"/>
              </a:ext>
            </a:extLst>
          </p:cNvPr>
          <p:cNvSpPr txBox="1"/>
          <p:nvPr/>
        </p:nvSpPr>
        <p:spPr>
          <a:xfrm>
            <a:off x="2713911" y="685706"/>
            <a:ext cx="9242924" cy="5761577"/>
          </a:xfrm>
          <a:prstGeom prst="rect">
            <a:avLst/>
          </a:prstGeom>
          <a:noFill/>
        </p:spPr>
        <p:txBody>
          <a:bodyPr wrap="square" lIns="91440" tIns="45720" rIns="91440" bIns="45720" rtlCol="0" anchor="t">
            <a:spAutoFit/>
          </a:bodyPr>
          <a:lstStyle/>
          <a:p>
            <a:pPr marL="457200" indent="-457200">
              <a:lnSpc>
                <a:spcPts val="2400"/>
              </a:lnSpc>
              <a:buFont typeface="+mj-lt"/>
              <a:buAutoNum type="arabicPeriod"/>
            </a:pPr>
            <a:r>
              <a:rPr lang="da-DK" sz="2000"/>
              <a:t>Nyt fra TUR </a:t>
            </a:r>
          </a:p>
          <a:p>
            <a:pPr marL="914400" lvl="1" indent="-457200">
              <a:lnSpc>
                <a:spcPts val="2400"/>
              </a:lnSpc>
              <a:buFont typeface="Wingdings" panose="05000000000000000000" pitchFamily="2" charset="2"/>
              <a:buChar char="Ø"/>
            </a:pPr>
            <a:r>
              <a:rPr lang="da-DK" sz="2000">
                <a:cs typeface="Calibri" panose="020F0502020204030204"/>
              </a:rPr>
              <a:t>Nyt fra TUR </a:t>
            </a:r>
          </a:p>
          <a:p>
            <a:pPr marL="457200" indent="-457200">
              <a:lnSpc>
                <a:spcPts val="2400"/>
              </a:lnSpc>
              <a:buFont typeface="+mj-lt"/>
              <a:buAutoNum type="arabicPeriod"/>
            </a:pPr>
            <a:r>
              <a:rPr lang="da-DK" sz="2000"/>
              <a:t>Prøver i AMU</a:t>
            </a:r>
          </a:p>
          <a:p>
            <a:pPr marL="457200" indent="-457200">
              <a:lnSpc>
                <a:spcPts val="2400"/>
              </a:lnSpc>
              <a:buFont typeface="+mj-lt"/>
              <a:buAutoNum type="arabicPeriod"/>
            </a:pPr>
            <a:r>
              <a:rPr lang="da-DK" sz="2000">
                <a:effectLst/>
                <a:latin typeface="Calibri" panose="020F0502020204030204" pitchFamily="34" charset="0"/>
                <a:ea typeface="Calibri" panose="020F0502020204030204" pitchFamily="34" charset="0"/>
                <a:cs typeface="Times New Roman" panose="02020603050405020304" pitchFamily="18" charset="0"/>
              </a:rPr>
              <a:t>Nyt fra Færdselsstyrelsen v/Claus Bruhn</a:t>
            </a:r>
            <a:endParaRPr lang="da-DK" sz="2000"/>
          </a:p>
          <a:p>
            <a:pPr marL="457200" indent="-457200">
              <a:lnSpc>
                <a:spcPts val="2400"/>
              </a:lnSpc>
              <a:buFont typeface="+mj-lt"/>
              <a:buAutoNum type="arabicPeriod"/>
            </a:pPr>
            <a:r>
              <a:rPr lang="da-DK" sz="2000"/>
              <a:t>Nyt fra brancheområderne</a:t>
            </a:r>
          </a:p>
          <a:p>
            <a:pPr marL="452438" indent="442913">
              <a:lnSpc>
                <a:spcPts val="2400"/>
              </a:lnSpc>
              <a:buFont typeface="Wingdings" panose="05000000000000000000" pitchFamily="2" charset="2"/>
              <a:buChar char="Ø"/>
            </a:pPr>
            <a:r>
              <a:rPr lang="da-DK" sz="2000"/>
              <a:t>Personbefordring</a:t>
            </a:r>
          </a:p>
          <a:p>
            <a:pPr marL="452438" indent="442913">
              <a:lnSpc>
                <a:spcPts val="2400"/>
              </a:lnSpc>
              <a:buFont typeface="Wingdings" panose="05000000000000000000" pitchFamily="2" charset="2"/>
              <a:buChar char="Ø"/>
            </a:pPr>
            <a:r>
              <a:rPr lang="da-DK" sz="2000"/>
              <a:t>Lager og terminal</a:t>
            </a:r>
          </a:p>
          <a:p>
            <a:pPr marL="452438" indent="442913">
              <a:lnSpc>
                <a:spcPts val="2400"/>
              </a:lnSpc>
              <a:buFont typeface="Wingdings" panose="05000000000000000000" pitchFamily="2" charset="2"/>
              <a:buChar char="Ø"/>
            </a:pPr>
            <a:r>
              <a:rPr lang="da-DK" sz="2000"/>
              <a:t>Vejgods</a:t>
            </a:r>
          </a:p>
          <a:p>
            <a:pPr marL="452438" indent="442913">
              <a:lnSpc>
                <a:spcPts val="2400"/>
              </a:lnSpc>
              <a:buFont typeface="Wingdings" panose="05000000000000000000" pitchFamily="2" charset="2"/>
              <a:buChar char="Ø"/>
            </a:pPr>
            <a:r>
              <a:rPr lang="da-DK" sz="2000"/>
              <a:t>Nye censorvejledninger på kran- og gaffeltruckområdet</a:t>
            </a:r>
          </a:p>
          <a:p>
            <a:pPr marL="457200" lvl="0" indent="-457200">
              <a:lnSpc>
                <a:spcPct val="107000"/>
              </a:lnSpc>
              <a:spcAft>
                <a:spcPts val="800"/>
              </a:spcAft>
              <a:buFont typeface="+mj-lt"/>
              <a:buAutoNum type="arabicPeriod" startAt="5"/>
              <a:tabLst>
                <a:tab pos="457200" algn="l"/>
              </a:tabLst>
            </a:pPr>
            <a:r>
              <a:rPr lang="da-DK" sz="2000">
                <a:latin typeface="Calibri" panose="020F0502020204030204" pitchFamily="34" charset="0"/>
                <a:ea typeface="Calibri" panose="020F0502020204030204" pitchFamily="34" charset="0"/>
                <a:cs typeface="Times New Roman" panose="02020603050405020304" pitchFamily="18" charset="0"/>
              </a:rPr>
              <a:t>Kvalifikationsuddannelse målrettet ukrainske flygtninge</a:t>
            </a:r>
          </a:p>
          <a:p>
            <a:pPr marL="452438" lvl="0" indent="-452438">
              <a:lnSpc>
                <a:spcPct val="107000"/>
              </a:lnSpc>
              <a:spcAft>
                <a:spcPts val="800"/>
              </a:spcAft>
              <a:buFont typeface="+mj-lt"/>
              <a:buAutoNum type="arabicPeriod" startAt="5"/>
              <a:tabLst>
                <a:tab pos="457200" algn="l"/>
              </a:tabLst>
            </a:pPr>
            <a:r>
              <a:rPr lang="da-DK" sz="2000">
                <a:latin typeface="Calibri" panose="020F0502020204030204" pitchFamily="34" charset="0"/>
                <a:ea typeface="Calibri" panose="020F0502020204030204" pitchFamily="34" charset="0"/>
                <a:cs typeface="Times New Roman" panose="02020603050405020304" pitchFamily="18" charset="0"/>
              </a:rPr>
              <a:t>Indlæg fra en skole, Camilla Kaare Nielsen UC Plus, ”Kvalitet i AMU”</a:t>
            </a:r>
          </a:p>
          <a:p>
            <a:pPr marL="452438" indent="-452438">
              <a:lnSpc>
                <a:spcPct val="107000"/>
              </a:lnSpc>
              <a:spcAft>
                <a:spcPts val="800"/>
              </a:spcAft>
              <a:buFont typeface="+mj-lt"/>
              <a:buAutoNum type="arabicPeriod" startAt="5"/>
              <a:tabLst>
                <a:tab pos="457200" algn="l"/>
              </a:tabLst>
            </a:pPr>
            <a:r>
              <a:rPr lang="da-DK" sz="2000">
                <a:effectLst/>
                <a:latin typeface="Calibri" panose="020F0502020204030204" pitchFamily="34" charset="0"/>
                <a:ea typeface="Calibri" panose="020F0502020204030204" pitchFamily="34" charset="0"/>
                <a:cs typeface="Times New Roman" panose="02020603050405020304" pitchFamily="18" charset="0"/>
              </a:rPr>
              <a:t>Nyt fra TUR Forlag </a:t>
            </a:r>
          </a:p>
          <a:p>
            <a:pPr marL="452438" lvl="0" indent="-452438">
              <a:lnSpc>
                <a:spcPct val="107000"/>
              </a:lnSpc>
              <a:spcAft>
                <a:spcPts val="800"/>
              </a:spcAft>
              <a:buFont typeface="+mj-lt"/>
              <a:buAutoNum type="arabicPeriod" startAt="5"/>
              <a:tabLst>
                <a:tab pos="457200" algn="l"/>
              </a:tabLst>
            </a:pPr>
            <a:r>
              <a:rPr lang="da-DK" sz="2000">
                <a:effectLst/>
                <a:latin typeface="Calibri" panose="020F0502020204030204" pitchFamily="34" charset="0"/>
                <a:ea typeface="Calibri" panose="020F0502020204030204" pitchFamily="34" charset="0"/>
                <a:cs typeface="Times New Roman" panose="02020603050405020304" pitchFamily="18" charset="0"/>
              </a:rPr>
              <a:t>Nyt fra TUR faglæreruddannelse</a:t>
            </a:r>
          </a:p>
          <a:p>
            <a:pPr marL="452438" lvl="0" indent="-452438">
              <a:lnSpc>
                <a:spcPct val="107000"/>
              </a:lnSpc>
              <a:spcAft>
                <a:spcPts val="800"/>
              </a:spcAft>
              <a:buFont typeface="+mj-lt"/>
              <a:buAutoNum type="arabicPeriod" startAt="5"/>
              <a:tabLst>
                <a:tab pos="457200" algn="l"/>
              </a:tabLst>
            </a:pPr>
            <a:r>
              <a:rPr lang="da-DK" sz="2000">
                <a:effectLst/>
                <a:latin typeface="Calibri" panose="020F0502020204030204" pitchFamily="34" charset="0"/>
                <a:ea typeface="Calibri" panose="020F0502020204030204" pitchFamily="34" charset="0"/>
                <a:cs typeface="Times New Roman" panose="02020603050405020304" pitchFamily="18" charset="0"/>
              </a:rPr>
              <a:t>Nyt fra skolerne</a:t>
            </a:r>
          </a:p>
          <a:p>
            <a:pPr marL="452438" lvl="0" indent="-452438">
              <a:lnSpc>
                <a:spcPct val="107000"/>
              </a:lnSpc>
              <a:spcAft>
                <a:spcPts val="800"/>
              </a:spcAft>
              <a:buFont typeface="+mj-lt"/>
              <a:buAutoNum type="arabicPeriod" startAt="5"/>
              <a:tabLst>
                <a:tab pos="457200" algn="l"/>
              </a:tabLst>
            </a:pPr>
            <a:r>
              <a:rPr lang="da-DK" sz="2000">
                <a:effectLst/>
                <a:latin typeface="Calibri" panose="020F0502020204030204" pitchFamily="34" charset="0"/>
                <a:ea typeface="Calibri" panose="020F0502020204030204" pitchFamily="34" charset="0"/>
                <a:cs typeface="Times New Roman" panose="02020603050405020304" pitchFamily="18" charset="0"/>
              </a:rPr>
              <a:t>Andet af fælles interesse?</a:t>
            </a:r>
          </a:p>
          <a:p>
            <a:pPr>
              <a:lnSpc>
                <a:spcPts val="2400"/>
              </a:lnSpc>
            </a:pPr>
            <a:endParaRPr lang="da-DK" sz="2000"/>
          </a:p>
        </p:txBody>
      </p:sp>
      <p:sp>
        <p:nvSpPr>
          <p:cNvPr id="3" name="Titel 2">
            <a:extLst>
              <a:ext uri="{FF2B5EF4-FFF2-40B4-BE49-F238E27FC236}">
                <a16:creationId xmlns:a16="http://schemas.microsoft.com/office/drawing/2014/main" id="{6159271C-F723-46DB-ABB8-FFAAEB71EC60}"/>
              </a:ext>
            </a:extLst>
          </p:cNvPr>
          <p:cNvSpPr>
            <a:spLocks noGrp="1"/>
          </p:cNvSpPr>
          <p:nvPr>
            <p:ph type="title"/>
          </p:nvPr>
        </p:nvSpPr>
        <p:spPr>
          <a:xfrm>
            <a:off x="235165" y="174103"/>
            <a:ext cx="11550032" cy="1023207"/>
          </a:xfrm>
        </p:spPr>
        <p:txBody>
          <a:bodyPr/>
          <a:lstStyle/>
          <a:p>
            <a:r>
              <a:rPr lang="da-DK"/>
              <a:t>Dagsorden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3DD33F-4DDF-49C3-B07B-28F433DD5B41}"/>
              </a:ext>
            </a:extLst>
          </p:cNvPr>
          <p:cNvSpPr>
            <a:spLocks noGrp="1"/>
          </p:cNvSpPr>
          <p:nvPr>
            <p:ph type="ctrTitle"/>
          </p:nvPr>
        </p:nvSpPr>
        <p:spPr/>
        <p:txBody>
          <a:bodyPr>
            <a:normAutofit/>
          </a:bodyPr>
          <a:lstStyle/>
          <a:p>
            <a:br>
              <a:rPr lang="da-DK">
                <a:latin typeface="Tahoma" panose="020B0604030504040204" pitchFamily="34" charset="0"/>
                <a:ea typeface="Tahoma" panose="020B0604030504040204" pitchFamily="34" charset="0"/>
                <a:cs typeface="Tahoma" panose="020B0604030504040204" pitchFamily="34" charset="0"/>
              </a:rPr>
            </a:br>
            <a:r>
              <a:rPr lang="da-DK">
                <a:latin typeface="Tahoma" panose="020B0604030504040204" pitchFamily="34" charset="0"/>
                <a:ea typeface="Tahoma" panose="020B0604030504040204" pitchFamily="34" charset="0"/>
                <a:cs typeface="Tahoma" panose="020B0604030504040204" pitchFamily="34" charset="0"/>
              </a:rPr>
              <a:t>Nyt fra Færdselsstyrelsen </a:t>
            </a:r>
          </a:p>
        </p:txBody>
      </p:sp>
      <p:sp>
        <p:nvSpPr>
          <p:cNvPr id="5" name="Undertitel 4">
            <a:extLst>
              <a:ext uri="{FF2B5EF4-FFF2-40B4-BE49-F238E27FC236}">
                <a16:creationId xmlns:a16="http://schemas.microsoft.com/office/drawing/2014/main" id="{3BC6571B-C21F-4676-B09B-52FBB4BFF0B0}"/>
              </a:ext>
            </a:extLst>
          </p:cNvPr>
          <p:cNvSpPr>
            <a:spLocks noGrp="1"/>
          </p:cNvSpPr>
          <p:nvPr>
            <p:ph type="subTitle" idx="1"/>
          </p:nvPr>
        </p:nvSpPr>
        <p:spPr/>
        <p:txBody>
          <a:bodyPr/>
          <a:lstStyle/>
          <a:p>
            <a:r>
              <a:rPr lang="da-DK"/>
              <a:t>Claus Bruhn</a:t>
            </a:r>
          </a:p>
        </p:txBody>
      </p:sp>
    </p:spTree>
    <p:extLst>
      <p:ext uri="{BB962C8B-B14F-4D97-AF65-F5344CB8AC3E}">
        <p14:creationId xmlns:p14="http://schemas.microsoft.com/office/powerpoint/2010/main" val="2854379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24F5C1-845C-FF42-9874-A68D6BE5F51D}"/>
              </a:ext>
            </a:extLst>
          </p:cNvPr>
          <p:cNvSpPr>
            <a:spLocks noGrp="1"/>
          </p:cNvSpPr>
          <p:nvPr>
            <p:ph type="ctrTitle"/>
          </p:nvPr>
        </p:nvSpPr>
        <p:spPr>
          <a:xfrm>
            <a:off x="1524000" y="1301750"/>
            <a:ext cx="9144000" cy="2127250"/>
          </a:xfrm>
        </p:spPr>
        <p:txBody>
          <a:bodyPr>
            <a:normAutofit fontScale="90000"/>
          </a:bodyPr>
          <a:lstStyle/>
          <a:p>
            <a:pPr algn="l"/>
            <a:br>
              <a:rPr lang="da-DK" sz="2000" dirty="0"/>
            </a:br>
            <a:br>
              <a:rPr lang="da-DK" dirty="0"/>
            </a:br>
            <a:r>
              <a:rPr lang="da-DK" sz="3200" dirty="0" err="1"/>
              <a:t>lene</a:t>
            </a:r>
            <a:br>
              <a:rPr lang="da-DK" sz="3200" dirty="0"/>
            </a:br>
            <a:br>
              <a:rPr lang="da-DK" sz="2000" dirty="0"/>
            </a:br>
            <a:br>
              <a:rPr lang="da-DK" sz="3200" dirty="0"/>
            </a:br>
            <a:r>
              <a:rPr lang="da-DK" sz="3200" dirty="0" err="1"/>
              <a:t>claus</a:t>
            </a:r>
            <a:br>
              <a:rPr lang="da-DK" sz="3200" dirty="0"/>
            </a:br>
            <a:endParaRPr lang="da-DK" sz="2200" dirty="0"/>
          </a:p>
        </p:txBody>
      </p:sp>
      <p:sp>
        <p:nvSpPr>
          <p:cNvPr id="3" name="Undertitel 2">
            <a:extLst>
              <a:ext uri="{FF2B5EF4-FFF2-40B4-BE49-F238E27FC236}">
                <a16:creationId xmlns:a16="http://schemas.microsoft.com/office/drawing/2014/main" id="{2DEA33CB-4FDB-3A4C-888E-FA262B184EF9}"/>
              </a:ext>
            </a:extLst>
          </p:cNvPr>
          <p:cNvSpPr>
            <a:spLocks noGrp="1"/>
          </p:cNvSpPr>
          <p:nvPr>
            <p:ph type="subTitle" idx="1"/>
          </p:nvPr>
        </p:nvSpPr>
        <p:spPr>
          <a:xfrm>
            <a:off x="1524000" y="3602037"/>
            <a:ext cx="9144000" cy="2370137"/>
          </a:xfrm>
        </p:spPr>
        <p:txBody>
          <a:bodyPr>
            <a:normAutofit fontScale="25000" lnSpcReduction="20000"/>
          </a:bodyPr>
          <a:lstStyle/>
          <a:p>
            <a:endParaRPr lang="da-DK" sz="3600" dirty="0"/>
          </a:p>
          <a:p>
            <a:r>
              <a:rPr lang="da-DK" sz="9600" dirty="0"/>
              <a:t>Tilsyn – Fokus på sprogkrav</a:t>
            </a:r>
          </a:p>
          <a:p>
            <a:endParaRPr lang="da-DK" sz="9600" dirty="0"/>
          </a:p>
          <a:p>
            <a:r>
              <a:rPr lang="da-DK" sz="9600" dirty="0"/>
              <a:t>BAT2 - udfordringer</a:t>
            </a:r>
          </a:p>
          <a:p>
            <a:endParaRPr lang="da-DK" sz="9600" dirty="0"/>
          </a:p>
          <a:p>
            <a:r>
              <a:rPr lang="da-DK" sz="9600" dirty="0"/>
              <a:t>Supplerende uddannelse til Ukrainske flygtninge</a:t>
            </a:r>
          </a:p>
          <a:p>
            <a:endParaRPr lang="da-DK" sz="9600" dirty="0"/>
          </a:p>
          <a:p>
            <a:endParaRPr lang="da-DK" dirty="0"/>
          </a:p>
          <a:p>
            <a:r>
              <a:rPr lang="da-DK" dirty="0"/>
              <a:t> </a:t>
            </a:r>
          </a:p>
          <a:p>
            <a:endParaRPr lang="da-DK" dirty="0"/>
          </a:p>
        </p:txBody>
      </p:sp>
      <p:sp>
        <p:nvSpPr>
          <p:cNvPr id="4" name="Pladsholder til sidefod 3">
            <a:extLst>
              <a:ext uri="{FF2B5EF4-FFF2-40B4-BE49-F238E27FC236}">
                <a16:creationId xmlns:a16="http://schemas.microsoft.com/office/drawing/2014/main" id="{9A7EB444-0B93-F34C-92BE-264E356590E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FFFFFF"/>
                </a:solidFill>
                <a:effectLst/>
                <a:uLnTx/>
                <a:uFillTx/>
                <a:latin typeface="Arial" panose="020B0604020202020204"/>
                <a:ea typeface="+mn-ea"/>
                <a:cs typeface="+mn-cs"/>
              </a:rPr>
              <a:t>Team Taxi - Vejtransportuddannelser</a:t>
            </a:r>
          </a:p>
        </p:txBody>
      </p:sp>
      <p:sp>
        <p:nvSpPr>
          <p:cNvPr id="5" name="Pladsholder til slidenummer 4">
            <a:extLst>
              <a:ext uri="{FF2B5EF4-FFF2-40B4-BE49-F238E27FC236}">
                <a16:creationId xmlns:a16="http://schemas.microsoft.com/office/drawing/2014/main" id="{33D1C1AE-42B3-7144-AF7E-FE572606257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1" i="0" u="none" strike="noStrike" kern="1200" cap="none" spc="0" normalizeH="0" baseline="0" noProof="0">
                <a:ln>
                  <a:noFill/>
                </a:ln>
                <a:solidFill>
                  <a:srgbClr val="FFFFFF"/>
                </a:solidFill>
                <a:effectLst/>
                <a:uLnTx/>
                <a:uFillTx/>
                <a:latin typeface="Arial" panose="020B0604020202020204"/>
                <a:ea typeface="+mn-ea"/>
                <a:cs typeface="+mn-cs"/>
              </a:rPr>
              <a:t>Side </a:t>
            </a:r>
            <a:fld id="{58ACB27B-8CDD-D145-894C-191927230372}" type="slidenum">
              <a:rPr kumimoji="0" lang="da-DK" sz="7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da-DK" sz="7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026" name="Picture 2">
            <a:extLst>
              <a:ext uri="{FF2B5EF4-FFF2-40B4-BE49-F238E27FC236}">
                <a16:creationId xmlns:a16="http://schemas.microsoft.com/office/drawing/2014/main" id="{53FF95BB-51D6-4988-8536-0E5C4417CDAF}"/>
              </a:ext>
            </a:extLst>
          </p:cNvPr>
          <p:cNvPicPr>
            <a:picLocks noChangeAspect="1" noChangeArrowheads="1"/>
          </p:cNvPicPr>
          <p:nvPr/>
        </p:nvPicPr>
        <p:blipFill>
          <a:blip r:embed="rId2"/>
          <a:srcRect/>
          <a:stretch/>
        </p:blipFill>
        <p:spPr bwMode="auto">
          <a:xfrm>
            <a:off x="7176704" y="1201082"/>
            <a:ext cx="3237626" cy="2127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4916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E5808-5D63-4AE4-9F7C-BF1087D11009}"/>
              </a:ext>
            </a:extLst>
          </p:cNvPr>
          <p:cNvSpPr>
            <a:spLocks noGrp="1"/>
          </p:cNvSpPr>
          <p:nvPr>
            <p:ph type="title"/>
          </p:nvPr>
        </p:nvSpPr>
        <p:spPr/>
        <p:txBody>
          <a:bodyPr/>
          <a:lstStyle/>
          <a:p>
            <a:r>
              <a:rPr lang="da-DK" dirty="0"/>
              <a:t>Fokus på sprogkrav</a:t>
            </a:r>
          </a:p>
        </p:txBody>
      </p:sp>
      <p:sp>
        <p:nvSpPr>
          <p:cNvPr id="3" name="Pladsholder til indhold 2">
            <a:extLst>
              <a:ext uri="{FF2B5EF4-FFF2-40B4-BE49-F238E27FC236}">
                <a16:creationId xmlns:a16="http://schemas.microsoft.com/office/drawing/2014/main" id="{36580E48-DCA1-46B5-B4FD-AFC3C424FF5D}"/>
              </a:ext>
            </a:extLst>
          </p:cNvPr>
          <p:cNvSpPr>
            <a:spLocks noGrp="1"/>
          </p:cNvSpPr>
          <p:nvPr>
            <p:ph idx="1"/>
          </p:nvPr>
        </p:nvSpPr>
        <p:spPr/>
        <p:txBody>
          <a:bodyPr/>
          <a:lstStyle/>
          <a:p>
            <a:r>
              <a:rPr lang="da-DK" dirty="0"/>
              <a:t>Uddannelsesstedet skal foretage en konkret vurdering af den skriftlige dokumentation</a:t>
            </a:r>
          </a:p>
          <a:p>
            <a:endParaRPr lang="da-DK" dirty="0"/>
          </a:p>
          <a:p>
            <a:r>
              <a:rPr lang="da-DK" dirty="0"/>
              <a:t>Uddannelsesstedet bør undersøge kursusbeskrivelser og lignende</a:t>
            </a:r>
          </a:p>
          <a:p>
            <a:endParaRPr lang="da-DK" dirty="0"/>
          </a:p>
          <a:p>
            <a:r>
              <a:rPr lang="da-DK" dirty="0"/>
              <a:t>Eksempler:</a:t>
            </a:r>
          </a:p>
          <a:p>
            <a:r>
              <a:rPr lang="da-DK" dirty="0"/>
              <a:t>Kursusbeviser for BAB, ADR, KRAN, TRUCK m.fl. EP (k425)</a:t>
            </a:r>
          </a:p>
          <a:p>
            <a:endParaRPr lang="da-DK" dirty="0"/>
          </a:p>
          <a:p>
            <a:endParaRPr lang="da-DK" dirty="0"/>
          </a:p>
        </p:txBody>
      </p:sp>
      <p:sp>
        <p:nvSpPr>
          <p:cNvPr id="4" name="Pladsholder til sidefod 3">
            <a:extLst>
              <a:ext uri="{FF2B5EF4-FFF2-40B4-BE49-F238E27FC236}">
                <a16:creationId xmlns:a16="http://schemas.microsoft.com/office/drawing/2014/main" id="{8FC6694E-2DE4-4E32-AC6A-C535C973FB5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4C4D4C"/>
                </a:solidFill>
                <a:effectLst/>
                <a:uLnTx/>
                <a:uFillTx/>
                <a:latin typeface="Arial" panose="020B0604020202020204"/>
                <a:ea typeface="+mn-ea"/>
                <a:cs typeface="+mn-cs"/>
              </a:rPr>
              <a:t>Team Taxi - Vejtransportuddannelser</a:t>
            </a:r>
          </a:p>
        </p:txBody>
      </p:sp>
      <p:sp>
        <p:nvSpPr>
          <p:cNvPr id="5" name="Pladsholder til slidenummer 4">
            <a:extLst>
              <a:ext uri="{FF2B5EF4-FFF2-40B4-BE49-F238E27FC236}">
                <a16:creationId xmlns:a16="http://schemas.microsoft.com/office/drawing/2014/main" id="{7769C4FF-53A1-44E5-8891-29BEB05C64D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1" i="0" u="none" strike="noStrike" kern="1200" cap="none" spc="0" normalizeH="0" baseline="0" noProof="0">
                <a:ln>
                  <a:noFill/>
                </a:ln>
                <a:solidFill>
                  <a:srgbClr val="4C4D4C"/>
                </a:solidFill>
                <a:effectLst/>
                <a:uLnTx/>
                <a:uFillTx/>
                <a:latin typeface="Arial" panose="020B0604020202020204"/>
                <a:ea typeface="+mn-ea"/>
                <a:cs typeface="+mn-cs"/>
              </a:rPr>
              <a:t>Side </a:t>
            </a:r>
            <a:fld id="{58ACB27B-8CDD-D145-894C-191927230372}" type="slidenum">
              <a:rPr kumimoji="0" lang="da-DK" sz="700" b="1" i="0" u="none" strike="noStrike" kern="1200" cap="none" spc="0" normalizeH="0" baseline="0" noProof="0" smtClean="0">
                <a:ln>
                  <a:noFill/>
                </a:ln>
                <a:solidFill>
                  <a:srgbClr val="4C4D4C"/>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da-DK" sz="700" b="1" i="0" u="none" strike="noStrike" kern="1200" cap="none" spc="0" normalizeH="0" baseline="0" noProof="0" dirty="0">
              <a:ln>
                <a:noFill/>
              </a:ln>
              <a:solidFill>
                <a:srgbClr val="4C4D4C"/>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047256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0220EA-C914-4653-9B84-423FEE29C86E}"/>
              </a:ext>
            </a:extLst>
          </p:cNvPr>
          <p:cNvSpPr>
            <a:spLocks noGrp="1"/>
          </p:cNvSpPr>
          <p:nvPr>
            <p:ph type="title"/>
          </p:nvPr>
        </p:nvSpPr>
        <p:spPr/>
        <p:txBody>
          <a:bodyPr/>
          <a:lstStyle/>
          <a:p>
            <a:r>
              <a:rPr lang="da-DK" dirty="0"/>
              <a:t>Nyheder 1</a:t>
            </a:r>
          </a:p>
        </p:txBody>
      </p:sp>
      <p:sp>
        <p:nvSpPr>
          <p:cNvPr id="3" name="Pladsholder til indhold 2">
            <a:extLst>
              <a:ext uri="{FF2B5EF4-FFF2-40B4-BE49-F238E27FC236}">
                <a16:creationId xmlns:a16="http://schemas.microsoft.com/office/drawing/2014/main" id="{E85C16D4-333D-422E-A391-EE1ECE046C1E}"/>
              </a:ext>
            </a:extLst>
          </p:cNvPr>
          <p:cNvSpPr>
            <a:spLocks noGrp="1"/>
          </p:cNvSpPr>
          <p:nvPr>
            <p:ph idx="1"/>
          </p:nvPr>
        </p:nvSpPr>
        <p:spPr/>
        <p:txBody>
          <a:bodyPr/>
          <a:lstStyle/>
          <a:p>
            <a:r>
              <a:rPr lang="da-DK" dirty="0">
                <a:solidFill>
                  <a:schemeClr val="accent2"/>
                </a:solidFill>
                <a:highlight>
                  <a:srgbClr val="C0C0C0"/>
                </a:highlight>
                <a:hlinkClick r:id="rId2">
                  <a:extLst>
                    <a:ext uri="{A12FA001-AC4F-418D-AE19-62706E023703}">
                      <ahyp:hlinkClr xmlns:ahyp="http://schemas.microsoft.com/office/drawing/2018/hyperlinkcolor" val="tx"/>
                    </a:ext>
                  </a:extLst>
                </a:hlinkClick>
              </a:rPr>
              <a:t>https://fstyr.dk/da/Lister/Nyheder/Nyheder/2022/08/Dispensation-fra-sprogkrav-for-buschauff%C3%B8rer</a:t>
            </a:r>
            <a:endParaRPr lang="da-DK" dirty="0">
              <a:solidFill>
                <a:schemeClr val="accent2"/>
              </a:solidFill>
              <a:highlight>
                <a:srgbClr val="C0C0C0"/>
              </a:highlight>
            </a:endParaRPr>
          </a:p>
          <a:p>
            <a:endParaRPr lang="da-DK" dirty="0"/>
          </a:p>
          <a:p>
            <a:r>
              <a:rPr lang="da-DK" sz="4000" dirty="0">
                <a:solidFill>
                  <a:srgbClr val="003A5F"/>
                </a:solidFill>
                <a:latin typeface="Italian Plate No2 Expanded"/>
              </a:rPr>
              <a:t>K</a:t>
            </a:r>
            <a:r>
              <a:rPr lang="da-DK" sz="4000" b="0" i="0" dirty="0">
                <a:solidFill>
                  <a:srgbClr val="003A5F"/>
                </a:solidFill>
                <a:effectLst/>
                <a:latin typeface="Italian Plate No2 Expanded"/>
              </a:rPr>
              <a:t>øreprøven til erhvervsmæssig personbefordring til bus kan aflægges på enten dansk eller engelsk.</a:t>
            </a:r>
            <a:endParaRPr lang="da-DK" sz="4000" dirty="0"/>
          </a:p>
        </p:txBody>
      </p:sp>
      <p:sp>
        <p:nvSpPr>
          <p:cNvPr id="4" name="Pladsholder til sidefod 3">
            <a:extLst>
              <a:ext uri="{FF2B5EF4-FFF2-40B4-BE49-F238E27FC236}">
                <a16:creationId xmlns:a16="http://schemas.microsoft.com/office/drawing/2014/main" id="{D23896BC-0259-49BF-8409-1EB7E6D9BFB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4C4D4C"/>
                </a:solidFill>
                <a:effectLst/>
                <a:uLnTx/>
                <a:uFillTx/>
                <a:latin typeface="Arial" panose="020B0604020202020204"/>
                <a:ea typeface="+mn-ea"/>
                <a:cs typeface="+mn-cs"/>
              </a:rPr>
              <a:t>Team Taxi - Vejtransportuddannelser</a:t>
            </a:r>
          </a:p>
        </p:txBody>
      </p:sp>
      <p:sp>
        <p:nvSpPr>
          <p:cNvPr id="5" name="Pladsholder til slidenummer 4">
            <a:extLst>
              <a:ext uri="{FF2B5EF4-FFF2-40B4-BE49-F238E27FC236}">
                <a16:creationId xmlns:a16="http://schemas.microsoft.com/office/drawing/2014/main" id="{A588F383-5129-4DC2-B6AB-9CB12B3CDF9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1" i="0" u="none" strike="noStrike" kern="1200" cap="none" spc="0" normalizeH="0" baseline="0" noProof="0">
                <a:ln>
                  <a:noFill/>
                </a:ln>
                <a:solidFill>
                  <a:srgbClr val="4C4D4C"/>
                </a:solidFill>
                <a:effectLst/>
                <a:uLnTx/>
                <a:uFillTx/>
                <a:latin typeface="Arial" panose="020B0604020202020204"/>
                <a:ea typeface="+mn-ea"/>
                <a:cs typeface="+mn-cs"/>
              </a:rPr>
              <a:t>Side </a:t>
            </a:r>
            <a:fld id="{58ACB27B-8CDD-D145-894C-191927230372}" type="slidenum">
              <a:rPr kumimoji="0" lang="da-DK" sz="700" b="1" i="0" u="none" strike="noStrike" kern="1200" cap="none" spc="0" normalizeH="0" baseline="0" noProof="0" smtClean="0">
                <a:ln>
                  <a:noFill/>
                </a:ln>
                <a:solidFill>
                  <a:srgbClr val="4C4D4C"/>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da-DK" sz="700" b="1" i="0" u="none" strike="noStrike" kern="1200" cap="none" spc="0" normalizeH="0" baseline="0" noProof="0" dirty="0">
              <a:ln>
                <a:noFill/>
              </a:ln>
              <a:solidFill>
                <a:srgbClr val="4C4D4C"/>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476073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0220EA-C914-4653-9B84-423FEE29C86E}"/>
              </a:ext>
            </a:extLst>
          </p:cNvPr>
          <p:cNvSpPr>
            <a:spLocks noGrp="1"/>
          </p:cNvSpPr>
          <p:nvPr>
            <p:ph type="title"/>
          </p:nvPr>
        </p:nvSpPr>
        <p:spPr/>
        <p:txBody>
          <a:bodyPr/>
          <a:lstStyle/>
          <a:p>
            <a:r>
              <a:rPr lang="da-DK" dirty="0"/>
              <a:t>Kort nyt</a:t>
            </a:r>
          </a:p>
        </p:txBody>
      </p:sp>
      <p:sp>
        <p:nvSpPr>
          <p:cNvPr id="3" name="Pladsholder til indhold 2">
            <a:extLst>
              <a:ext uri="{FF2B5EF4-FFF2-40B4-BE49-F238E27FC236}">
                <a16:creationId xmlns:a16="http://schemas.microsoft.com/office/drawing/2014/main" id="{E85C16D4-333D-422E-A391-EE1ECE046C1E}"/>
              </a:ext>
            </a:extLst>
          </p:cNvPr>
          <p:cNvSpPr>
            <a:spLocks noGrp="1"/>
          </p:cNvSpPr>
          <p:nvPr>
            <p:ph idx="1"/>
          </p:nvPr>
        </p:nvSpPr>
        <p:spPr/>
        <p:txBody>
          <a:bodyPr/>
          <a:lstStyle/>
          <a:p>
            <a:r>
              <a:rPr lang="da-DK" dirty="0">
                <a:solidFill>
                  <a:schemeClr val="accent2"/>
                </a:solidFill>
                <a:highlight>
                  <a:srgbClr val="C0C0C0"/>
                </a:highlight>
                <a:hlinkClick r:id="rId2">
                  <a:extLst>
                    <a:ext uri="{A12FA001-AC4F-418D-AE19-62706E023703}">
                      <ahyp:hlinkClr xmlns:ahyp="http://schemas.microsoft.com/office/drawing/2018/hyperlinkcolor" val="tx"/>
                    </a:ext>
                  </a:extLst>
                </a:hlinkClick>
              </a:rPr>
              <a:t>https://fstyr.dk/da/Lister/Nyheder/Nyheder/2022/07/EU-vedtager-forordning-vedroerende-ukrainske-koerekort-og-chauffoeruddannelsesbeviser</a:t>
            </a:r>
            <a:endParaRPr lang="da-DK" dirty="0">
              <a:solidFill>
                <a:schemeClr val="accent2"/>
              </a:solidFill>
              <a:highlight>
                <a:srgbClr val="C0C0C0"/>
              </a:highlight>
            </a:endParaRPr>
          </a:p>
          <a:p>
            <a:pPr algn="l" fontAlgn="base"/>
            <a:endParaRPr lang="da-DK" b="1" i="0" dirty="0">
              <a:solidFill>
                <a:srgbClr val="003A5F"/>
              </a:solidFill>
              <a:effectLst/>
              <a:latin typeface="inherit"/>
            </a:endParaRPr>
          </a:p>
          <a:p>
            <a:pPr algn="l" fontAlgn="base"/>
            <a:r>
              <a:rPr lang="da-DK" b="1" i="0" dirty="0">
                <a:solidFill>
                  <a:srgbClr val="003A5F"/>
                </a:solidFill>
                <a:effectLst/>
                <a:latin typeface="inherit"/>
              </a:rPr>
              <a:t>Kørekort og chaufføruddannelsesbeviser</a:t>
            </a:r>
            <a:endParaRPr lang="da-DK" b="0" i="0" dirty="0">
              <a:solidFill>
                <a:srgbClr val="003A5F"/>
              </a:solidFill>
              <a:effectLst/>
              <a:latin typeface="Italian Plate No2 Expanded"/>
            </a:endParaRPr>
          </a:p>
          <a:p>
            <a:pPr algn="l" fontAlgn="base"/>
            <a:r>
              <a:rPr lang="da-DK" b="0" i="0" dirty="0">
                <a:solidFill>
                  <a:srgbClr val="003A5F"/>
                </a:solidFill>
                <a:effectLst/>
                <a:latin typeface="Italian Plate No2 Expanded"/>
              </a:rPr>
              <a:t>Ukrainere kan bruge deres gyldige ukrainske kørekort i EU – midlertidigt indtil beskyttelsen for fordrevne personer fra Ukraine udløber.</a:t>
            </a:r>
          </a:p>
          <a:p>
            <a:pPr algn="l" fontAlgn="base"/>
            <a:r>
              <a:rPr lang="da-DK" dirty="0">
                <a:solidFill>
                  <a:srgbClr val="003A5F"/>
                </a:solidFill>
                <a:latin typeface="Italian Plate No2 Expanded"/>
              </a:rPr>
              <a:t>CUB kræver supplerende uddannelse.</a:t>
            </a:r>
            <a:endParaRPr lang="da-DK" b="0" i="0" dirty="0">
              <a:solidFill>
                <a:srgbClr val="003A5F"/>
              </a:solidFill>
              <a:effectLst/>
              <a:latin typeface="Italian Plate No2 Expanded"/>
            </a:endParaRPr>
          </a:p>
          <a:p>
            <a:pPr algn="l" fontAlgn="base"/>
            <a:r>
              <a:rPr lang="da-DK" dirty="0">
                <a:solidFill>
                  <a:srgbClr val="003A5F"/>
                </a:solidFill>
                <a:latin typeface="Italian Plate No2 Expanded"/>
              </a:rPr>
              <a:t>EP (k425) – kræver helbredsvurdering hos Færdselsstyrelsen.</a:t>
            </a:r>
            <a:endParaRPr lang="da-DK" b="0" i="0" dirty="0">
              <a:solidFill>
                <a:srgbClr val="003A5F"/>
              </a:solidFill>
              <a:effectLst/>
              <a:latin typeface="Italian Plate No2 Expanded"/>
            </a:endParaRPr>
          </a:p>
          <a:p>
            <a:pPr algn="l" fontAlgn="base"/>
            <a:endParaRPr lang="da-DK" dirty="0">
              <a:solidFill>
                <a:srgbClr val="003A5F"/>
              </a:solidFill>
              <a:latin typeface="Italian Plate No2 Expanded"/>
            </a:endParaRPr>
          </a:p>
          <a:p>
            <a:pPr algn="l" fontAlgn="base"/>
            <a:endParaRPr lang="da-DK" b="0" i="0" dirty="0">
              <a:solidFill>
                <a:srgbClr val="003A5F"/>
              </a:solidFill>
              <a:effectLst/>
              <a:latin typeface="Italian Plate No2 Expanded"/>
            </a:endParaRPr>
          </a:p>
          <a:p>
            <a:endParaRPr lang="da-DK" dirty="0"/>
          </a:p>
        </p:txBody>
      </p:sp>
      <p:sp>
        <p:nvSpPr>
          <p:cNvPr id="4" name="Pladsholder til sidefod 3">
            <a:extLst>
              <a:ext uri="{FF2B5EF4-FFF2-40B4-BE49-F238E27FC236}">
                <a16:creationId xmlns:a16="http://schemas.microsoft.com/office/drawing/2014/main" id="{D23896BC-0259-49BF-8409-1EB7E6D9BFB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4C4D4C"/>
                </a:solidFill>
                <a:effectLst/>
                <a:uLnTx/>
                <a:uFillTx/>
                <a:latin typeface="Arial" panose="020B0604020202020204"/>
                <a:ea typeface="+mn-ea"/>
                <a:cs typeface="+mn-cs"/>
              </a:rPr>
              <a:t>Team Taxi - Vejtransportuddannelser</a:t>
            </a:r>
          </a:p>
        </p:txBody>
      </p:sp>
      <p:sp>
        <p:nvSpPr>
          <p:cNvPr id="5" name="Pladsholder til slidenummer 4">
            <a:extLst>
              <a:ext uri="{FF2B5EF4-FFF2-40B4-BE49-F238E27FC236}">
                <a16:creationId xmlns:a16="http://schemas.microsoft.com/office/drawing/2014/main" id="{A588F383-5129-4DC2-B6AB-9CB12B3CDF9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1" i="0" u="none" strike="noStrike" kern="1200" cap="none" spc="0" normalizeH="0" baseline="0" noProof="0">
                <a:ln>
                  <a:noFill/>
                </a:ln>
                <a:solidFill>
                  <a:srgbClr val="4C4D4C"/>
                </a:solidFill>
                <a:effectLst/>
                <a:uLnTx/>
                <a:uFillTx/>
                <a:latin typeface="Arial" panose="020B0604020202020204"/>
                <a:ea typeface="+mn-ea"/>
                <a:cs typeface="+mn-cs"/>
              </a:rPr>
              <a:t>Side </a:t>
            </a:r>
            <a:fld id="{58ACB27B-8CDD-D145-894C-191927230372}" type="slidenum">
              <a:rPr kumimoji="0" lang="da-DK" sz="700" b="1" i="0" u="none" strike="noStrike" kern="1200" cap="none" spc="0" normalizeH="0" baseline="0" noProof="0" smtClean="0">
                <a:ln>
                  <a:noFill/>
                </a:ln>
                <a:solidFill>
                  <a:srgbClr val="4C4D4C"/>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da-DK" sz="700" b="1" i="0" u="none" strike="noStrike" kern="1200" cap="none" spc="0" normalizeH="0" baseline="0" noProof="0" dirty="0">
              <a:ln>
                <a:noFill/>
              </a:ln>
              <a:solidFill>
                <a:srgbClr val="4C4D4C"/>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69869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0220EA-C914-4653-9B84-423FEE29C86E}"/>
              </a:ext>
            </a:extLst>
          </p:cNvPr>
          <p:cNvSpPr>
            <a:spLocks noGrp="1"/>
          </p:cNvSpPr>
          <p:nvPr>
            <p:ph type="title"/>
          </p:nvPr>
        </p:nvSpPr>
        <p:spPr/>
        <p:txBody>
          <a:bodyPr/>
          <a:lstStyle/>
          <a:p>
            <a:r>
              <a:rPr lang="da-DK" dirty="0"/>
              <a:t>Indhold af supplerende uddannelse - Dialog</a:t>
            </a:r>
          </a:p>
        </p:txBody>
      </p:sp>
      <p:sp>
        <p:nvSpPr>
          <p:cNvPr id="3" name="Pladsholder til indhold 2">
            <a:extLst>
              <a:ext uri="{FF2B5EF4-FFF2-40B4-BE49-F238E27FC236}">
                <a16:creationId xmlns:a16="http://schemas.microsoft.com/office/drawing/2014/main" id="{E85C16D4-333D-422E-A391-EE1ECE046C1E}"/>
              </a:ext>
            </a:extLst>
          </p:cNvPr>
          <p:cNvSpPr>
            <a:spLocks noGrp="1"/>
          </p:cNvSpPr>
          <p:nvPr>
            <p:ph idx="1"/>
          </p:nvPr>
        </p:nvSpPr>
        <p:spPr/>
        <p:txBody>
          <a:bodyPr>
            <a:normAutofit/>
          </a:bodyPr>
          <a:lstStyle/>
          <a:p>
            <a:r>
              <a:rPr lang="da-DK" dirty="0"/>
              <a:t>2+2+1+1+1=7 – heraf 2,5 køretimer</a:t>
            </a:r>
          </a:p>
          <a:p>
            <a:r>
              <a:rPr lang="da-DK" dirty="0"/>
              <a:t>Simulator?</a:t>
            </a:r>
          </a:p>
          <a:p>
            <a:r>
              <a:rPr lang="da-DK" dirty="0"/>
              <a:t>Samlæsning?</a:t>
            </a:r>
          </a:p>
          <a:p>
            <a:endParaRPr lang="da-DK" dirty="0"/>
          </a:p>
          <a:p>
            <a:r>
              <a:rPr lang="da-DK" sz="2800" b="1" dirty="0"/>
              <a:t>Gods (kat. C): </a:t>
            </a:r>
          </a:p>
          <a:p>
            <a:r>
              <a:rPr lang="da-DK" sz="2800" dirty="0"/>
              <a:t>Obligatorisk + Stykgods/distribution + </a:t>
            </a:r>
            <a:r>
              <a:rPr lang="da-DK" sz="2800" dirty="0" err="1"/>
              <a:t>Køreteknik</a:t>
            </a:r>
            <a:r>
              <a:rPr lang="da-DK" sz="2800" dirty="0"/>
              <a:t> + Transportdokumenter = 6 dage</a:t>
            </a:r>
          </a:p>
          <a:p>
            <a:endParaRPr lang="da-DK" dirty="0"/>
          </a:p>
        </p:txBody>
      </p:sp>
      <p:sp>
        <p:nvSpPr>
          <p:cNvPr id="4" name="Pladsholder til sidefod 3">
            <a:extLst>
              <a:ext uri="{FF2B5EF4-FFF2-40B4-BE49-F238E27FC236}">
                <a16:creationId xmlns:a16="http://schemas.microsoft.com/office/drawing/2014/main" id="{D23896BC-0259-49BF-8409-1EB7E6D9BFB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4C4D4C"/>
                </a:solidFill>
                <a:effectLst/>
                <a:uLnTx/>
                <a:uFillTx/>
                <a:latin typeface="Arial" panose="020B0604020202020204"/>
                <a:ea typeface="+mn-ea"/>
                <a:cs typeface="+mn-cs"/>
              </a:rPr>
              <a:t>Team Taxi - Vejtransportuddannelser</a:t>
            </a:r>
          </a:p>
        </p:txBody>
      </p:sp>
      <p:sp>
        <p:nvSpPr>
          <p:cNvPr id="5" name="Pladsholder til slidenummer 4">
            <a:extLst>
              <a:ext uri="{FF2B5EF4-FFF2-40B4-BE49-F238E27FC236}">
                <a16:creationId xmlns:a16="http://schemas.microsoft.com/office/drawing/2014/main" id="{A588F383-5129-4DC2-B6AB-9CB12B3CDF9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1" i="0" u="none" strike="noStrike" kern="1200" cap="none" spc="0" normalizeH="0" baseline="0" noProof="0">
                <a:ln>
                  <a:noFill/>
                </a:ln>
                <a:solidFill>
                  <a:srgbClr val="4C4D4C"/>
                </a:solidFill>
                <a:effectLst/>
                <a:uLnTx/>
                <a:uFillTx/>
                <a:latin typeface="Arial" panose="020B0604020202020204"/>
                <a:ea typeface="+mn-ea"/>
                <a:cs typeface="+mn-cs"/>
              </a:rPr>
              <a:t>Side </a:t>
            </a:r>
            <a:fld id="{58ACB27B-8CDD-D145-894C-191927230372}" type="slidenum">
              <a:rPr kumimoji="0" lang="da-DK" sz="700" b="1" i="0" u="none" strike="noStrike" kern="1200" cap="none" spc="0" normalizeH="0" baseline="0" noProof="0" smtClean="0">
                <a:ln>
                  <a:noFill/>
                </a:ln>
                <a:solidFill>
                  <a:srgbClr val="4C4D4C"/>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da-DK" sz="700" b="1" i="0" u="none" strike="noStrike" kern="1200" cap="none" spc="0" normalizeH="0" baseline="0" noProof="0" dirty="0">
              <a:ln>
                <a:noFill/>
              </a:ln>
              <a:solidFill>
                <a:srgbClr val="4C4D4C"/>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463443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0220EA-C914-4653-9B84-423FEE29C86E}"/>
              </a:ext>
            </a:extLst>
          </p:cNvPr>
          <p:cNvSpPr>
            <a:spLocks noGrp="1"/>
          </p:cNvSpPr>
          <p:nvPr>
            <p:ph type="title"/>
          </p:nvPr>
        </p:nvSpPr>
        <p:spPr/>
        <p:txBody>
          <a:bodyPr/>
          <a:lstStyle/>
          <a:p>
            <a:r>
              <a:rPr lang="da-DK" dirty="0"/>
              <a:t>Indhold af supplerende uddannelse - Dialog</a:t>
            </a:r>
          </a:p>
        </p:txBody>
      </p:sp>
      <p:sp>
        <p:nvSpPr>
          <p:cNvPr id="3" name="Pladsholder til indhold 2">
            <a:extLst>
              <a:ext uri="{FF2B5EF4-FFF2-40B4-BE49-F238E27FC236}">
                <a16:creationId xmlns:a16="http://schemas.microsoft.com/office/drawing/2014/main" id="{E85C16D4-333D-422E-A391-EE1ECE046C1E}"/>
              </a:ext>
            </a:extLst>
          </p:cNvPr>
          <p:cNvSpPr>
            <a:spLocks noGrp="1"/>
          </p:cNvSpPr>
          <p:nvPr>
            <p:ph idx="1"/>
          </p:nvPr>
        </p:nvSpPr>
        <p:spPr/>
        <p:txBody>
          <a:bodyPr>
            <a:normAutofit/>
          </a:bodyPr>
          <a:lstStyle/>
          <a:p>
            <a:r>
              <a:rPr lang="da-DK" dirty="0"/>
              <a:t>2+2+1+1+1=7 – heraf 2,5 køretimer</a:t>
            </a:r>
          </a:p>
          <a:p>
            <a:r>
              <a:rPr lang="da-DK" dirty="0"/>
              <a:t>Simulator?</a:t>
            </a:r>
          </a:p>
          <a:p>
            <a:r>
              <a:rPr lang="da-DK" dirty="0"/>
              <a:t>Samlæsning?</a:t>
            </a:r>
          </a:p>
          <a:p>
            <a:endParaRPr lang="da-DK" dirty="0"/>
          </a:p>
          <a:p>
            <a:r>
              <a:rPr lang="da-DK" sz="2800" b="1" dirty="0"/>
              <a:t>Personbefordring (D):</a:t>
            </a:r>
          </a:p>
          <a:p>
            <a:r>
              <a:rPr lang="da-DK" sz="2800" dirty="0"/>
              <a:t>Obligatorisk + rutebus + </a:t>
            </a:r>
            <a:r>
              <a:rPr lang="da-DK" sz="2800" dirty="0" err="1"/>
              <a:t>køreteknik</a:t>
            </a:r>
            <a:r>
              <a:rPr lang="da-DK" sz="2800" dirty="0"/>
              <a:t> + transportdokumenter + billettering mv. = 7 dage</a:t>
            </a:r>
          </a:p>
        </p:txBody>
      </p:sp>
      <p:sp>
        <p:nvSpPr>
          <p:cNvPr id="4" name="Pladsholder til sidefod 3">
            <a:extLst>
              <a:ext uri="{FF2B5EF4-FFF2-40B4-BE49-F238E27FC236}">
                <a16:creationId xmlns:a16="http://schemas.microsoft.com/office/drawing/2014/main" id="{D23896BC-0259-49BF-8409-1EB7E6D9BFB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4C4D4C"/>
                </a:solidFill>
                <a:effectLst/>
                <a:uLnTx/>
                <a:uFillTx/>
                <a:latin typeface="Arial" panose="020B0604020202020204"/>
                <a:ea typeface="+mn-ea"/>
                <a:cs typeface="+mn-cs"/>
              </a:rPr>
              <a:t>Team Taxi - Vejtransportuddannelser</a:t>
            </a:r>
          </a:p>
        </p:txBody>
      </p:sp>
      <p:sp>
        <p:nvSpPr>
          <p:cNvPr id="5" name="Pladsholder til slidenummer 4">
            <a:extLst>
              <a:ext uri="{FF2B5EF4-FFF2-40B4-BE49-F238E27FC236}">
                <a16:creationId xmlns:a16="http://schemas.microsoft.com/office/drawing/2014/main" id="{A588F383-5129-4DC2-B6AB-9CB12B3CDF9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1" i="0" u="none" strike="noStrike" kern="1200" cap="none" spc="0" normalizeH="0" baseline="0" noProof="0">
                <a:ln>
                  <a:noFill/>
                </a:ln>
                <a:solidFill>
                  <a:srgbClr val="4C4D4C"/>
                </a:solidFill>
                <a:effectLst/>
                <a:uLnTx/>
                <a:uFillTx/>
                <a:latin typeface="Arial" panose="020B0604020202020204"/>
                <a:ea typeface="+mn-ea"/>
                <a:cs typeface="+mn-cs"/>
              </a:rPr>
              <a:t>Side </a:t>
            </a:r>
            <a:fld id="{58ACB27B-8CDD-D145-894C-191927230372}" type="slidenum">
              <a:rPr kumimoji="0" lang="da-DK" sz="700" b="1" i="0" u="none" strike="noStrike" kern="1200" cap="none" spc="0" normalizeH="0" baseline="0" noProof="0" smtClean="0">
                <a:ln>
                  <a:noFill/>
                </a:ln>
                <a:solidFill>
                  <a:srgbClr val="4C4D4C"/>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da-DK" sz="700" b="1" i="0" u="none" strike="noStrike" kern="1200" cap="none" spc="0" normalizeH="0" baseline="0" noProof="0" dirty="0">
              <a:ln>
                <a:noFill/>
              </a:ln>
              <a:solidFill>
                <a:srgbClr val="4C4D4C"/>
              </a:solidFill>
              <a:effectLst/>
              <a:uLnTx/>
              <a:uFillTx/>
              <a:latin typeface="Arial" panose="020B0604020202020204"/>
              <a:ea typeface="+mn-ea"/>
              <a:cs typeface="+mn-cs"/>
            </a:endParaRPr>
          </a:p>
        </p:txBody>
      </p:sp>
    </p:spTree>
    <p:extLst>
      <p:ext uri="{BB962C8B-B14F-4D97-AF65-F5344CB8AC3E}">
        <p14:creationId xmlns:p14="http://schemas.microsoft.com/office/powerpoint/2010/main" val="7715675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971312-9220-4EDA-83D8-C537763CCFB4}"/>
              </a:ext>
            </a:extLst>
          </p:cNvPr>
          <p:cNvSpPr>
            <a:spLocks noGrp="1"/>
          </p:cNvSpPr>
          <p:nvPr>
            <p:ph type="ctrTitle"/>
          </p:nvPr>
        </p:nvSpPr>
        <p:spPr/>
        <p:txBody>
          <a:bodyPr/>
          <a:lstStyle/>
          <a:p>
            <a:r>
              <a:rPr lang="da-DK" dirty="0" err="1"/>
              <a:t>Færdselstyrelsen</a:t>
            </a:r>
            <a:endParaRPr lang="da-DK" dirty="0"/>
          </a:p>
        </p:txBody>
      </p:sp>
      <p:sp>
        <p:nvSpPr>
          <p:cNvPr id="3" name="Undertitel 2">
            <a:extLst>
              <a:ext uri="{FF2B5EF4-FFF2-40B4-BE49-F238E27FC236}">
                <a16:creationId xmlns:a16="http://schemas.microsoft.com/office/drawing/2014/main" id="{1E8055B5-7EAD-4515-83AD-0FA610666ABD}"/>
              </a:ext>
            </a:extLst>
          </p:cNvPr>
          <p:cNvSpPr>
            <a:spLocks noGrp="1"/>
          </p:cNvSpPr>
          <p:nvPr>
            <p:ph type="subTitle" idx="1"/>
          </p:nvPr>
        </p:nvSpPr>
        <p:spPr/>
        <p:txBody>
          <a:bodyPr/>
          <a:lstStyle/>
          <a:p>
            <a:endParaRPr lang="da-DK" dirty="0"/>
          </a:p>
          <a:p>
            <a:endParaRPr lang="da-DK" sz="2800" dirty="0"/>
          </a:p>
        </p:txBody>
      </p:sp>
      <p:sp>
        <p:nvSpPr>
          <p:cNvPr id="4" name="Pladsholder til sidefod 3">
            <a:extLst>
              <a:ext uri="{FF2B5EF4-FFF2-40B4-BE49-F238E27FC236}">
                <a16:creationId xmlns:a16="http://schemas.microsoft.com/office/drawing/2014/main" id="{FD47267F-20FC-4E2D-A429-5840D6361CF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FFFFFF"/>
                </a:solidFill>
                <a:effectLst/>
                <a:uLnTx/>
                <a:uFillTx/>
                <a:latin typeface="Arial" panose="020B0604020202020204"/>
                <a:ea typeface="+mn-ea"/>
                <a:cs typeface="+mn-cs"/>
              </a:rPr>
              <a:t>Team Taxi - Vejtransportuddannelser</a:t>
            </a:r>
          </a:p>
        </p:txBody>
      </p:sp>
      <p:sp>
        <p:nvSpPr>
          <p:cNvPr id="5" name="Pladsholder til slidenummer 4">
            <a:extLst>
              <a:ext uri="{FF2B5EF4-FFF2-40B4-BE49-F238E27FC236}">
                <a16:creationId xmlns:a16="http://schemas.microsoft.com/office/drawing/2014/main" id="{1A54F43D-1109-42C0-A6AC-1AC911CB493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1" i="0" u="none" strike="noStrike" kern="1200" cap="none" spc="0" normalizeH="0" baseline="0" noProof="0">
                <a:ln>
                  <a:noFill/>
                </a:ln>
                <a:solidFill>
                  <a:srgbClr val="FFFFFF"/>
                </a:solidFill>
                <a:effectLst/>
                <a:uLnTx/>
                <a:uFillTx/>
                <a:latin typeface="Arial" panose="020B0604020202020204"/>
                <a:ea typeface="+mn-ea"/>
                <a:cs typeface="+mn-cs"/>
              </a:rPr>
              <a:t>Side </a:t>
            </a:r>
            <a:fld id="{58ACB27B-8CDD-D145-894C-191927230372}" type="slidenum">
              <a:rPr kumimoji="0" lang="da-DK" sz="7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da-DK" sz="7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454029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3DD33F-4DDF-49C3-B07B-28F433DD5B41}"/>
              </a:ext>
            </a:extLst>
          </p:cNvPr>
          <p:cNvSpPr>
            <a:spLocks noGrp="1"/>
          </p:cNvSpPr>
          <p:nvPr>
            <p:ph type="ctrTitle"/>
          </p:nvPr>
        </p:nvSpPr>
        <p:spPr/>
        <p:txBody>
          <a:bodyPr/>
          <a:lstStyle/>
          <a:p>
            <a:r>
              <a:rPr lang="da-DK">
                <a:latin typeface="Tahoma" panose="020B0604030504040204" pitchFamily="34" charset="0"/>
                <a:ea typeface="Tahoma" panose="020B0604030504040204" pitchFamily="34" charset="0"/>
                <a:cs typeface="Tahoma" panose="020B0604030504040204" pitchFamily="34" charset="0"/>
              </a:rPr>
              <a:t>Nyt fra Personbefordring</a:t>
            </a:r>
          </a:p>
        </p:txBody>
      </p:sp>
      <p:sp>
        <p:nvSpPr>
          <p:cNvPr id="5" name="Undertitel 4">
            <a:extLst>
              <a:ext uri="{FF2B5EF4-FFF2-40B4-BE49-F238E27FC236}">
                <a16:creationId xmlns:a16="http://schemas.microsoft.com/office/drawing/2014/main" id="{3BC6571B-C21F-4676-B09B-52FBB4BFF0B0}"/>
              </a:ext>
            </a:extLst>
          </p:cNvPr>
          <p:cNvSpPr>
            <a:spLocks noGrp="1"/>
          </p:cNvSpPr>
          <p:nvPr>
            <p:ph type="subTitle" idx="1"/>
          </p:nvPr>
        </p:nvSpPr>
        <p:spPr/>
        <p:txBody>
          <a:bodyPr/>
          <a:lstStyle/>
          <a:p>
            <a:r>
              <a:rPr lang="da-DK"/>
              <a:t>V./Johnny Bengtson  </a:t>
            </a:r>
          </a:p>
        </p:txBody>
      </p:sp>
    </p:spTree>
    <p:extLst>
      <p:ext uri="{BB962C8B-B14F-4D97-AF65-F5344CB8AC3E}">
        <p14:creationId xmlns:p14="http://schemas.microsoft.com/office/powerpoint/2010/main" val="2228364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C8D783-5910-459E-9BBF-4DA573F1CF9C}"/>
              </a:ext>
            </a:extLst>
          </p:cNvPr>
          <p:cNvSpPr>
            <a:spLocks noGrp="1"/>
          </p:cNvSpPr>
          <p:nvPr>
            <p:ph type="title"/>
          </p:nvPr>
        </p:nvSpPr>
        <p:spPr/>
        <p:txBody>
          <a:bodyPr/>
          <a:lstStyle/>
          <a:p>
            <a:r>
              <a:rPr lang="da-DK"/>
              <a:t>Personbefordring</a:t>
            </a:r>
          </a:p>
        </p:txBody>
      </p:sp>
      <p:sp>
        <p:nvSpPr>
          <p:cNvPr id="9" name="Tekstfelt 8">
            <a:extLst>
              <a:ext uri="{FF2B5EF4-FFF2-40B4-BE49-F238E27FC236}">
                <a16:creationId xmlns:a16="http://schemas.microsoft.com/office/drawing/2014/main" id="{259567F8-8C4B-4350-ADD3-3EC95A41B292}"/>
              </a:ext>
            </a:extLst>
          </p:cNvPr>
          <p:cNvSpPr txBox="1"/>
          <p:nvPr/>
        </p:nvSpPr>
        <p:spPr>
          <a:xfrm>
            <a:off x="1414274" y="1164134"/>
            <a:ext cx="10323112" cy="5693866"/>
          </a:xfrm>
          <a:prstGeom prst="rect">
            <a:avLst/>
          </a:prstGeom>
          <a:noFill/>
        </p:spPr>
        <p:txBody>
          <a:bodyPr wrap="square">
            <a:spAutoFit/>
          </a:bodyPr>
          <a:lstStyle/>
          <a:p>
            <a:pPr lvl="0">
              <a:defRPr/>
            </a:pPr>
            <a:r>
              <a:rPr lang="da-DK" sz="2800">
                <a:solidFill>
                  <a:prstClr val="black"/>
                </a:solidFill>
              </a:rPr>
              <a:t>Kommende kurser:</a:t>
            </a:r>
          </a:p>
          <a:p>
            <a:pPr lvl="0">
              <a:defRPr/>
            </a:pPr>
            <a:r>
              <a:rPr lang="da-DK" sz="2800">
                <a:solidFill>
                  <a:prstClr val="black"/>
                </a:solidFill>
              </a:rPr>
              <a:t>	Ny BAB 3 (2+2 dage)</a:t>
            </a:r>
          </a:p>
          <a:p>
            <a:pPr lvl="0">
              <a:defRPr/>
            </a:pPr>
            <a:r>
              <a:rPr lang="da-DK" sz="2800">
                <a:solidFill>
                  <a:prstClr val="black"/>
                </a:solidFill>
              </a:rPr>
              <a:t>		Er godkendt af BUVM</a:t>
            </a:r>
          </a:p>
          <a:p>
            <a:pPr lvl="0">
              <a:defRPr/>
            </a:pPr>
            <a:r>
              <a:rPr lang="da-DK" sz="2800">
                <a:solidFill>
                  <a:prstClr val="black"/>
                </a:solidFill>
              </a:rPr>
              <a:t>		49974 Befordring af fysisk handicappede med liftbil</a:t>
            </a:r>
          </a:p>
          <a:p>
            <a:pPr lvl="0">
              <a:defRPr/>
            </a:pPr>
            <a:r>
              <a:rPr lang="da-DK" sz="2800">
                <a:solidFill>
                  <a:prstClr val="black"/>
                </a:solidFill>
              </a:rPr>
              <a:t>		49975 Befordring af fysisk handicappede med 					 </a:t>
            </a:r>
            <a:r>
              <a:rPr lang="da-DK" sz="2800" err="1">
                <a:solidFill>
                  <a:prstClr val="black"/>
                </a:solidFill>
              </a:rPr>
              <a:t>trappemaskine</a:t>
            </a:r>
            <a:endParaRPr lang="da-DK" sz="2800">
              <a:solidFill>
                <a:prstClr val="black"/>
              </a:solidFill>
            </a:endParaRPr>
          </a:p>
          <a:p>
            <a:pPr lvl="0">
              <a:defRPr/>
            </a:pPr>
            <a:endParaRPr lang="da-DK" sz="2800">
              <a:solidFill>
                <a:prstClr val="black"/>
              </a:solidFill>
            </a:endParaRPr>
          </a:p>
          <a:p>
            <a:pPr lvl="0">
              <a:defRPr/>
            </a:pPr>
            <a:r>
              <a:rPr lang="da-DK" sz="2800">
                <a:solidFill>
                  <a:prstClr val="black"/>
                </a:solidFill>
              </a:rPr>
              <a:t>	Revision af alle BAB spørgsmål</a:t>
            </a:r>
          </a:p>
          <a:p>
            <a:pPr lvl="0">
              <a:defRPr/>
            </a:pPr>
            <a:r>
              <a:rPr lang="da-DK" sz="2800">
                <a:solidFill>
                  <a:prstClr val="black"/>
                </a:solidFill>
              </a:rPr>
              <a:t>	Forventes implementeret i august-september</a:t>
            </a:r>
          </a:p>
          <a:p>
            <a:pPr lvl="0">
              <a:defRPr/>
            </a:pPr>
            <a:endParaRPr lang="da-DK" sz="2800">
              <a:solidFill>
                <a:prstClr val="black"/>
              </a:solidFill>
            </a:endParaRPr>
          </a:p>
          <a:p>
            <a:pPr lvl="0">
              <a:defRPr/>
            </a:pPr>
            <a:r>
              <a:rPr lang="da-DK" sz="2800">
                <a:solidFill>
                  <a:prstClr val="black"/>
                </a:solidFill>
              </a:rPr>
              <a:t>	</a:t>
            </a:r>
            <a:r>
              <a:rPr lang="da-DK" sz="2800"/>
              <a:t> </a:t>
            </a:r>
            <a:r>
              <a:rPr lang="da-DK" sz="2800">
                <a:solidFill>
                  <a:prstClr val="black"/>
                </a:solidFill>
              </a:rPr>
              <a:t>40857 Sundhed for personbefordringschauffører har fået nyt 			  nummer – 20798 samme titel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562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 calcmode="lin" valueType="num">
                                      <p:cBhvr additive="base">
                                        <p:cTn id="2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xEl>
                                              <p:pRg st="6" end="6"/>
                                            </p:txEl>
                                          </p:spTgt>
                                        </p:tgtEl>
                                        <p:attrNameLst>
                                          <p:attrName>style.visibility</p:attrName>
                                        </p:attrNameLst>
                                      </p:cBhvr>
                                      <p:to>
                                        <p:strVal val="visible"/>
                                      </p:to>
                                    </p:set>
                                    <p:anim calcmode="lin" valueType="num">
                                      <p:cBhvr additive="base">
                                        <p:cTn id="29"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9">
                                            <p:txEl>
                                              <p:pRg st="7" end="7"/>
                                            </p:txEl>
                                          </p:spTgt>
                                        </p:tgtEl>
                                        <p:attrNameLst>
                                          <p:attrName>style.visibility</p:attrName>
                                        </p:attrNameLst>
                                      </p:cBhvr>
                                      <p:to>
                                        <p:strVal val="visible"/>
                                      </p:to>
                                    </p:set>
                                    <p:anim calcmode="lin" valueType="num">
                                      <p:cBhvr additive="base">
                                        <p:cTn id="33"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
                                            <p:txEl>
                                              <p:pRg st="9" end="9"/>
                                            </p:txEl>
                                          </p:spTgt>
                                        </p:tgtEl>
                                        <p:attrNameLst>
                                          <p:attrName>style.visibility</p:attrName>
                                        </p:attrNameLst>
                                      </p:cBhvr>
                                      <p:to>
                                        <p:strVal val="visible"/>
                                      </p:to>
                                    </p:set>
                                    <p:anim calcmode="lin" valueType="num">
                                      <p:cBhvr additive="base">
                                        <p:cTn id="39"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9454F-51DD-0E43-A833-C5E1B5BD51C7}"/>
              </a:ext>
            </a:extLst>
          </p:cNvPr>
          <p:cNvSpPr>
            <a:spLocks noGrp="1"/>
          </p:cNvSpPr>
          <p:nvPr>
            <p:ph type="ctrTitle"/>
          </p:nvPr>
        </p:nvSpPr>
        <p:spPr/>
        <p:txBody>
          <a:bodyPr/>
          <a:lstStyle/>
          <a:p>
            <a:r>
              <a:rPr lang="da-DK">
                <a:latin typeface="Tahoma" panose="020B0604030504040204" pitchFamily="34" charset="0"/>
                <a:ea typeface="Tahoma" panose="020B0604030504040204" pitchFamily="34" charset="0"/>
                <a:cs typeface="Tahoma" panose="020B0604030504040204" pitchFamily="34" charset="0"/>
              </a:rPr>
              <a:t>Nyt fra TUR</a:t>
            </a:r>
            <a:endParaRPr lang="da-DK"/>
          </a:p>
        </p:txBody>
      </p:sp>
      <p:sp>
        <p:nvSpPr>
          <p:cNvPr id="3" name="Undertitel 2">
            <a:extLst>
              <a:ext uri="{FF2B5EF4-FFF2-40B4-BE49-F238E27FC236}">
                <a16:creationId xmlns:a16="http://schemas.microsoft.com/office/drawing/2014/main" id="{D3A99842-CFEF-5143-91CD-C1D69B4FA626}"/>
              </a:ext>
            </a:extLst>
          </p:cNvPr>
          <p:cNvSpPr>
            <a:spLocks noGrp="1"/>
          </p:cNvSpPr>
          <p:nvPr>
            <p:ph type="subTitle" idx="1"/>
          </p:nvPr>
        </p:nvSpPr>
        <p:spPr/>
        <p:txBody>
          <a:bodyPr/>
          <a:lstStyle/>
          <a:p>
            <a:r>
              <a:rPr lang="da-DK">
                <a:cs typeface="Calibri"/>
              </a:rPr>
              <a:t>V./Mogens Ellgaard-Cramer</a:t>
            </a:r>
          </a:p>
          <a:p>
            <a:endParaRPr lang="da-DK"/>
          </a:p>
        </p:txBody>
      </p:sp>
    </p:spTree>
    <p:extLst>
      <p:ext uri="{BB962C8B-B14F-4D97-AF65-F5344CB8AC3E}">
        <p14:creationId xmlns:p14="http://schemas.microsoft.com/office/powerpoint/2010/main" val="741920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AB7EA7-68E0-44F8-BE80-2D55B3F43831}"/>
              </a:ext>
            </a:extLst>
          </p:cNvPr>
          <p:cNvSpPr>
            <a:spLocks noGrp="1"/>
          </p:cNvSpPr>
          <p:nvPr>
            <p:ph type="title"/>
          </p:nvPr>
        </p:nvSpPr>
        <p:spPr/>
        <p:txBody>
          <a:bodyPr/>
          <a:lstStyle/>
          <a:p>
            <a:r>
              <a:rPr lang="da-DK"/>
              <a:t>Analyser</a:t>
            </a:r>
          </a:p>
        </p:txBody>
      </p:sp>
      <p:sp>
        <p:nvSpPr>
          <p:cNvPr id="3" name="Pladsholder til indhold 2">
            <a:extLst>
              <a:ext uri="{FF2B5EF4-FFF2-40B4-BE49-F238E27FC236}">
                <a16:creationId xmlns:a16="http://schemas.microsoft.com/office/drawing/2014/main" id="{599D786F-E575-4AAB-8F43-D90CD44D80B4}"/>
              </a:ext>
            </a:extLst>
          </p:cNvPr>
          <p:cNvSpPr>
            <a:spLocks noGrp="1"/>
          </p:cNvSpPr>
          <p:nvPr>
            <p:ph idx="1"/>
          </p:nvPr>
        </p:nvSpPr>
        <p:spPr>
          <a:xfrm>
            <a:off x="2057019" y="2019057"/>
            <a:ext cx="8995294" cy="2566196"/>
          </a:xfrm>
        </p:spPr>
        <p:txBody>
          <a:bodyPr/>
          <a:lstStyle/>
          <a:p>
            <a:pPr marL="0" indent="0">
              <a:buNone/>
            </a:pPr>
            <a:r>
              <a:rPr lang="da-DK"/>
              <a:t>Ny analyse:</a:t>
            </a:r>
          </a:p>
          <a:p>
            <a:pPr marL="0" indent="0">
              <a:buNone/>
            </a:pPr>
            <a:endParaRPr lang="da-DK"/>
          </a:p>
          <a:p>
            <a:pPr marL="0" indent="0">
              <a:buNone/>
            </a:pPr>
            <a:r>
              <a:rPr lang="da-DK"/>
              <a:t>	 Analyse af kompetencekrav til Turistbuschauffører</a:t>
            </a:r>
          </a:p>
          <a:p>
            <a:pPr marL="0" indent="0">
              <a:buNone/>
            </a:pPr>
            <a:r>
              <a:rPr lang="da-DK"/>
              <a:t>		forventes færdig ultimo 2022</a:t>
            </a:r>
          </a:p>
        </p:txBody>
      </p:sp>
    </p:spTree>
    <p:extLst>
      <p:ext uri="{BB962C8B-B14F-4D97-AF65-F5344CB8AC3E}">
        <p14:creationId xmlns:p14="http://schemas.microsoft.com/office/powerpoint/2010/main" val="174253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EB5CC-B438-4147-B631-35E2EEE2EC7B}"/>
              </a:ext>
            </a:extLst>
          </p:cNvPr>
          <p:cNvSpPr>
            <a:spLocks noGrp="1"/>
          </p:cNvSpPr>
          <p:nvPr>
            <p:ph type="title"/>
          </p:nvPr>
        </p:nvSpPr>
        <p:spPr/>
        <p:txBody>
          <a:bodyPr/>
          <a:lstStyle/>
          <a:p>
            <a:r>
              <a:rPr lang="da-DK"/>
              <a:t>Kørekort bus</a:t>
            </a:r>
          </a:p>
        </p:txBody>
      </p:sp>
      <p:pic>
        <p:nvPicPr>
          <p:cNvPr id="6" name="Billede 5">
            <a:extLst>
              <a:ext uri="{FF2B5EF4-FFF2-40B4-BE49-F238E27FC236}">
                <a16:creationId xmlns:a16="http://schemas.microsoft.com/office/drawing/2014/main" id="{1BA90E8B-3F14-A72F-A5E6-D6F6A4BCB6C3}"/>
              </a:ext>
            </a:extLst>
          </p:cNvPr>
          <p:cNvPicPr>
            <a:picLocks noChangeAspect="1"/>
          </p:cNvPicPr>
          <p:nvPr/>
        </p:nvPicPr>
        <p:blipFill>
          <a:blip r:embed="rId2"/>
          <a:stretch>
            <a:fillRect/>
          </a:stretch>
        </p:blipFill>
        <p:spPr>
          <a:xfrm rot="1408019">
            <a:off x="2928651" y="1131361"/>
            <a:ext cx="5176260" cy="4878346"/>
          </a:xfrm>
          <a:prstGeom prst="rect">
            <a:avLst/>
          </a:prstGeom>
        </p:spPr>
      </p:pic>
      <p:sp>
        <p:nvSpPr>
          <p:cNvPr id="7" name="Tekstfelt 6">
            <a:extLst>
              <a:ext uri="{FF2B5EF4-FFF2-40B4-BE49-F238E27FC236}">
                <a16:creationId xmlns:a16="http://schemas.microsoft.com/office/drawing/2014/main" id="{864348B9-6FEA-419F-4F5A-A903EC8306F3}"/>
              </a:ext>
            </a:extLst>
          </p:cNvPr>
          <p:cNvSpPr txBox="1"/>
          <p:nvPr/>
        </p:nvSpPr>
        <p:spPr>
          <a:xfrm>
            <a:off x="932008" y="2627448"/>
            <a:ext cx="10939008" cy="2675604"/>
          </a:xfrm>
          <a:prstGeom prst="rect">
            <a:avLst/>
          </a:prstGeom>
          <a:noFill/>
        </p:spPr>
        <p:txBody>
          <a:bodyPr wrap="square">
            <a:spAutoFit/>
          </a:bodyPr>
          <a:lstStyle/>
          <a:p>
            <a:pPr lvl="0">
              <a:lnSpc>
                <a:spcPct val="90000"/>
              </a:lnSpc>
              <a:spcBef>
                <a:spcPts val="1000"/>
              </a:spcBef>
              <a:defRPr/>
            </a:pPr>
            <a:r>
              <a:rPr lang="da-DK" sz="2800">
                <a:solidFill>
                  <a:prstClr val="black"/>
                </a:solidFill>
              </a:rPr>
              <a:t>Diverse bekendtgørelser er nu trådt i kraft og unge under 21 kan blive uddannet som buschauffører, men kun i kombination med en erhvervsuddannelse.</a:t>
            </a:r>
          </a:p>
          <a:p>
            <a:pPr lvl="0">
              <a:lnSpc>
                <a:spcPct val="90000"/>
              </a:lnSpc>
              <a:spcBef>
                <a:spcPts val="1000"/>
              </a:spcBef>
              <a:defRPr/>
            </a:pPr>
            <a:endParaRPr lang="da-DK" sz="2800">
              <a:solidFill>
                <a:prstClr val="black"/>
              </a:solidFill>
            </a:endParaRPr>
          </a:p>
          <a:p>
            <a:pPr lvl="0">
              <a:lnSpc>
                <a:spcPct val="90000"/>
              </a:lnSpc>
              <a:spcBef>
                <a:spcPts val="1000"/>
              </a:spcBef>
              <a:defRPr/>
            </a:pPr>
            <a:r>
              <a:rPr lang="da-DK" sz="2800">
                <a:solidFill>
                  <a:prstClr val="black"/>
                </a:solidFill>
              </a:rPr>
              <a:t>TUR har ansøgt BUVM om at få Buschauffør i kollektiv trafik med i ordningen om påbegyndelse af kørekort B på grundforløb</a:t>
            </a:r>
            <a:endParaRPr lang="da-DK"/>
          </a:p>
        </p:txBody>
      </p:sp>
    </p:spTree>
    <p:extLst>
      <p:ext uri="{BB962C8B-B14F-4D97-AF65-F5344CB8AC3E}">
        <p14:creationId xmlns:p14="http://schemas.microsoft.com/office/powerpoint/2010/main" val="151359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772EF4-23FF-468C-8CA3-7D78CD2A1EE3}"/>
              </a:ext>
            </a:extLst>
          </p:cNvPr>
          <p:cNvSpPr>
            <a:spLocks noGrp="1"/>
          </p:cNvSpPr>
          <p:nvPr>
            <p:ph type="ctrTitle"/>
          </p:nvPr>
        </p:nvSpPr>
        <p:spPr/>
        <p:txBody>
          <a:bodyPr/>
          <a:lstStyle/>
          <a:p>
            <a:r>
              <a:rPr lang="da-DK">
                <a:latin typeface="Tahoma" panose="020B0604030504040204" pitchFamily="34" charset="0"/>
                <a:ea typeface="Tahoma" panose="020B0604030504040204" pitchFamily="34" charset="0"/>
                <a:cs typeface="Tahoma" panose="020B0604030504040204" pitchFamily="34" charset="0"/>
              </a:rPr>
              <a:t>Nyt fra Lager, havn og terminal </a:t>
            </a:r>
            <a:endParaRPr lang="da-DK"/>
          </a:p>
        </p:txBody>
      </p:sp>
      <p:sp>
        <p:nvSpPr>
          <p:cNvPr id="3" name="Undertitel 2">
            <a:extLst>
              <a:ext uri="{FF2B5EF4-FFF2-40B4-BE49-F238E27FC236}">
                <a16:creationId xmlns:a16="http://schemas.microsoft.com/office/drawing/2014/main" id="{69F87FF3-B09F-4935-AC0F-D6C57FF1D4AF}"/>
              </a:ext>
            </a:extLst>
          </p:cNvPr>
          <p:cNvSpPr>
            <a:spLocks noGrp="1"/>
          </p:cNvSpPr>
          <p:nvPr>
            <p:ph type="subTitle" idx="1"/>
          </p:nvPr>
        </p:nvSpPr>
        <p:spPr/>
        <p:txBody>
          <a:bodyPr>
            <a:normAutofit fontScale="70000" lnSpcReduction="20000"/>
          </a:bodyPr>
          <a:lstStyle/>
          <a:p>
            <a:r>
              <a:rPr lang="da-DK"/>
              <a:t>V./Michael Ørum Henriksen</a:t>
            </a:r>
          </a:p>
          <a:p>
            <a:r>
              <a:rPr lang="da-DK">
                <a:hlinkClick r:id="rId2"/>
              </a:rPr>
              <a:t>mh@tur.dk</a:t>
            </a:r>
            <a:r>
              <a:rPr lang="da-DK"/>
              <a:t>. Tlf. 81454521</a:t>
            </a:r>
          </a:p>
        </p:txBody>
      </p:sp>
    </p:spTree>
    <p:extLst>
      <p:ext uri="{BB962C8B-B14F-4D97-AF65-F5344CB8AC3E}">
        <p14:creationId xmlns:p14="http://schemas.microsoft.com/office/powerpoint/2010/main" val="20807370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a:t>Lager, Havn og Terminal</a:t>
            </a:r>
          </a:p>
        </p:txBody>
      </p:sp>
      <p:sp>
        <p:nvSpPr>
          <p:cNvPr id="3" name="Pladsholder til indhold 2"/>
          <p:cNvSpPr>
            <a:spLocks noGrp="1"/>
          </p:cNvSpPr>
          <p:nvPr>
            <p:ph idx="1"/>
          </p:nvPr>
        </p:nvSpPr>
        <p:spPr/>
        <p:txBody>
          <a:bodyPr>
            <a:normAutofit/>
          </a:bodyPr>
          <a:lstStyle/>
          <a:p>
            <a:pPr marL="0" indent="0">
              <a:buNone/>
            </a:pPr>
            <a:endParaRPr lang="da-DK" b="1" u="sng"/>
          </a:p>
          <a:p>
            <a:pPr indent="0">
              <a:lnSpc>
                <a:spcPct val="107000"/>
              </a:lnSpc>
              <a:buNone/>
            </a:pPr>
            <a:r>
              <a:rPr lang="da-DK" sz="2400" b="1" u="sng">
                <a:latin typeface="Arial" panose="020B0604020202020204" pitchFamily="34" charset="0"/>
                <a:ea typeface="Calibri" panose="020F0502020204030204" pitchFamily="34" charset="0"/>
                <a:cs typeface="Arial" panose="020B0604020202020204" pitchFamily="34" charset="0"/>
              </a:rPr>
              <a:t>Udvikling af nye mål i 2022</a:t>
            </a:r>
          </a:p>
          <a:p>
            <a:pPr indent="0">
              <a:lnSpc>
                <a:spcPct val="107000"/>
              </a:lnSpc>
              <a:buNone/>
            </a:pPr>
            <a:r>
              <a:rPr lang="da-DK" sz="1800">
                <a:latin typeface="Arial" panose="020B0604020202020204" pitchFamily="34" charset="0"/>
                <a:ea typeface="Calibri" panose="020F0502020204030204" pitchFamily="34" charset="0"/>
                <a:cs typeface="Times New Roman" panose="02020603050405020304" pitchFamily="18" charset="0"/>
              </a:rPr>
              <a:t>Følgende uddannelsesmål er udviklet, og ligger til godkendelse hos brancheudvalget, derefter til BUVM</a:t>
            </a:r>
            <a:endParaRPr lang="da-DK" sz="180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50000"/>
              </a:lnSpc>
              <a:spcAft>
                <a:spcPts val="0"/>
              </a:spcAft>
              <a:buFont typeface="Arial" panose="020B0604020202020204" pitchFamily="34" charset="0"/>
              <a:buChar char="•"/>
            </a:pPr>
            <a:r>
              <a:rPr lang="da-DK" sz="1800">
                <a:effectLst/>
                <a:latin typeface="Arial" panose="020B0604020202020204" pitchFamily="34" charset="0"/>
                <a:ea typeface="Calibri" panose="020F0502020204030204" pitchFamily="34" charset="0"/>
                <a:cs typeface="Arial" panose="020B0604020202020204" pitchFamily="34" charset="0"/>
              </a:rPr>
              <a:t>Emballage, herunder brug af og bortskaffelse af emballage. </a:t>
            </a:r>
          </a:p>
          <a:p>
            <a:pPr marL="342900" indent="-342900">
              <a:lnSpc>
                <a:spcPct val="150000"/>
              </a:lnSpc>
              <a:spcAft>
                <a:spcPts val="0"/>
              </a:spcAft>
              <a:buFont typeface="Arial" panose="020B0604020202020204" pitchFamily="34" charset="0"/>
              <a:buChar char="•"/>
            </a:pPr>
            <a:r>
              <a:rPr lang="da-DK" sz="1800">
                <a:effectLst/>
                <a:latin typeface="Arial" panose="020B0604020202020204" pitchFamily="34" charset="0"/>
                <a:ea typeface="Calibri" panose="020F0502020204030204" pitchFamily="34" charset="0"/>
                <a:cs typeface="Arial" panose="020B0604020202020204" pitchFamily="34" charset="0"/>
              </a:rPr>
              <a:t>Optimal læsning/losning</a:t>
            </a:r>
          </a:p>
          <a:p>
            <a:pPr marL="0" indent="176213">
              <a:lnSpc>
                <a:spcPct val="150000"/>
              </a:lnSpc>
              <a:spcAft>
                <a:spcPts val="0"/>
              </a:spcAft>
              <a:buNone/>
            </a:pPr>
            <a:r>
              <a:rPr lang="da-DK" sz="1800">
                <a:latin typeface="Arial" panose="020B0604020202020204" pitchFamily="34" charset="0"/>
                <a:ea typeface="Calibri" panose="020F0502020204030204" pitchFamily="34" charset="0"/>
                <a:cs typeface="Arial" panose="020B0604020202020204" pitchFamily="34" charset="0"/>
              </a:rPr>
              <a:t>Følgende uddannelsesmål mangler at blive udviklet</a:t>
            </a:r>
          </a:p>
          <a:p>
            <a:pPr marL="342900" indent="-342900">
              <a:lnSpc>
                <a:spcPct val="150000"/>
              </a:lnSpc>
              <a:spcAft>
                <a:spcPts val="0"/>
              </a:spcAft>
              <a:buFont typeface="Arial" panose="020B0604020202020204" pitchFamily="34" charset="0"/>
              <a:buChar char="•"/>
            </a:pPr>
            <a:r>
              <a:rPr lang="da-DK" sz="1800">
                <a:latin typeface="Arial" panose="020B0604020202020204" pitchFamily="34" charset="0"/>
                <a:ea typeface="Calibri" panose="020F0502020204030204" pitchFamily="34" charset="0"/>
                <a:cs typeface="Arial" panose="020B0604020202020204" pitchFamily="34" charset="0"/>
              </a:rPr>
              <a:t>Teknologi og optimering </a:t>
            </a:r>
          </a:p>
          <a:p>
            <a:pPr marL="0" indent="0">
              <a:lnSpc>
                <a:spcPct val="150000"/>
              </a:lnSpc>
              <a:spcAft>
                <a:spcPts val="0"/>
              </a:spcAft>
              <a:buNone/>
            </a:pPr>
            <a:r>
              <a:rPr lang="da-DK" sz="1800">
                <a:effectLst/>
                <a:latin typeface="Arial" panose="020B0604020202020204" pitchFamily="34" charset="0"/>
                <a:ea typeface="Calibri" panose="020F0502020204030204" pitchFamily="34" charset="0"/>
                <a:cs typeface="Arial" panose="020B0604020202020204" pitchFamily="34" charset="0"/>
              </a:rPr>
              <a:t>Bæredygtighed og grøn omstilling</a:t>
            </a:r>
          </a:p>
          <a:p>
            <a:pPr indent="0">
              <a:lnSpc>
                <a:spcPct val="107000"/>
              </a:lnSpc>
              <a:buNone/>
            </a:pPr>
            <a:endParaRPr lang="da-DK" sz="1800">
              <a:effectLst/>
              <a:latin typeface="Arial" panose="020B0604020202020204" pitchFamily="34" charset="0"/>
              <a:ea typeface="Calibri" panose="020F0502020204030204" pitchFamily="34" charset="0"/>
              <a:cs typeface="Times New Roman" panose="02020603050405020304" pitchFamily="18" charset="0"/>
            </a:endParaRPr>
          </a:p>
          <a:p>
            <a:pPr indent="0">
              <a:lnSpc>
                <a:spcPct val="107000"/>
              </a:lnSpc>
              <a:buNone/>
            </a:pPr>
            <a:endParaRPr lang="da-DK" sz="1800" u="sng">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765988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a:t>Lager, Havn og Terminal</a:t>
            </a:r>
          </a:p>
        </p:txBody>
      </p:sp>
      <p:sp>
        <p:nvSpPr>
          <p:cNvPr id="3" name="Pladsholder til indhold 2"/>
          <p:cNvSpPr>
            <a:spLocks noGrp="1"/>
          </p:cNvSpPr>
          <p:nvPr>
            <p:ph idx="1"/>
          </p:nvPr>
        </p:nvSpPr>
        <p:spPr>
          <a:xfrm>
            <a:off x="389810" y="1462465"/>
            <a:ext cx="11550032" cy="4598469"/>
          </a:xfrm>
        </p:spPr>
        <p:txBody>
          <a:bodyPr>
            <a:normAutofit/>
          </a:bodyPr>
          <a:lstStyle/>
          <a:p>
            <a:pPr marL="0" indent="0">
              <a:lnSpc>
                <a:spcPct val="107000"/>
              </a:lnSpc>
              <a:spcAft>
                <a:spcPts val="800"/>
              </a:spcAft>
              <a:buNone/>
            </a:pPr>
            <a:r>
              <a:rPr lang="da-DK" sz="2400" b="1" u="sng">
                <a:latin typeface="Arial" panose="020B0604020202020204" pitchFamily="34" charset="0"/>
                <a:ea typeface="Calibri" panose="020F0502020204030204" pitchFamily="34" charset="0"/>
                <a:cs typeface="Arial" panose="020B0604020202020204" pitchFamily="34" charset="0"/>
              </a:rPr>
              <a:t>Revision af uddannelsesmål, revision af amu prøven. 2022</a:t>
            </a:r>
            <a:endParaRPr lang="da-DK" sz="2400" b="1">
              <a:latin typeface="Arial" panose="020B0604020202020204" pitchFamily="34" charset="0"/>
              <a:ea typeface="Calibri" panose="020F0502020204030204" pitchFamily="34" charset="0"/>
              <a:cs typeface="Times New Roman" panose="02020603050405020304" pitchFamily="18" charset="0"/>
            </a:endParaRPr>
          </a:p>
          <a:p>
            <a:pPr indent="0">
              <a:buNone/>
            </a:pPr>
            <a:r>
              <a:rPr lang="da-DK" sz="1800">
                <a:solidFill>
                  <a:srgbClr val="000000"/>
                </a:solidFill>
                <a:latin typeface="Arial" panose="020B0604020202020204" pitchFamily="34" charset="0"/>
                <a:ea typeface="Times New Roman" panose="02020603050405020304" pitchFamily="18" charset="0"/>
                <a:cs typeface="Arial" panose="020B0604020202020204" pitchFamily="34" charset="0"/>
              </a:rPr>
              <a:t>Følgende uddannelsesmål er blevet revideret</a:t>
            </a:r>
          </a:p>
          <a:p>
            <a:pPr marL="457200"/>
            <a:r>
              <a:rPr lang="da-DK" sz="1800">
                <a:solidFill>
                  <a:srgbClr val="000000"/>
                </a:solidFill>
                <a:latin typeface="Arial" panose="020B0604020202020204" pitchFamily="34" charset="0"/>
                <a:ea typeface="Times New Roman" panose="02020603050405020304" pitchFamily="18" charset="0"/>
                <a:cs typeface="Arial" panose="020B0604020202020204" pitchFamily="34" charset="0"/>
              </a:rPr>
              <a:t>44770 	Stregkoder og håndterminaler</a:t>
            </a:r>
            <a:endParaRPr lang="da-DK" sz="1800">
              <a:solidFill>
                <a:srgbClr val="000000"/>
              </a:solidFill>
              <a:latin typeface="Arial" panose="020B0604020202020204" pitchFamily="34" charset="0"/>
              <a:ea typeface="Times New Roman" panose="02020603050405020304" pitchFamily="18" charset="0"/>
              <a:cs typeface="Tahoma" panose="020B0604030504040204" pitchFamily="34" charset="0"/>
            </a:endParaRPr>
          </a:p>
          <a:p>
            <a:pPr marL="457200"/>
            <a:r>
              <a:rPr lang="da-DK" sz="1800">
                <a:solidFill>
                  <a:srgbClr val="000000"/>
                </a:solidFill>
                <a:latin typeface="Arial" panose="020B0604020202020204" pitchFamily="34" charset="0"/>
                <a:ea typeface="Times New Roman" panose="02020603050405020304" pitchFamily="18" charset="0"/>
                <a:cs typeface="Arial" panose="020B0604020202020204" pitchFamily="34" charset="0"/>
              </a:rPr>
              <a:t>45078	Kundebetjening – lager</a:t>
            </a:r>
          </a:p>
          <a:p>
            <a:pPr indent="0">
              <a:buNone/>
            </a:pPr>
            <a:r>
              <a:rPr lang="da-DK" sz="1800">
                <a:solidFill>
                  <a:srgbClr val="000000"/>
                </a:solidFill>
                <a:latin typeface="Arial" panose="020B0604020202020204" pitchFamily="34" charset="0"/>
                <a:ea typeface="Times New Roman" panose="02020603050405020304" pitchFamily="18" charset="0"/>
                <a:cs typeface="Arial" panose="020B0604020202020204" pitchFamily="34" charset="0"/>
              </a:rPr>
              <a:t>Følgende uddannelsesmål vil blive revideret her i løbet af efteråret</a:t>
            </a:r>
          </a:p>
          <a:p>
            <a:pPr marL="457200"/>
            <a:r>
              <a:rPr lang="da-DK" sz="1800">
                <a:solidFill>
                  <a:srgbClr val="000000"/>
                </a:solidFill>
                <a:latin typeface="Arial" panose="020B0604020202020204" pitchFamily="34" charset="0"/>
                <a:ea typeface="Times New Roman" panose="02020603050405020304" pitchFamily="18" charset="0"/>
                <a:cs typeface="Arial" panose="020B0604020202020204" pitchFamily="34" charset="0"/>
              </a:rPr>
              <a:t>45077	</a:t>
            </a:r>
            <a:r>
              <a:rPr lang="da-DK" sz="1800" err="1">
                <a:solidFill>
                  <a:srgbClr val="000000"/>
                </a:solidFill>
                <a:latin typeface="Arial" panose="020B0604020202020204" pitchFamily="34" charset="0"/>
                <a:ea typeface="Times New Roman" panose="02020603050405020304" pitchFamily="18" charset="0"/>
                <a:cs typeface="Arial" panose="020B0604020202020204" pitchFamily="34" charset="0"/>
              </a:rPr>
              <a:t>Enhedslaster</a:t>
            </a:r>
            <a:endParaRPr lang="da-DK" sz="1800">
              <a:solidFill>
                <a:srgbClr val="000000"/>
              </a:solidFill>
              <a:latin typeface="Arial" panose="020B0604020202020204" pitchFamily="34" charset="0"/>
              <a:ea typeface="Times New Roman" panose="02020603050405020304" pitchFamily="18" charset="0"/>
              <a:cs typeface="Tahoma" panose="020B0604030504040204" pitchFamily="34" charset="0"/>
            </a:endParaRPr>
          </a:p>
          <a:p>
            <a:pPr marL="457200"/>
            <a:r>
              <a:rPr lang="da-DK" sz="1800">
                <a:solidFill>
                  <a:srgbClr val="000000"/>
                </a:solidFill>
                <a:latin typeface="Arial" panose="020B0604020202020204" pitchFamily="34" charset="0"/>
                <a:ea typeface="Times New Roman" panose="02020603050405020304" pitchFamily="18" charset="0"/>
                <a:cs typeface="Arial" panose="020B0604020202020204" pitchFamily="34" charset="0"/>
              </a:rPr>
              <a:t>45259	Sikkerhedsuddannelse ved farligt gods</a:t>
            </a:r>
            <a:endParaRPr lang="da-DK" sz="1800">
              <a:solidFill>
                <a:srgbClr val="000000"/>
              </a:solidFill>
              <a:latin typeface="Arial" panose="020B0604020202020204" pitchFamily="34" charset="0"/>
              <a:ea typeface="Times New Roman" panose="02020603050405020304" pitchFamily="18" charset="0"/>
              <a:cs typeface="Tahoma" panose="020B0604030504040204" pitchFamily="34" charset="0"/>
            </a:endParaRPr>
          </a:p>
          <a:p>
            <a:pPr marL="457200"/>
            <a:r>
              <a:rPr lang="da-DK" sz="1800">
                <a:solidFill>
                  <a:srgbClr val="000000"/>
                </a:solidFill>
                <a:latin typeface="Arial" panose="020B0604020202020204" pitchFamily="34" charset="0"/>
                <a:ea typeface="Times New Roman" panose="02020603050405020304" pitchFamily="18" charset="0"/>
                <a:cs typeface="Arial" panose="020B0604020202020204" pitchFamily="34" charset="0"/>
              </a:rPr>
              <a:t>46893	Efteruddannelse for erfarne truckfører</a:t>
            </a:r>
            <a:endParaRPr lang="da-DK" sz="1800">
              <a:solidFill>
                <a:srgbClr val="000000"/>
              </a:solidFill>
              <a:latin typeface="Arial" panose="020B0604020202020204" pitchFamily="34" charset="0"/>
              <a:ea typeface="Times New Roman" panose="02020603050405020304" pitchFamily="18" charset="0"/>
              <a:cs typeface="Tahoma" panose="020B0604030504040204" pitchFamily="34" charset="0"/>
            </a:endParaRPr>
          </a:p>
          <a:p>
            <a:pPr marL="457200"/>
            <a:r>
              <a:rPr lang="da-DK" sz="1800">
                <a:solidFill>
                  <a:srgbClr val="000000"/>
                </a:solidFill>
                <a:latin typeface="Arial" panose="020B0604020202020204" pitchFamily="34" charset="0"/>
                <a:ea typeface="Times New Roman" panose="02020603050405020304" pitchFamily="18" charset="0"/>
                <a:cs typeface="Arial" panose="020B0604020202020204" pitchFamily="34" charset="0"/>
              </a:rPr>
              <a:t>46894	Manuel lagerstyring</a:t>
            </a:r>
            <a:endParaRPr lang="da-DK" sz="1800">
              <a:solidFill>
                <a:srgbClr val="000000"/>
              </a:solidFill>
              <a:latin typeface="Arial" panose="020B0604020202020204" pitchFamily="34" charset="0"/>
              <a:ea typeface="Times New Roman" panose="02020603050405020304" pitchFamily="18" charset="0"/>
              <a:cs typeface="Tahoma" panose="020B0604030504040204" pitchFamily="34" charset="0"/>
            </a:endParaRPr>
          </a:p>
          <a:p>
            <a:pPr indent="0">
              <a:buNone/>
            </a:pPr>
            <a:endParaRPr lang="da-DK" sz="18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457200"/>
            <a:endParaRPr lang="da-DK" sz="1800">
              <a:solidFill>
                <a:srgbClr val="000000"/>
              </a:solidFill>
              <a:latin typeface="Arial" panose="020B0604020202020204" pitchFamily="34" charset="0"/>
              <a:ea typeface="Times New Roman" panose="02020603050405020304" pitchFamily="18" charset="0"/>
              <a:cs typeface="Tahoma" panose="020B0604030504040204" pitchFamily="34" charset="0"/>
            </a:endParaRPr>
          </a:p>
        </p:txBody>
      </p:sp>
    </p:spTree>
    <p:extLst>
      <p:ext uri="{BB962C8B-B14F-4D97-AF65-F5344CB8AC3E}">
        <p14:creationId xmlns:p14="http://schemas.microsoft.com/office/powerpoint/2010/main" val="198005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4F3442-8854-47F3-AAE2-0C6E426D54DD}"/>
              </a:ext>
            </a:extLst>
          </p:cNvPr>
          <p:cNvSpPr>
            <a:spLocks noGrp="1"/>
          </p:cNvSpPr>
          <p:nvPr>
            <p:ph type="title"/>
          </p:nvPr>
        </p:nvSpPr>
        <p:spPr/>
        <p:txBody>
          <a:bodyPr/>
          <a:lstStyle/>
          <a:p>
            <a:r>
              <a:rPr lang="da-DK"/>
              <a:t>Lager, Havn og Terminal</a:t>
            </a:r>
          </a:p>
        </p:txBody>
      </p:sp>
      <p:sp>
        <p:nvSpPr>
          <p:cNvPr id="3" name="Pladsholder til indhold 2">
            <a:extLst>
              <a:ext uri="{FF2B5EF4-FFF2-40B4-BE49-F238E27FC236}">
                <a16:creationId xmlns:a16="http://schemas.microsoft.com/office/drawing/2014/main" id="{C9A1F5F6-0573-402A-8563-B857BEF7C66E}"/>
              </a:ext>
            </a:extLst>
          </p:cNvPr>
          <p:cNvSpPr>
            <a:spLocks noGrp="1"/>
          </p:cNvSpPr>
          <p:nvPr>
            <p:ph idx="1"/>
          </p:nvPr>
        </p:nvSpPr>
        <p:spPr/>
        <p:txBody>
          <a:bodyPr>
            <a:normAutofit/>
          </a:bodyPr>
          <a:lstStyle/>
          <a:p>
            <a:pPr lvl="1"/>
            <a:endParaRPr lang="da-DK" b="1" u="sng"/>
          </a:p>
          <a:p>
            <a:pPr marL="457200" lvl="1" indent="0">
              <a:buNone/>
            </a:pPr>
            <a:r>
              <a:rPr lang="da-DK" sz="2400">
                <a:latin typeface="Arial" panose="020B0604020202020204" pitchFamily="34" charset="0"/>
                <a:cs typeface="Arial" panose="020B0604020202020204" pitchFamily="34" charset="0"/>
              </a:rPr>
              <a:t>Følgende uddannelsesmål er blevet revideret, men der er krav fra BUVM om nyt uddannelsesnummer, grundet det er skønnet ændringerne ikke er under redaktionelle ændringer</a:t>
            </a:r>
          </a:p>
          <a:p>
            <a:pPr lvl="1"/>
            <a:r>
              <a:rPr lang="da-DK" sz="2400">
                <a:solidFill>
                  <a:srgbClr val="000000"/>
                </a:solidFill>
                <a:latin typeface="Arial" panose="020B0604020202020204" pitchFamily="34" charset="0"/>
                <a:ea typeface="Times New Roman" panose="02020603050405020304" pitchFamily="18" charset="0"/>
                <a:cs typeface="Arial" panose="020B0604020202020204" pitchFamily="34" charset="0"/>
              </a:rPr>
              <a:t>47623	Sikkerhed ved anvendelse af lagerreoler</a:t>
            </a:r>
          </a:p>
          <a:p>
            <a:pPr marL="457200" lvl="1" indent="0">
              <a:buNone/>
            </a:pPr>
            <a:endParaRPr lang="da-DK" sz="2000"/>
          </a:p>
          <a:p>
            <a:pPr marL="457200" lvl="1" indent="0">
              <a:buNone/>
            </a:pPr>
            <a:r>
              <a:rPr lang="da-DK" sz="2400"/>
              <a:t>Følgende uddannelsesmål står til at blive lukket den 30. september 2022</a:t>
            </a:r>
          </a:p>
          <a:p>
            <a:pPr lvl="1"/>
            <a:r>
              <a:rPr lang="da-DK"/>
              <a:t>40892 Anvendelse af RFID i lagerarbejdet</a:t>
            </a:r>
            <a:endParaRPr lang="da-DK" sz="2400"/>
          </a:p>
          <a:p>
            <a:pPr lvl="1"/>
            <a:endParaRPr lang="da-DK" sz="1800"/>
          </a:p>
          <a:p>
            <a:pPr marL="0" indent="0">
              <a:buNone/>
            </a:pPr>
            <a:endParaRPr lang="da-DK" sz="2000">
              <a:latin typeface="Arial" panose="020B0604020202020204" pitchFamily="34" charset="0"/>
              <a:cs typeface="Arial" panose="020B0604020202020204" pitchFamily="34" charset="0"/>
            </a:endParaRPr>
          </a:p>
          <a:p>
            <a:pPr marL="0" indent="0">
              <a:buNone/>
            </a:pPr>
            <a:endParaRPr lang="da-DK" b="1" u="sng">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33013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4F3442-8854-47F3-AAE2-0C6E426D54DD}"/>
              </a:ext>
            </a:extLst>
          </p:cNvPr>
          <p:cNvSpPr>
            <a:spLocks noGrp="1"/>
          </p:cNvSpPr>
          <p:nvPr>
            <p:ph type="title"/>
          </p:nvPr>
        </p:nvSpPr>
        <p:spPr/>
        <p:txBody>
          <a:bodyPr/>
          <a:lstStyle/>
          <a:p>
            <a:r>
              <a:rPr lang="da-DK"/>
              <a:t>Lager, Havn og Terminal</a:t>
            </a:r>
          </a:p>
        </p:txBody>
      </p:sp>
      <p:sp>
        <p:nvSpPr>
          <p:cNvPr id="3" name="Pladsholder til indhold 2">
            <a:extLst>
              <a:ext uri="{FF2B5EF4-FFF2-40B4-BE49-F238E27FC236}">
                <a16:creationId xmlns:a16="http://schemas.microsoft.com/office/drawing/2014/main" id="{C9A1F5F6-0573-402A-8563-B857BEF7C66E}"/>
              </a:ext>
            </a:extLst>
          </p:cNvPr>
          <p:cNvSpPr>
            <a:spLocks noGrp="1"/>
          </p:cNvSpPr>
          <p:nvPr>
            <p:ph idx="1"/>
          </p:nvPr>
        </p:nvSpPr>
        <p:spPr/>
        <p:txBody>
          <a:bodyPr>
            <a:normAutofit/>
          </a:bodyPr>
          <a:lstStyle/>
          <a:p>
            <a:pPr lvl="1"/>
            <a:endParaRPr lang="da-DK" b="1" u="sng"/>
          </a:p>
          <a:p>
            <a:pPr marL="0" indent="0">
              <a:buNone/>
            </a:pPr>
            <a:r>
              <a:rPr lang="da-DK" sz="2400" b="1" u="sng">
                <a:latin typeface="Arial" panose="020B0604020202020204" pitchFamily="34" charset="0"/>
                <a:cs typeface="Arial" panose="020B0604020202020204" pitchFamily="34" charset="0"/>
              </a:rPr>
              <a:t>Tværgående analyse af erfaring med fjernundervisning på transportområdet</a:t>
            </a:r>
          </a:p>
          <a:p>
            <a:pPr marL="0" indent="0">
              <a:buNone/>
            </a:pPr>
            <a:endParaRPr lang="da-DK" sz="2400" b="1" u="sng">
              <a:latin typeface="Arial" panose="020B0604020202020204" pitchFamily="34" charset="0"/>
              <a:cs typeface="Arial" panose="020B0604020202020204" pitchFamily="34" charset="0"/>
            </a:endParaRPr>
          </a:p>
          <a:p>
            <a:pPr marL="0" indent="0">
              <a:buNone/>
            </a:pPr>
            <a:r>
              <a:rPr lang="da-DK" sz="2400">
                <a:latin typeface="Arial" panose="020B0604020202020204" pitchFamily="34" charset="0"/>
                <a:cs typeface="Arial" panose="020B0604020202020204" pitchFamily="34" charset="0"/>
              </a:rPr>
              <a:t>TUR ønsker igangsættelse af undersøgelse om virksomhedernes syn/ønske om fjernundervisning. </a:t>
            </a:r>
            <a:endParaRPr lang="da-DK" sz="2000">
              <a:latin typeface="Arial" panose="020B0604020202020204" pitchFamily="34" charset="0"/>
              <a:cs typeface="Arial" panose="020B0604020202020204" pitchFamily="34" charset="0"/>
            </a:endParaRPr>
          </a:p>
          <a:p>
            <a:pPr marL="0" indent="0">
              <a:buNone/>
            </a:pPr>
            <a:endParaRPr lang="da-DK" b="1" u="sng">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38431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AF0574-4AF7-4D13-9F7F-4A6385151CCD}"/>
              </a:ext>
            </a:extLst>
          </p:cNvPr>
          <p:cNvSpPr>
            <a:spLocks noGrp="1"/>
          </p:cNvSpPr>
          <p:nvPr>
            <p:ph type="title"/>
          </p:nvPr>
        </p:nvSpPr>
        <p:spPr/>
        <p:txBody>
          <a:bodyPr/>
          <a:lstStyle/>
          <a:p>
            <a:r>
              <a:rPr lang="da-DK"/>
              <a:t>Lager, Havn og Terminal</a:t>
            </a:r>
          </a:p>
        </p:txBody>
      </p:sp>
      <p:pic>
        <p:nvPicPr>
          <p:cNvPr id="8" name="Billede 7">
            <a:extLst>
              <a:ext uri="{FF2B5EF4-FFF2-40B4-BE49-F238E27FC236}">
                <a16:creationId xmlns:a16="http://schemas.microsoft.com/office/drawing/2014/main" id="{ABB93F00-EECA-4BB0-9AAE-84D6CA96E96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405081" y="1357746"/>
            <a:ext cx="5129261" cy="3879273"/>
          </a:xfrm>
          <a:prstGeom prst="rect">
            <a:avLst/>
          </a:prstGeom>
        </p:spPr>
      </p:pic>
    </p:spTree>
    <p:extLst>
      <p:ext uri="{BB962C8B-B14F-4D97-AF65-F5344CB8AC3E}">
        <p14:creationId xmlns:p14="http://schemas.microsoft.com/office/powerpoint/2010/main" val="5996809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FB994D0-8518-474B-924E-01BCBA724EB4}"/>
              </a:ext>
            </a:extLst>
          </p:cNvPr>
          <p:cNvSpPr>
            <a:spLocks noGrp="1"/>
          </p:cNvSpPr>
          <p:nvPr>
            <p:ph type="ctrTitle"/>
          </p:nvPr>
        </p:nvSpPr>
        <p:spPr/>
        <p:txBody>
          <a:bodyPr>
            <a:normAutofit/>
          </a:bodyPr>
          <a:lstStyle/>
          <a:p>
            <a:r>
              <a:rPr lang="da-DK" sz="4800">
                <a:latin typeface="Tahoma" panose="020B0604030504040204" pitchFamily="34" charset="0"/>
                <a:ea typeface="Tahoma" panose="020B0604030504040204" pitchFamily="34" charset="0"/>
                <a:cs typeface="Tahoma" panose="020B0604030504040204" pitchFamily="34" charset="0"/>
              </a:rPr>
              <a:t>Nyt fra Vejgods</a:t>
            </a:r>
          </a:p>
        </p:txBody>
      </p:sp>
      <p:sp>
        <p:nvSpPr>
          <p:cNvPr id="5" name="Undertitel 4">
            <a:extLst>
              <a:ext uri="{FF2B5EF4-FFF2-40B4-BE49-F238E27FC236}">
                <a16:creationId xmlns:a16="http://schemas.microsoft.com/office/drawing/2014/main" id="{7DDDABBC-E762-487B-B5C3-0EDDBCAC6941}"/>
              </a:ext>
            </a:extLst>
          </p:cNvPr>
          <p:cNvSpPr>
            <a:spLocks noGrp="1"/>
          </p:cNvSpPr>
          <p:nvPr>
            <p:ph type="subTitle" idx="1"/>
          </p:nvPr>
        </p:nvSpPr>
        <p:spPr/>
        <p:txBody>
          <a:bodyPr vert="horz" lIns="91440" tIns="45720" rIns="91440" bIns="45720" rtlCol="0" anchor="t">
            <a:normAutofit/>
          </a:bodyPr>
          <a:lstStyle/>
          <a:p>
            <a:r>
              <a:rPr lang="da-DK"/>
              <a:t>V. Christian Hunter</a:t>
            </a:r>
          </a:p>
        </p:txBody>
      </p:sp>
    </p:spTree>
    <p:extLst>
      <p:ext uri="{BB962C8B-B14F-4D97-AF65-F5344CB8AC3E}">
        <p14:creationId xmlns:p14="http://schemas.microsoft.com/office/powerpoint/2010/main" val="36759404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21EEAF-E123-F76B-3588-2E8FB6285997}"/>
              </a:ext>
            </a:extLst>
          </p:cNvPr>
          <p:cNvSpPr>
            <a:spLocks noGrp="1"/>
          </p:cNvSpPr>
          <p:nvPr>
            <p:ph type="title"/>
          </p:nvPr>
        </p:nvSpPr>
        <p:spPr/>
        <p:txBody>
          <a:bodyPr/>
          <a:lstStyle/>
          <a:p>
            <a:r>
              <a:rPr lang="da-DK" err="1"/>
              <a:t>Erfa</a:t>
            </a:r>
            <a:r>
              <a:rPr lang="da-DK"/>
              <a:t> transport af levende dyr 16 august </a:t>
            </a:r>
          </a:p>
        </p:txBody>
      </p:sp>
      <p:sp>
        <p:nvSpPr>
          <p:cNvPr id="3" name="Pladsholder til indhold 2">
            <a:extLst>
              <a:ext uri="{FF2B5EF4-FFF2-40B4-BE49-F238E27FC236}">
                <a16:creationId xmlns:a16="http://schemas.microsoft.com/office/drawing/2014/main" id="{E3A5C562-6130-79DD-B475-94BF5EFD2F15}"/>
              </a:ext>
            </a:extLst>
          </p:cNvPr>
          <p:cNvSpPr>
            <a:spLocks noGrp="1"/>
          </p:cNvSpPr>
          <p:nvPr>
            <p:ph idx="1"/>
          </p:nvPr>
        </p:nvSpPr>
        <p:spPr/>
        <p:txBody>
          <a:bodyPr/>
          <a:lstStyle/>
          <a:p>
            <a:r>
              <a:rPr lang="da-DK"/>
              <a:t> 22 deltagere</a:t>
            </a:r>
          </a:p>
          <a:p>
            <a:r>
              <a:rPr lang="da-DK"/>
              <a:t>Oplæg fra Politiet om kontrol af dyr og køretøjer</a:t>
            </a:r>
          </a:p>
          <a:p>
            <a:r>
              <a:rPr lang="da-DK"/>
              <a:t>Oplæg fra fødevarestyrelsen om nuværende regler og ændringer i strukturen i uddannelsen i fremtiden. </a:t>
            </a:r>
          </a:p>
          <a:p>
            <a:r>
              <a:rPr lang="da-DK"/>
              <a:t>Gruppearbejde mellem deltagerne om muligheder for ændringer i fremtidens uddannelser </a:t>
            </a:r>
          </a:p>
          <a:p>
            <a:r>
              <a:rPr lang="da-DK"/>
              <a:t>ERFA mellem kollegaer </a:t>
            </a:r>
          </a:p>
          <a:p>
            <a:pPr marL="0" indent="0" algn="ctr">
              <a:buNone/>
            </a:pPr>
            <a:r>
              <a:rPr lang="da-DK"/>
              <a:t> </a:t>
            </a:r>
          </a:p>
        </p:txBody>
      </p:sp>
    </p:spTree>
    <p:extLst>
      <p:ext uri="{BB962C8B-B14F-4D97-AF65-F5344CB8AC3E}">
        <p14:creationId xmlns:p14="http://schemas.microsoft.com/office/powerpoint/2010/main" val="1615181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lstStyle/>
          <a:p>
            <a:r>
              <a:rPr lang="da-DK"/>
              <a:t>NYT FRA TUR</a:t>
            </a:r>
          </a:p>
        </p:txBody>
      </p:sp>
      <p:sp>
        <p:nvSpPr>
          <p:cNvPr id="3" name="Pladsholder til indhold 2">
            <a:extLst>
              <a:ext uri="{FF2B5EF4-FFF2-40B4-BE49-F238E27FC236}">
                <a16:creationId xmlns:a16="http://schemas.microsoft.com/office/drawing/2014/main" id="{52305308-BA94-4AA5-A938-41F56B8E80C8}"/>
              </a:ext>
            </a:extLst>
          </p:cNvPr>
          <p:cNvSpPr>
            <a:spLocks noGrp="1"/>
          </p:cNvSpPr>
          <p:nvPr>
            <p:ph idx="1"/>
          </p:nvPr>
        </p:nvSpPr>
        <p:spPr/>
        <p:txBody>
          <a:bodyPr>
            <a:normAutofit/>
          </a:bodyPr>
          <a:lstStyle/>
          <a:p>
            <a:pPr marL="0" indent="0">
              <a:buNone/>
            </a:pPr>
            <a:endParaRPr lang="da-DK"/>
          </a:p>
          <a:p>
            <a:pPr>
              <a:buFont typeface="Wingdings" pitchFamily="2" charset="2"/>
              <a:buChar char="q"/>
            </a:pPr>
            <a:r>
              <a:rPr lang="da-DK" sz="3200"/>
              <a:t>Personale nyt</a:t>
            </a:r>
          </a:p>
          <a:p>
            <a:pPr>
              <a:buFont typeface="Wingdings" pitchFamily="2" charset="2"/>
              <a:buChar char="q"/>
            </a:pPr>
            <a:r>
              <a:rPr lang="da-DK" sz="3200"/>
              <a:t>AMU udbud 2022 </a:t>
            </a:r>
          </a:p>
          <a:p>
            <a:pPr>
              <a:buFont typeface="Wingdings" pitchFamily="2" charset="2"/>
              <a:buChar char="q"/>
            </a:pPr>
            <a:r>
              <a:rPr lang="da-DK" sz="3200"/>
              <a:t>Grønne puljer</a:t>
            </a:r>
          </a:p>
          <a:p>
            <a:pPr>
              <a:buFont typeface="Wingdings" pitchFamily="2" charset="2"/>
              <a:buChar char="q"/>
            </a:pPr>
            <a:r>
              <a:rPr lang="da-DK" sz="3200"/>
              <a:t>Følg TUR </a:t>
            </a:r>
          </a:p>
          <a:p>
            <a:pPr marL="0" indent="0">
              <a:buNone/>
            </a:pPr>
            <a:endParaRPr lang="da-DK" sz="3200"/>
          </a:p>
          <a:p>
            <a:pPr marL="0" indent="0">
              <a:buNone/>
            </a:pPr>
            <a:endParaRPr lang="da-DK"/>
          </a:p>
          <a:p>
            <a:pPr marL="0" indent="0">
              <a:buNone/>
            </a:pPr>
            <a:r>
              <a:rPr lang="da-DK"/>
              <a:t> </a:t>
            </a:r>
          </a:p>
        </p:txBody>
      </p:sp>
      <p:pic>
        <p:nvPicPr>
          <p:cNvPr id="5" name="Billede 4" descr="Nærbillede af løftede hænder til kontortræning med højttaler uden for fokus i baggrunden">
            <a:extLst>
              <a:ext uri="{FF2B5EF4-FFF2-40B4-BE49-F238E27FC236}">
                <a16:creationId xmlns:a16="http://schemas.microsoft.com/office/drawing/2014/main" id="{E6EFFFDD-A560-0541-A073-5DABBD6DF716}"/>
              </a:ext>
            </a:extLst>
          </p:cNvPr>
          <p:cNvPicPr>
            <a:picLocks noChangeAspect="1"/>
          </p:cNvPicPr>
          <p:nvPr/>
        </p:nvPicPr>
        <p:blipFill>
          <a:blip r:embed="rId2"/>
          <a:stretch>
            <a:fillRect/>
          </a:stretch>
        </p:blipFill>
        <p:spPr>
          <a:xfrm>
            <a:off x="5138745" y="1153663"/>
            <a:ext cx="5238000" cy="3492000"/>
          </a:xfrm>
          <a:prstGeom prst="rect">
            <a:avLst/>
          </a:prstGeom>
          <a:effectLst>
            <a:softEdge rad="38100"/>
          </a:effectLst>
        </p:spPr>
      </p:pic>
    </p:spTree>
    <p:extLst>
      <p:ext uri="{BB962C8B-B14F-4D97-AF65-F5344CB8AC3E}">
        <p14:creationId xmlns:p14="http://schemas.microsoft.com/office/powerpoint/2010/main" val="28413380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pPr marL="0" indent="0">
              <a:buNone/>
            </a:pPr>
            <a:r>
              <a:rPr lang="da-DK" sz="2800" u="sng">
                <a:cs typeface="Calibri" panose="020F0502020204030204"/>
              </a:rPr>
              <a:t>Analysen – udbredelsen af alternative brændstoffer i et 5årig perspektiv. </a:t>
            </a:r>
          </a:p>
        </p:txBody>
      </p:sp>
      <p:sp>
        <p:nvSpPr>
          <p:cNvPr id="3" name="Pladsholder til indhold 2"/>
          <p:cNvSpPr>
            <a:spLocks noGrp="1"/>
          </p:cNvSpPr>
          <p:nvPr>
            <p:ph idx="1"/>
          </p:nvPr>
        </p:nvSpPr>
        <p:spPr/>
        <p:txBody>
          <a:bodyPr vert="horz" lIns="91440" tIns="45720" rIns="91440" bIns="45720" rtlCol="0" anchor="t">
            <a:normAutofit fontScale="85000" lnSpcReduction="20000"/>
          </a:bodyPr>
          <a:lstStyle/>
          <a:p>
            <a:pPr marL="0" indent="0">
              <a:buNone/>
            </a:pPr>
            <a:r>
              <a:rPr lang="da-DK">
                <a:cs typeface="Calibri" panose="020F0502020204030204"/>
              </a:rPr>
              <a:t>Anbefalinger til AMU under 4 hovedpunkter </a:t>
            </a:r>
          </a:p>
          <a:p>
            <a:r>
              <a:rPr lang="da-DK" sz="2100" b="0" i="0">
                <a:solidFill>
                  <a:srgbClr val="000000"/>
                </a:solidFill>
                <a:effectLst/>
                <a:latin typeface="Calibri" panose="020F0502020204030204" pitchFamily="34" charset="0"/>
              </a:rPr>
              <a:t>Opbygning af bilerne (viden om drivline, placering af batterier, brændselsceller</a:t>
            </a:r>
            <a:br>
              <a:rPr lang="da-DK" sz="2100" b="0" i="0">
                <a:solidFill>
                  <a:srgbClr val="000000"/>
                </a:solidFill>
                <a:effectLst/>
                <a:latin typeface="Calibri" panose="020F0502020204030204" pitchFamily="34" charset="0"/>
              </a:rPr>
            </a:br>
            <a:r>
              <a:rPr lang="da-DK" sz="2100" b="0" i="0">
                <a:solidFill>
                  <a:srgbClr val="000000"/>
                </a:solidFill>
                <a:effectLst/>
                <a:latin typeface="Calibri" panose="020F0502020204030204" pitchFamily="34" charset="0"/>
              </a:rPr>
              <a:t>m.m.).</a:t>
            </a:r>
            <a:endParaRPr lang="da-DK" sz="2100">
              <a:solidFill>
                <a:srgbClr val="000000"/>
              </a:solidFill>
              <a:latin typeface="Calibri" panose="020F0502020204030204" pitchFamily="34" charset="0"/>
            </a:endParaRPr>
          </a:p>
          <a:p>
            <a:r>
              <a:rPr lang="da-DK" sz="2100" b="0" i="0">
                <a:solidFill>
                  <a:srgbClr val="000000"/>
                </a:solidFill>
                <a:effectLst/>
                <a:latin typeface="SymbolMT"/>
              </a:rPr>
              <a:t> </a:t>
            </a:r>
            <a:r>
              <a:rPr lang="da-DK" sz="2100" b="0" i="0">
                <a:solidFill>
                  <a:srgbClr val="000000"/>
                </a:solidFill>
                <a:effectLst/>
                <a:latin typeface="Calibri" panose="020F0502020204030204" pitchFamily="34" charset="0"/>
              </a:rPr>
              <a:t>Ændrede procedurer før, under og efter kørslen.</a:t>
            </a:r>
            <a:br>
              <a:rPr lang="da-DK" sz="2100" b="0" i="0">
                <a:solidFill>
                  <a:srgbClr val="000000"/>
                </a:solidFill>
                <a:effectLst/>
                <a:latin typeface="Calibri" panose="020F0502020204030204" pitchFamily="34" charset="0"/>
              </a:rPr>
            </a:br>
            <a:endParaRPr lang="da-DK" sz="2100">
              <a:solidFill>
                <a:srgbClr val="000000"/>
              </a:solidFill>
              <a:latin typeface="SymbolMT"/>
            </a:endParaRPr>
          </a:p>
          <a:p>
            <a:r>
              <a:rPr lang="da-DK" sz="2100" b="0" i="0">
                <a:solidFill>
                  <a:srgbClr val="000000"/>
                </a:solidFill>
                <a:effectLst/>
                <a:latin typeface="SymbolMT"/>
              </a:rPr>
              <a:t> </a:t>
            </a:r>
            <a:r>
              <a:rPr lang="da-DK" sz="2100" b="0" i="0">
                <a:solidFill>
                  <a:srgbClr val="000000"/>
                </a:solidFill>
                <a:effectLst/>
                <a:latin typeface="Calibri" panose="020F0502020204030204" pitchFamily="34" charset="0"/>
              </a:rPr>
              <a:t>Kørslen (regenerativ bremsning, energirigtig kørsel m.m.).</a:t>
            </a:r>
            <a:br>
              <a:rPr lang="da-DK" sz="2100" b="0" i="0">
                <a:solidFill>
                  <a:srgbClr val="000000"/>
                </a:solidFill>
                <a:effectLst/>
                <a:latin typeface="Calibri" panose="020F0502020204030204" pitchFamily="34" charset="0"/>
              </a:rPr>
            </a:br>
            <a:endParaRPr lang="da-DK" sz="2100">
              <a:solidFill>
                <a:srgbClr val="000000"/>
              </a:solidFill>
              <a:latin typeface="SymbolMT"/>
            </a:endParaRPr>
          </a:p>
          <a:p>
            <a:r>
              <a:rPr lang="da-DK" sz="2100" b="0" i="0">
                <a:solidFill>
                  <a:srgbClr val="000000"/>
                </a:solidFill>
                <a:effectLst/>
                <a:latin typeface="SymbolMT"/>
              </a:rPr>
              <a:t> </a:t>
            </a:r>
            <a:r>
              <a:rPr lang="da-DK" sz="2100" b="0" i="0">
                <a:solidFill>
                  <a:srgbClr val="000000"/>
                </a:solidFill>
                <a:effectLst/>
                <a:latin typeface="Calibri" panose="020F0502020204030204" pitchFamily="34" charset="0"/>
              </a:rPr>
              <a:t>Sikkerhed, brand og adfærd i nødsituationer.</a:t>
            </a:r>
            <a:r>
              <a:rPr lang="da-DK" sz="3100"/>
              <a:t> </a:t>
            </a:r>
            <a:br>
              <a:rPr lang="da-DK"/>
            </a:br>
            <a:endParaRPr lang="da-DK">
              <a:cs typeface="Calibri" panose="020F0502020204030204"/>
            </a:endParaRPr>
          </a:p>
          <a:p>
            <a:pPr marL="0" indent="0">
              <a:buNone/>
            </a:pPr>
            <a:r>
              <a:rPr lang="da-DK" sz="3100" b="0" i="1">
                <a:solidFill>
                  <a:srgbClr val="000000"/>
                </a:solidFill>
                <a:effectLst/>
                <a:latin typeface="Calibri" panose="020F0502020204030204" pitchFamily="34" charset="0"/>
              </a:rPr>
              <a:t>”</a:t>
            </a:r>
            <a:r>
              <a:rPr lang="da-DK" sz="2600" b="0" i="1">
                <a:solidFill>
                  <a:srgbClr val="000000"/>
                </a:solidFill>
                <a:effectLst/>
                <a:latin typeface="Calibri" panose="020F0502020204030204" pitchFamily="34" charset="0"/>
              </a:rPr>
              <a:t>I Clean </a:t>
            </a:r>
            <a:r>
              <a:rPr lang="da-DK" sz="2600" b="0" i="1" err="1">
                <a:solidFill>
                  <a:srgbClr val="000000"/>
                </a:solidFill>
                <a:effectLst/>
                <a:latin typeface="Calibri" panose="020F0502020204030204" pitchFamily="34" charset="0"/>
              </a:rPr>
              <a:t>Vehichle</a:t>
            </a:r>
            <a:r>
              <a:rPr lang="da-DK" sz="2600" b="0" i="1">
                <a:solidFill>
                  <a:srgbClr val="000000"/>
                </a:solidFill>
                <a:effectLst/>
                <a:latin typeface="Calibri" panose="020F0502020204030204" pitchFamily="34" charset="0"/>
              </a:rPr>
              <a:t> Directive, der trådte i kraft august 2021, har Danmark forpligtet sig til at andelen af grønne last- og varebiler i offentlige indkøb, herunder også leasing og krav i udbud. skal være min. 37,4 % for varebiler og 10 % for lastbiler, og fra januar 2026 stiger</a:t>
            </a:r>
            <a:br>
              <a:rPr lang="da-DK" sz="2600" b="0" i="1">
                <a:solidFill>
                  <a:srgbClr val="000000"/>
                </a:solidFill>
                <a:effectLst/>
                <a:latin typeface="Calibri" panose="020F0502020204030204" pitchFamily="34" charset="0"/>
              </a:rPr>
            </a:br>
            <a:r>
              <a:rPr lang="da-DK" sz="2600" b="0" i="1">
                <a:solidFill>
                  <a:srgbClr val="000000"/>
                </a:solidFill>
                <a:effectLst/>
                <a:latin typeface="Calibri" panose="020F0502020204030204" pitchFamily="34" charset="0"/>
              </a:rPr>
              <a:t>kravet til lastbilerne til 15 %. Det offentlige råder over ca. 50.000 køretøjer”</a:t>
            </a:r>
            <a:br>
              <a:rPr lang="da-DK" sz="5700" i="1"/>
            </a:br>
            <a:r>
              <a:rPr lang="da-DK" sz="5900" i="1">
                <a:cs typeface="Calibri" panose="020F0502020204030204"/>
              </a:rPr>
              <a:t> </a:t>
            </a:r>
          </a:p>
          <a:p>
            <a:r>
              <a:rPr lang="da-DK">
                <a:cs typeface="Calibri" panose="020F0502020204030204"/>
              </a:rPr>
              <a:t>2022 udvikling af minimum 1 kursus inden for området.  </a:t>
            </a:r>
          </a:p>
          <a:p>
            <a:endParaRPr lang="da-DK">
              <a:cs typeface="Calibri" panose="020F0502020204030204"/>
            </a:endParaRPr>
          </a:p>
          <a:p>
            <a:pPr algn="ctr"/>
            <a:endParaRPr lang="da-DK">
              <a:cs typeface="Calibri" panose="020F0502020204030204"/>
            </a:endParaRPr>
          </a:p>
        </p:txBody>
      </p:sp>
    </p:spTree>
    <p:extLst>
      <p:ext uri="{BB962C8B-B14F-4D97-AF65-F5344CB8AC3E}">
        <p14:creationId xmlns:p14="http://schemas.microsoft.com/office/powerpoint/2010/main" val="15736158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AC20F0-5433-49C5-85F3-515A0891CB2B}"/>
              </a:ext>
            </a:extLst>
          </p:cNvPr>
          <p:cNvSpPr>
            <a:spLocks noGrp="1"/>
          </p:cNvSpPr>
          <p:nvPr>
            <p:ph type="title"/>
          </p:nvPr>
        </p:nvSpPr>
        <p:spPr/>
        <p:txBody>
          <a:bodyPr/>
          <a:lstStyle/>
          <a:p>
            <a:pPr algn="ctr"/>
            <a:r>
              <a:rPr lang="da-DK"/>
              <a:t>Revision af mål Q3</a:t>
            </a:r>
          </a:p>
        </p:txBody>
      </p:sp>
      <p:sp>
        <p:nvSpPr>
          <p:cNvPr id="3" name="Pladsholder til indhold 2">
            <a:extLst>
              <a:ext uri="{FF2B5EF4-FFF2-40B4-BE49-F238E27FC236}">
                <a16:creationId xmlns:a16="http://schemas.microsoft.com/office/drawing/2014/main" id="{71A58310-1E8F-403F-BD37-0B6E93577B95}"/>
              </a:ext>
            </a:extLst>
          </p:cNvPr>
          <p:cNvSpPr>
            <a:spLocks noGrp="1"/>
          </p:cNvSpPr>
          <p:nvPr>
            <p:ph idx="1"/>
          </p:nvPr>
        </p:nvSpPr>
        <p:spPr/>
        <p:txBody>
          <a:bodyPr/>
          <a:lstStyle/>
          <a:p>
            <a:pPr>
              <a:lnSpc>
                <a:spcPct val="200000"/>
              </a:lnSpc>
            </a:pPr>
            <a:r>
              <a:rPr lang="da-DK"/>
              <a:t>48647 udvidelse kran D til </a:t>
            </a:r>
            <a:r>
              <a:rPr lang="da-DK" err="1"/>
              <a:t>mob.kraner</a:t>
            </a:r>
            <a:r>
              <a:rPr lang="da-DK"/>
              <a:t> over 8-30tm + kranbasis</a:t>
            </a:r>
          </a:p>
          <a:p>
            <a:pPr>
              <a:lnSpc>
                <a:spcPct val="200000"/>
              </a:lnSpc>
            </a:pPr>
            <a:r>
              <a:rPr lang="da-DK"/>
              <a:t>48648 udvidelse kran E til </a:t>
            </a:r>
            <a:r>
              <a:rPr lang="da-DK" err="1"/>
              <a:t>mob.kraner</a:t>
            </a:r>
            <a:r>
              <a:rPr lang="da-DK"/>
              <a:t> over 30tm </a:t>
            </a:r>
          </a:p>
          <a:p>
            <a:pPr>
              <a:lnSpc>
                <a:spcPct val="200000"/>
              </a:lnSpc>
            </a:pPr>
            <a:r>
              <a:rPr lang="da-DK"/>
              <a:t>48672 udvidelse kran D til </a:t>
            </a:r>
            <a:r>
              <a:rPr lang="da-DK" err="1"/>
              <a:t>mob.kraner</a:t>
            </a:r>
            <a:r>
              <a:rPr lang="da-DK"/>
              <a:t> over 30tm</a:t>
            </a:r>
          </a:p>
        </p:txBody>
      </p:sp>
    </p:spTree>
    <p:extLst>
      <p:ext uri="{BB962C8B-B14F-4D97-AF65-F5344CB8AC3E}">
        <p14:creationId xmlns:p14="http://schemas.microsoft.com/office/powerpoint/2010/main" val="1225728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CFF5DF-4B8D-CA93-A1C0-C9BB8130B568}"/>
              </a:ext>
            </a:extLst>
          </p:cNvPr>
          <p:cNvSpPr>
            <a:spLocks noGrp="1"/>
          </p:cNvSpPr>
          <p:nvPr>
            <p:ph type="title"/>
          </p:nvPr>
        </p:nvSpPr>
        <p:spPr/>
        <p:txBody>
          <a:bodyPr/>
          <a:lstStyle/>
          <a:p>
            <a:r>
              <a:rPr lang="da-DK"/>
              <a:t>Nedlagte mål 22/9 </a:t>
            </a:r>
          </a:p>
        </p:txBody>
      </p:sp>
      <p:sp>
        <p:nvSpPr>
          <p:cNvPr id="3" name="Pladsholder til indhold 2">
            <a:extLst>
              <a:ext uri="{FF2B5EF4-FFF2-40B4-BE49-F238E27FC236}">
                <a16:creationId xmlns:a16="http://schemas.microsoft.com/office/drawing/2014/main" id="{5BE06BDA-CC1F-66FD-1F41-684C14893586}"/>
              </a:ext>
            </a:extLst>
          </p:cNvPr>
          <p:cNvSpPr>
            <a:spLocks noGrp="1"/>
          </p:cNvSpPr>
          <p:nvPr>
            <p:ph idx="1"/>
          </p:nvPr>
        </p:nvSpPr>
        <p:spPr/>
        <p:txBody>
          <a:bodyPr/>
          <a:lstStyle/>
          <a:p>
            <a:endParaRPr lang="da-DK"/>
          </a:p>
          <a:p>
            <a:endParaRPr lang="da-DK"/>
          </a:p>
          <a:p>
            <a:r>
              <a:rPr lang="da-DK"/>
              <a:t>43968 storskrald </a:t>
            </a:r>
          </a:p>
          <a:p>
            <a:endParaRPr lang="da-DK"/>
          </a:p>
          <a:p>
            <a:r>
              <a:rPr lang="da-DK"/>
              <a:t>44629 tanktransport – adfærd ved aflæsning </a:t>
            </a:r>
          </a:p>
          <a:p>
            <a:endParaRPr lang="da-DK"/>
          </a:p>
        </p:txBody>
      </p:sp>
    </p:spTree>
    <p:extLst>
      <p:ext uri="{BB962C8B-B14F-4D97-AF65-F5344CB8AC3E}">
        <p14:creationId xmlns:p14="http://schemas.microsoft.com/office/powerpoint/2010/main" val="5646448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a-DK"/>
              <a:t>LUU</a:t>
            </a:r>
          </a:p>
        </p:txBody>
      </p:sp>
      <p:sp>
        <p:nvSpPr>
          <p:cNvPr id="3" name="Pladsholder til indhold 2"/>
          <p:cNvSpPr>
            <a:spLocks noGrp="1"/>
          </p:cNvSpPr>
          <p:nvPr>
            <p:ph idx="1"/>
          </p:nvPr>
        </p:nvSpPr>
        <p:spPr>
          <a:xfrm>
            <a:off x="470141" y="1315789"/>
            <a:ext cx="6974761" cy="4414902"/>
          </a:xfrm>
        </p:spPr>
        <p:txBody>
          <a:bodyPr vert="horz" lIns="91440" tIns="45720" rIns="91440" bIns="45720" rtlCol="0" anchor="t">
            <a:normAutofit/>
          </a:bodyPr>
          <a:lstStyle/>
          <a:p>
            <a:endParaRPr lang="da-DK" sz="3200"/>
          </a:p>
          <a:p>
            <a:endParaRPr lang="da-DK" sz="3200"/>
          </a:p>
          <a:p>
            <a:endParaRPr lang="da-DK" sz="3200"/>
          </a:p>
          <a:p>
            <a:r>
              <a:rPr lang="da-DK" sz="3200"/>
              <a:t>Håndbogen er revideret.  </a:t>
            </a:r>
          </a:p>
          <a:p>
            <a:endParaRPr lang="da-DK" sz="3200"/>
          </a:p>
        </p:txBody>
      </p:sp>
      <p:pic>
        <p:nvPicPr>
          <p:cNvPr id="3074" name="Picture 2" descr="LUU logo">
            <a:extLst>
              <a:ext uri="{FF2B5EF4-FFF2-40B4-BE49-F238E27FC236}">
                <a16:creationId xmlns:a16="http://schemas.microsoft.com/office/drawing/2014/main" id="{5DC9D24E-CE74-BDEF-49AD-80AC3044B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7574" y="1599592"/>
            <a:ext cx="2857500" cy="3295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1753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3DD33F-4DDF-49C3-B07B-28F433DD5B41}"/>
              </a:ext>
            </a:extLst>
          </p:cNvPr>
          <p:cNvSpPr>
            <a:spLocks noGrp="1"/>
          </p:cNvSpPr>
          <p:nvPr>
            <p:ph type="ctrTitle"/>
          </p:nvPr>
        </p:nvSpPr>
        <p:spPr/>
        <p:txBody>
          <a:bodyPr>
            <a:normAutofit fontScale="90000"/>
          </a:bodyPr>
          <a:lstStyle/>
          <a:p>
            <a:br>
              <a:rPr lang="da-DK">
                <a:latin typeface="Tahoma" panose="020B0604030504040204" pitchFamily="34" charset="0"/>
                <a:ea typeface="Tahoma" panose="020B0604030504040204" pitchFamily="34" charset="0"/>
                <a:cs typeface="Tahoma" panose="020B0604030504040204" pitchFamily="34" charset="0"/>
              </a:rPr>
            </a:br>
            <a:r>
              <a:rPr lang="da-DK" sz="5400"/>
              <a:t>Nye censorvejledninger på kran- og gaffeltruckområdet</a:t>
            </a:r>
            <a:br>
              <a:rPr lang="da-DK" sz="5400"/>
            </a:br>
            <a:br>
              <a:rPr lang="da-DK" sz="5400">
                <a:latin typeface="Calibri" panose="020F0502020204030204" pitchFamily="34" charset="0"/>
                <a:ea typeface="Calibri" panose="020F0502020204030204" pitchFamily="34" charset="0"/>
                <a:cs typeface="Times New Roman" panose="02020603050405020304" pitchFamily="18" charset="0"/>
              </a:rPr>
            </a:br>
            <a:endParaRPr lang="da-DK">
              <a:latin typeface="Tahoma" panose="020B0604030504040204" pitchFamily="34" charset="0"/>
              <a:ea typeface="Tahoma" panose="020B0604030504040204" pitchFamily="34" charset="0"/>
              <a:cs typeface="Tahoma" panose="020B0604030504040204" pitchFamily="34" charset="0"/>
            </a:endParaRPr>
          </a:p>
        </p:txBody>
      </p:sp>
      <p:sp>
        <p:nvSpPr>
          <p:cNvPr id="5" name="Undertitel 4">
            <a:extLst>
              <a:ext uri="{FF2B5EF4-FFF2-40B4-BE49-F238E27FC236}">
                <a16:creationId xmlns:a16="http://schemas.microsoft.com/office/drawing/2014/main" id="{3BC6571B-C21F-4676-B09B-52FBB4BFF0B0}"/>
              </a:ext>
            </a:extLst>
          </p:cNvPr>
          <p:cNvSpPr>
            <a:spLocks noGrp="1"/>
          </p:cNvSpPr>
          <p:nvPr>
            <p:ph type="subTitle" idx="1"/>
          </p:nvPr>
        </p:nvSpPr>
        <p:spPr/>
        <p:txBody>
          <a:bodyPr/>
          <a:lstStyle/>
          <a:p>
            <a:r>
              <a:rPr lang="da-DK" dirty="0"/>
              <a:t>Michael Ørum Henriksen</a:t>
            </a:r>
          </a:p>
        </p:txBody>
      </p:sp>
    </p:spTree>
    <p:extLst>
      <p:ext uri="{BB962C8B-B14F-4D97-AF65-F5344CB8AC3E}">
        <p14:creationId xmlns:p14="http://schemas.microsoft.com/office/powerpoint/2010/main" val="42055428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Nye censorvejledninger kran og gaffeltruck</a:t>
            </a:r>
          </a:p>
        </p:txBody>
      </p:sp>
      <p:sp>
        <p:nvSpPr>
          <p:cNvPr id="3" name="Pladsholder til indhold 2"/>
          <p:cNvSpPr>
            <a:spLocks noGrp="1"/>
          </p:cNvSpPr>
          <p:nvPr>
            <p:ph idx="1"/>
          </p:nvPr>
        </p:nvSpPr>
        <p:spPr>
          <a:xfrm>
            <a:off x="470141" y="1315789"/>
            <a:ext cx="9493009" cy="4414902"/>
          </a:xfrm>
        </p:spPr>
        <p:txBody>
          <a:bodyPr vert="horz" lIns="91440" tIns="45720" rIns="91440" bIns="45720" rtlCol="0" anchor="t">
            <a:normAutofit fontScale="92500" lnSpcReduction="20000"/>
          </a:bodyPr>
          <a:lstStyle/>
          <a:p>
            <a:r>
              <a:rPr lang="da-DK" sz="3200"/>
              <a:t>Censorvejledninger bliver til prøvevejledninger. </a:t>
            </a:r>
          </a:p>
          <a:p>
            <a:endParaRPr lang="da-DK" sz="3200"/>
          </a:p>
          <a:p>
            <a:r>
              <a:rPr lang="da-DK" sz="3200"/>
              <a:t>Ikrafttrædelse den 1. september 2022</a:t>
            </a:r>
          </a:p>
          <a:p>
            <a:endParaRPr lang="da-DK" sz="3200"/>
          </a:p>
          <a:p>
            <a:r>
              <a:rPr lang="da-DK" sz="3200"/>
              <a:t>Mail til Uddannelseschefer/ledere fremsendt den 24. august 2022</a:t>
            </a:r>
          </a:p>
          <a:p>
            <a:r>
              <a:rPr lang="da-DK" sz="3200"/>
              <a:t>Mail til alle AT eksaminatorer på kran og gaffeltruck fremsendt den 29. august 2022</a:t>
            </a:r>
          </a:p>
          <a:p>
            <a:r>
              <a:rPr lang="da-DK" sz="3200"/>
              <a:t>Prøvevejledning gennemgået på Gaffeltruckkonference 25 og 26 august 2022</a:t>
            </a:r>
          </a:p>
        </p:txBody>
      </p:sp>
    </p:spTree>
    <p:extLst>
      <p:ext uri="{BB962C8B-B14F-4D97-AF65-F5344CB8AC3E}">
        <p14:creationId xmlns:p14="http://schemas.microsoft.com/office/powerpoint/2010/main" val="14753436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3DD33F-4DDF-49C3-B07B-28F433DD5B41}"/>
              </a:ext>
            </a:extLst>
          </p:cNvPr>
          <p:cNvSpPr>
            <a:spLocks noGrp="1"/>
          </p:cNvSpPr>
          <p:nvPr>
            <p:ph type="ctrTitle"/>
          </p:nvPr>
        </p:nvSpPr>
        <p:spPr/>
        <p:txBody>
          <a:bodyPr>
            <a:normAutofit fontScale="90000"/>
          </a:bodyPr>
          <a:lstStyle/>
          <a:p>
            <a:br>
              <a:rPr lang="da-DK">
                <a:latin typeface="Tahoma" panose="020B0604030504040204" pitchFamily="34" charset="0"/>
                <a:ea typeface="Tahoma" panose="020B0604030504040204" pitchFamily="34" charset="0"/>
                <a:cs typeface="Tahoma" panose="020B0604030504040204" pitchFamily="34" charset="0"/>
              </a:rPr>
            </a:br>
            <a:r>
              <a:rPr lang="da-DK" sz="5400">
                <a:latin typeface="Calibri" panose="020F0502020204030204" pitchFamily="34" charset="0"/>
                <a:ea typeface="Calibri" panose="020F0502020204030204" pitchFamily="34" charset="0"/>
                <a:cs typeface="Times New Roman" panose="02020603050405020304" pitchFamily="18" charset="0"/>
              </a:rPr>
              <a:t>Kvalifikationsuddannelse målrettet ukrainske flygtninge</a:t>
            </a:r>
            <a:br>
              <a:rPr lang="da-DK" sz="5400">
                <a:latin typeface="Calibri" panose="020F0502020204030204" pitchFamily="34" charset="0"/>
                <a:ea typeface="Calibri" panose="020F0502020204030204" pitchFamily="34" charset="0"/>
                <a:cs typeface="Times New Roman" panose="02020603050405020304" pitchFamily="18" charset="0"/>
              </a:rPr>
            </a:br>
            <a:endParaRPr lang="da-DK">
              <a:latin typeface="Tahoma" panose="020B0604030504040204" pitchFamily="34" charset="0"/>
              <a:ea typeface="Tahoma" panose="020B0604030504040204" pitchFamily="34" charset="0"/>
              <a:cs typeface="Tahoma" panose="020B0604030504040204" pitchFamily="34" charset="0"/>
            </a:endParaRPr>
          </a:p>
        </p:txBody>
      </p:sp>
      <p:sp>
        <p:nvSpPr>
          <p:cNvPr id="5" name="Undertitel 4">
            <a:extLst>
              <a:ext uri="{FF2B5EF4-FFF2-40B4-BE49-F238E27FC236}">
                <a16:creationId xmlns:a16="http://schemas.microsoft.com/office/drawing/2014/main" id="{3BC6571B-C21F-4676-B09B-52FBB4BFF0B0}"/>
              </a:ext>
            </a:extLst>
          </p:cNvPr>
          <p:cNvSpPr>
            <a:spLocks noGrp="1"/>
          </p:cNvSpPr>
          <p:nvPr>
            <p:ph type="subTitle" idx="1"/>
          </p:nvPr>
        </p:nvSpPr>
        <p:spPr/>
        <p:txBody>
          <a:bodyPr/>
          <a:lstStyle/>
          <a:p>
            <a:r>
              <a:rPr lang="da-DK"/>
              <a:t>Johnny Bengtson</a:t>
            </a:r>
          </a:p>
        </p:txBody>
      </p:sp>
    </p:spTree>
    <p:extLst>
      <p:ext uri="{BB962C8B-B14F-4D97-AF65-F5344CB8AC3E}">
        <p14:creationId xmlns:p14="http://schemas.microsoft.com/office/powerpoint/2010/main" val="21295414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8A0BA7-FDA8-9DBA-4250-F10853356741}"/>
              </a:ext>
            </a:extLst>
          </p:cNvPr>
          <p:cNvSpPr>
            <a:spLocks noGrp="1"/>
          </p:cNvSpPr>
          <p:nvPr>
            <p:ph type="title"/>
          </p:nvPr>
        </p:nvSpPr>
        <p:spPr/>
        <p:txBody>
          <a:bodyPr/>
          <a:lstStyle/>
          <a:p>
            <a:r>
              <a:rPr lang="da-DK"/>
              <a:t>AMU-kurser målrettet ukrainske flygtninge. </a:t>
            </a:r>
          </a:p>
        </p:txBody>
      </p:sp>
      <p:sp>
        <p:nvSpPr>
          <p:cNvPr id="3" name="Pladsholder til indhold 2">
            <a:extLst>
              <a:ext uri="{FF2B5EF4-FFF2-40B4-BE49-F238E27FC236}">
                <a16:creationId xmlns:a16="http://schemas.microsoft.com/office/drawing/2014/main" id="{A3A46506-153E-6564-B6B4-2470BA2B3528}"/>
              </a:ext>
            </a:extLst>
          </p:cNvPr>
          <p:cNvSpPr>
            <a:spLocks noGrp="1"/>
          </p:cNvSpPr>
          <p:nvPr>
            <p:ph idx="1"/>
          </p:nvPr>
        </p:nvSpPr>
        <p:spPr>
          <a:xfrm>
            <a:off x="320984" y="1704605"/>
            <a:ext cx="5820412" cy="3816301"/>
          </a:xfrm>
        </p:spPr>
        <p:txBody>
          <a:bodyPr>
            <a:normAutofit/>
          </a:bodyPr>
          <a:lstStyle/>
          <a:p>
            <a:r>
              <a:rPr lang="da-DK" sz="2400"/>
              <a:t>Ny EU forordning vedr. ukrainske kørekort og chaufføruddannelsesbeviser</a:t>
            </a:r>
          </a:p>
          <a:p>
            <a:r>
              <a:rPr lang="da-DK" sz="2400"/>
              <a:t>Gælder for personer der i EU er under midlertidig beskyttelse grundet situationen i Ukraine</a:t>
            </a:r>
          </a:p>
          <a:p>
            <a:r>
              <a:rPr lang="da-DK" sz="2400"/>
              <a:t>Alle kørekort anerkendes</a:t>
            </a:r>
          </a:p>
          <a:p>
            <a:r>
              <a:rPr lang="da-DK" sz="2400"/>
              <a:t>Der stilles krav om supplerende kvalifikationsuddannelse</a:t>
            </a:r>
          </a:p>
        </p:txBody>
      </p:sp>
      <p:pic>
        <p:nvPicPr>
          <p:cNvPr id="4098" name="Picture 2" descr="Ukraine flag polyester 90 × 150 cm Blå / Gul">
            <a:extLst>
              <a:ext uri="{FF2B5EF4-FFF2-40B4-BE49-F238E27FC236}">
                <a16:creationId xmlns:a16="http://schemas.microsoft.com/office/drawing/2014/main" id="{0F172821-55FC-9A03-5ABF-96A5739A6B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8374" y="1290537"/>
            <a:ext cx="4362450" cy="4362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6068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3DD33F-4DDF-49C3-B07B-28F433DD5B41}"/>
              </a:ext>
            </a:extLst>
          </p:cNvPr>
          <p:cNvSpPr>
            <a:spLocks noGrp="1"/>
          </p:cNvSpPr>
          <p:nvPr>
            <p:ph type="ctrTitle"/>
          </p:nvPr>
        </p:nvSpPr>
        <p:spPr/>
        <p:txBody>
          <a:bodyPr>
            <a:normAutofit/>
          </a:bodyPr>
          <a:lstStyle/>
          <a:p>
            <a:br>
              <a:rPr lang="da-DK">
                <a:latin typeface="Tahoma" panose="020B0604030504040204" pitchFamily="34" charset="0"/>
                <a:ea typeface="Tahoma" panose="020B0604030504040204" pitchFamily="34" charset="0"/>
                <a:cs typeface="Tahoma" panose="020B0604030504040204" pitchFamily="34" charset="0"/>
              </a:rPr>
            </a:br>
            <a:r>
              <a:rPr lang="da-DK">
                <a:latin typeface="Tahoma" panose="020B0604030504040204" pitchFamily="34" charset="0"/>
                <a:ea typeface="Tahoma" panose="020B0604030504040204" pitchFamily="34" charset="0"/>
                <a:cs typeface="Tahoma" panose="020B0604030504040204" pitchFamily="34" charset="0"/>
              </a:rPr>
              <a:t>Indlæg fra skole</a:t>
            </a:r>
            <a:br>
              <a:rPr lang="da-DK">
                <a:latin typeface="Tahoma" panose="020B0604030504040204" pitchFamily="34" charset="0"/>
                <a:ea typeface="Tahoma" panose="020B0604030504040204" pitchFamily="34" charset="0"/>
                <a:cs typeface="Tahoma" panose="020B0604030504040204" pitchFamily="34" charset="0"/>
              </a:rPr>
            </a:br>
            <a:r>
              <a:rPr lang="da-DK" sz="2000">
                <a:latin typeface="Tahoma" panose="020B0604030504040204" pitchFamily="34" charset="0"/>
                <a:ea typeface="Tahoma" panose="020B0604030504040204" pitchFamily="34" charset="0"/>
                <a:cs typeface="Tahoma" panose="020B0604030504040204" pitchFamily="34" charset="0"/>
              </a:rPr>
              <a:t>Camilla Kaare Nielsen, UC Plus</a:t>
            </a:r>
            <a:endParaRPr lang="da-DK">
              <a:latin typeface="Tahoma" panose="020B0604030504040204" pitchFamily="34" charset="0"/>
              <a:ea typeface="Tahoma" panose="020B0604030504040204" pitchFamily="34" charset="0"/>
              <a:cs typeface="Tahoma" panose="020B0604030504040204" pitchFamily="34" charset="0"/>
            </a:endParaRPr>
          </a:p>
        </p:txBody>
      </p:sp>
      <p:sp>
        <p:nvSpPr>
          <p:cNvPr id="5" name="Undertitel 4">
            <a:extLst>
              <a:ext uri="{FF2B5EF4-FFF2-40B4-BE49-F238E27FC236}">
                <a16:creationId xmlns:a16="http://schemas.microsoft.com/office/drawing/2014/main" id="{3BC6571B-C21F-4676-B09B-52FBB4BFF0B0}"/>
              </a:ext>
            </a:extLst>
          </p:cNvPr>
          <p:cNvSpPr>
            <a:spLocks noGrp="1"/>
          </p:cNvSpPr>
          <p:nvPr>
            <p:ph type="subTitle" idx="1"/>
          </p:nvPr>
        </p:nvSpPr>
        <p:spPr/>
        <p:txBody>
          <a:bodyPr/>
          <a:lstStyle/>
          <a:p>
            <a:r>
              <a:rPr lang="da-DK" sz="2400">
                <a:latin typeface="Calibri" panose="020F0502020204030204" pitchFamily="34" charset="0"/>
                <a:ea typeface="Calibri" panose="020F0502020204030204" pitchFamily="34" charset="0"/>
                <a:cs typeface="Times New Roman" panose="02020603050405020304" pitchFamily="18" charset="0"/>
              </a:rPr>
              <a:t>”Kvalitet i AMU”</a:t>
            </a:r>
          </a:p>
          <a:p>
            <a:endParaRPr lang="da-DK"/>
          </a:p>
        </p:txBody>
      </p:sp>
    </p:spTree>
    <p:extLst>
      <p:ext uri="{BB962C8B-B14F-4D97-AF65-F5344CB8AC3E}">
        <p14:creationId xmlns:p14="http://schemas.microsoft.com/office/powerpoint/2010/main" val="35574667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984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lstStyle/>
          <a:p>
            <a:r>
              <a:rPr lang="da-DK"/>
              <a:t>NYT FRA TUR</a:t>
            </a:r>
          </a:p>
        </p:txBody>
      </p:sp>
      <p:sp>
        <p:nvSpPr>
          <p:cNvPr id="3" name="Pladsholder til indhold 2">
            <a:extLst>
              <a:ext uri="{FF2B5EF4-FFF2-40B4-BE49-F238E27FC236}">
                <a16:creationId xmlns:a16="http://schemas.microsoft.com/office/drawing/2014/main" id="{52305308-BA94-4AA5-A938-41F56B8E80C8}"/>
              </a:ext>
            </a:extLst>
          </p:cNvPr>
          <p:cNvSpPr>
            <a:spLocks noGrp="1"/>
          </p:cNvSpPr>
          <p:nvPr>
            <p:ph idx="1"/>
          </p:nvPr>
        </p:nvSpPr>
        <p:spPr/>
        <p:txBody>
          <a:bodyPr/>
          <a:lstStyle/>
          <a:p>
            <a:pPr marL="0" indent="0">
              <a:buNone/>
            </a:pPr>
            <a:endParaRPr lang="da-DK"/>
          </a:p>
          <a:p>
            <a:pPr marL="0" indent="0">
              <a:buNone/>
            </a:pPr>
            <a:endParaRPr lang="da-DK"/>
          </a:p>
          <a:p>
            <a:pPr marL="0" indent="0">
              <a:buNone/>
            </a:pPr>
            <a:r>
              <a:rPr lang="da-DK"/>
              <a:t>”Medarbejder søges til digital udvikling og support i TUR Forlag”</a:t>
            </a:r>
          </a:p>
          <a:p>
            <a:pPr marL="0" indent="0">
              <a:buNone/>
            </a:pPr>
            <a:r>
              <a:rPr lang="da-DK"/>
              <a:t> Studentermedhjælper</a:t>
            </a:r>
          </a:p>
          <a:p>
            <a:pPr marL="0" indent="0">
              <a:buNone/>
            </a:pPr>
            <a:r>
              <a:rPr lang="da-DK"/>
              <a:t> </a:t>
            </a:r>
          </a:p>
          <a:p>
            <a:pPr marL="0" indent="0">
              <a:buNone/>
            </a:pPr>
            <a:endParaRPr lang="da-DK"/>
          </a:p>
          <a:p>
            <a:pPr marL="0" indent="0">
              <a:buNone/>
            </a:pPr>
            <a:endParaRPr lang="da-DK"/>
          </a:p>
          <a:p>
            <a:pPr marL="0" indent="0">
              <a:buNone/>
            </a:pPr>
            <a:r>
              <a:rPr lang="da-DK"/>
              <a:t> </a:t>
            </a:r>
          </a:p>
        </p:txBody>
      </p:sp>
    </p:spTree>
    <p:extLst>
      <p:ext uri="{BB962C8B-B14F-4D97-AF65-F5344CB8AC3E}">
        <p14:creationId xmlns:p14="http://schemas.microsoft.com/office/powerpoint/2010/main" val="11485877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449BA3-B896-D62F-DEDE-19959F08C9BF}"/>
              </a:ext>
            </a:extLst>
          </p:cNvPr>
          <p:cNvSpPr>
            <a:spLocks noGrp="1"/>
          </p:cNvSpPr>
          <p:nvPr>
            <p:ph type="title"/>
          </p:nvPr>
        </p:nvSpPr>
        <p:spPr>
          <a:xfrm>
            <a:off x="838199" y="138350"/>
            <a:ext cx="10515603" cy="1552341"/>
          </a:xfrm>
        </p:spPr>
        <p:txBody>
          <a:bodyPr/>
          <a:lstStyle/>
          <a:p>
            <a:r>
              <a:rPr lang="da-DK"/>
              <a:t>Kvalitet, hvorfor?</a:t>
            </a:r>
          </a:p>
        </p:txBody>
      </p:sp>
      <p:sp>
        <p:nvSpPr>
          <p:cNvPr id="3" name="Pladsholder til indhold 2">
            <a:extLst>
              <a:ext uri="{FF2B5EF4-FFF2-40B4-BE49-F238E27FC236}">
                <a16:creationId xmlns:a16="http://schemas.microsoft.com/office/drawing/2014/main" id="{0B13D7A5-58DA-3B91-2853-32FAC81E12AC}"/>
              </a:ext>
            </a:extLst>
          </p:cNvPr>
          <p:cNvSpPr>
            <a:spLocks noGrp="1"/>
          </p:cNvSpPr>
          <p:nvPr>
            <p:ph idx="1"/>
          </p:nvPr>
        </p:nvSpPr>
        <p:spPr>
          <a:xfrm>
            <a:off x="959796" y="1452665"/>
            <a:ext cx="10394005" cy="4957764"/>
          </a:xfrm>
        </p:spPr>
        <p:txBody>
          <a:bodyPr/>
          <a:lstStyle/>
          <a:p>
            <a:pPr marL="0" indent="0">
              <a:buNone/>
            </a:pPr>
            <a:r>
              <a:rPr lang="da-DK"/>
              <a:t>Lovkrav:</a:t>
            </a:r>
          </a:p>
          <a:p>
            <a:r>
              <a:rPr lang="da-DK"/>
              <a:t>Målpindene i de individuelle AMU mål</a:t>
            </a:r>
          </a:p>
          <a:p>
            <a:r>
              <a:rPr lang="da-DK"/>
              <a:t>Målt på kvalitet i viskvalitet</a:t>
            </a:r>
          </a:p>
          <a:p>
            <a:pPr marL="0" indent="0">
              <a:buNone/>
            </a:pPr>
            <a:endParaRPr lang="da-DK"/>
          </a:p>
          <a:p>
            <a:pPr marL="0" indent="0">
              <a:buNone/>
            </a:pPr>
            <a:r>
              <a:rPr lang="da-DK"/>
              <a:t>Etiske krav:</a:t>
            </a:r>
          </a:p>
          <a:p>
            <a:r>
              <a:rPr lang="da-DK"/>
              <a:t>Vi skal værdsætte at vi er godkendte og anerkende den moralske forpligtelse der ligger i at være ansvarlige udbydere.</a:t>
            </a:r>
          </a:p>
          <a:p>
            <a:r>
              <a:rPr lang="da-DK"/>
              <a:t>Vi skal anerkende vigtigheden i at skabe hele mennesker, mobilitet i arbejdsmarkedet – og møde kursisten i øjenhøjde.</a:t>
            </a:r>
          </a:p>
          <a:p>
            <a:pPr marL="0" indent="0">
              <a:buNone/>
            </a:pPr>
            <a:endParaRPr lang="da-DK"/>
          </a:p>
        </p:txBody>
      </p:sp>
    </p:spTree>
    <p:extLst>
      <p:ext uri="{BB962C8B-B14F-4D97-AF65-F5344CB8AC3E}">
        <p14:creationId xmlns:p14="http://schemas.microsoft.com/office/powerpoint/2010/main" val="22297999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469EF9-D6A3-D259-18E8-6B0144DBA311}"/>
              </a:ext>
            </a:extLst>
          </p:cNvPr>
          <p:cNvSpPr>
            <a:spLocks noGrp="1"/>
          </p:cNvSpPr>
          <p:nvPr>
            <p:ph type="title"/>
          </p:nvPr>
        </p:nvSpPr>
        <p:spPr/>
        <p:txBody>
          <a:bodyPr/>
          <a:lstStyle/>
          <a:p>
            <a:r>
              <a:rPr lang="da-DK"/>
              <a:t>Kvalitet, hvad er det?	</a:t>
            </a:r>
          </a:p>
        </p:txBody>
      </p:sp>
      <p:sp>
        <p:nvSpPr>
          <p:cNvPr id="3" name="Pladsholder til indhold 2">
            <a:extLst>
              <a:ext uri="{FF2B5EF4-FFF2-40B4-BE49-F238E27FC236}">
                <a16:creationId xmlns:a16="http://schemas.microsoft.com/office/drawing/2014/main" id="{F0364803-13D3-BE08-AC82-2FEBD63676A4}"/>
              </a:ext>
            </a:extLst>
          </p:cNvPr>
          <p:cNvSpPr>
            <a:spLocks noGrp="1"/>
          </p:cNvSpPr>
          <p:nvPr>
            <p:ph idx="1"/>
          </p:nvPr>
        </p:nvSpPr>
        <p:spPr>
          <a:xfrm>
            <a:off x="838199" y="1521839"/>
            <a:ext cx="10515603" cy="4655125"/>
          </a:xfrm>
        </p:spPr>
        <p:txBody>
          <a:bodyPr/>
          <a:lstStyle/>
          <a:p>
            <a:pPr marL="0" indent="0">
              <a:buNone/>
            </a:pPr>
            <a:r>
              <a:rPr lang="da-DK" b="0" i="0">
                <a:solidFill>
                  <a:srgbClr val="00454E"/>
                </a:solidFill>
                <a:effectLst/>
                <a:latin typeface="+mj-lt"/>
              </a:rPr>
              <a:t>Vi arbejder bl.a. med kvaliteten ud fra en såkaldt PDCA-model: </a:t>
            </a:r>
          </a:p>
          <a:p>
            <a:pPr marL="0" indent="0">
              <a:buNone/>
            </a:pPr>
            <a:endParaRPr lang="da-DK" b="0" i="0">
              <a:solidFill>
                <a:srgbClr val="00454E"/>
              </a:solidFill>
              <a:effectLst/>
              <a:latin typeface="+mj-lt"/>
            </a:endParaRPr>
          </a:p>
          <a:p>
            <a:pPr marL="0" indent="0">
              <a:buNone/>
            </a:pPr>
            <a:r>
              <a:rPr lang="da-DK" b="0" i="0">
                <a:solidFill>
                  <a:srgbClr val="00454E"/>
                </a:solidFill>
                <a:effectLst/>
                <a:latin typeface="+mj-lt"/>
              </a:rPr>
              <a:t>Plan-Do-Check-</a:t>
            </a:r>
            <a:r>
              <a:rPr lang="da-DK" b="0" i="0" err="1">
                <a:solidFill>
                  <a:srgbClr val="00454E"/>
                </a:solidFill>
                <a:effectLst/>
                <a:latin typeface="+mj-lt"/>
              </a:rPr>
              <a:t>Act</a:t>
            </a:r>
            <a:r>
              <a:rPr lang="da-DK" b="0" i="0">
                <a:solidFill>
                  <a:srgbClr val="00454E"/>
                </a:solidFill>
                <a:effectLst/>
                <a:latin typeface="+mj-lt"/>
              </a:rPr>
              <a:t>, hvor vi har et konstant fokus på dette arbejde ledelsesmæssigt både taktisk og strategisk og ved vores årlige interne og eksterne audits. </a:t>
            </a:r>
          </a:p>
          <a:p>
            <a:pPr marL="0" indent="0">
              <a:buNone/>
            </a:pPr>
            <a:endParaRPr lang="da-DK" b="0" i="0">
              <a:solidFill>
                <a:srgbClr val="00454E"/>
              </a:solidFill>
              <a:effectLst/>
              <a:latin typeface="+mj-lt"/>
            </a:endParaRPr>
          </a:p>
          <a:p>
            <a:pPr marL="0" indent="0">
              <a:buNone/>
            </a:pPr>
            <a:r>
              <a:rPr lang="da-DK" b="0" i="0">
                <a:solidFill>
                  <a:srgbClr val="00454E"/>
                </a:solidFill>
                <a:effectLst/>
                <a:latin typeface="+mj-lt"/>
              </a:rPr>
              <a:t>Kvaliteten i UCplus skal underbygge vores værdier.</a:t>
            </a:r>
          </a:p>
          <a:p>
            <a:pPr marL="0" indent="0">
              <a:buNone/>
            </a:pPr>
            <a:endParaRPr lang="da-DK" b="0" i="0">
              <a:solidFill>
                <a:srgbClr val="00454E"/>
              </a:solidFill>
              <a:effectLst/>
              <a:latin typeface="+mj-lt"/>
            </a:endParaRPr>
          </a:p>
          <a:p>
            <a:pPr marL="0" indent="0">
              <a:buNone/>
            </a:pPr>
            <a:r>
              <a:rPr lang="da-DK" b="1" i="0">
                <a:solidFill>
                  <a:srgbClr val="00454E"/>
                </a:solidFill>
                <a:effectLst/>
                <a:latin typeface="+mj-lt"/>
              </a:rPr>
              <a:t> Vi siger det vi gør og vi gør det vi siger.</a:t>
            </a:r>
          </a:p>
          <a:p>
            <a:pPr marL="0" indent="0">
              <a:buNone/>
            </a:pPr>
            <a:endParaRPr lang="da-DK" b="1">
              <a:solidFill>
                <a:srgbClr val="00454E"/>
              </a:solidFill>
              <a:latin typeface="+mj-lt"/>
            </a:endParaRPr>
          </a:p>
        </p:txBody>
      </p:sp>
    </p:spTree>
    <p:extLst>
      <p:ext uri="{BB962C8B-B14F-4D97-AF65-F5344CB8AC3E}">
        <p14:creationId xmlns:p14="http://schemas.microsoft.com/office/powerpoint/2010/main" val="24510155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AFC3EE-FC99-F666-18AA-7FD7DAD59ADC}"/>
              </a:ext>
            </a:extLst>
          </p:cNvPr>
          <p:cNvSpPr>
            <a:spLocks noGrp="1"/>
          </p:cNvSpPr>
          <p:nvPr>
            <p:ph type="title"/>
          </p:nvPr>
        </p:nvSpPr>
        <p:spPr>
          <a:xfrm>
            <a:off x="838201" y="365128"/>
            <a:ext cx="10515600" cy="1325563"/>
          </a:xfrm>
        </p:spPr>
        <p:txBody>
          <a:bodyPr anchor="ctr">
            <a:normAutofit/>
          </a:bodyPr>
          <a:lstStyle/>
          <a:p>
            <a:r>
              <a:rPr lang="da-DK"/>
              <a:t>Plan – do – check - </a:t>
            </a:r>
            <a:r>
              <a:rPr lang="da-DK" err="1"/>
              <a:t>act</a:t>
            </a:r>
            <a:endParaRPr lang="da-DK"/>
          </a:p>
        </p:txBody>
      </p:sp>
      <p:pic>
        <p:nvPicPr>
          <p:cNvPr id="10" name="Pladsholder til indhold 9">
            <a:extLst>
              <a:ext uri="{FF2B5EF4-FFF2-40B4-BE49-F238E27FC236}">
                <a16:creationId xmlns:a16="http://schemas.microsoft.com/office/drawing/2014/main" id="{2635878A-997D-5C07-8AA2-F5CB072EF2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6026" y="1690691"/>
            <a:ext cx="8095513" cy="4351339"/>
          </a:xfrm>
          <a:noFill/>
        </p:spPr>
      </p:pic>
    </p:spTree>
    <p:extLst>
      <p:ext uri="{BB962C8B-B14F-4D97-AF65-F5344CB8AC3E}">
        <p14:creationId xmlns:p14="http://schemas.microsoft.com/office/powerpoint/2010/main" val="3687151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CB46CE-2B78-8ABD-FD63-CE4B4B691214}"/>
              </a:ext>
            </a:extLst>
          </p:cNvPr>
          <p:cNvSpPr>
            <a:spLocks noGrp="1"/>
          </p:cNvSpPr>
          <p:nvPr>
            <p:ph type="title"/>
          </p:nvPr>
        </p:nvSpPr>
        <p:spPr/>
        <p:txBody>
          <a:bodyPr/>
          <a:lstStyle/>
          <a:p>
            <a:r>
              <a:rPr lang="da-DK"/>
              <a:t>Værdier der understøtter kvaliteten</a:t>
            </a:r>
          </a:p>
        </p:txBody>
      </p:sp>
      <p:sp>
        <p:nvSpPr>
          <p:cNvPr id="3" name="Pladsholder til indhold 2">
            <a:extLst>
              <a:ext uri="{FF2B5EF4-FFF2-40B4-BE49-F238E27FC236}">
                <a16:creationId xmlns:a16="http://schemas.microsoft.com/office/drawing/2014/main" id="{016997CD-88B1-9E8B-4E7E-D61CF99581C8}"/>
              </a:ext>
            </a:extLst>
          </p:cNvPr>
          <p:cNvSpPr>
            <a:spLocks noGrp="1"/>
          </p:cNvSpPr>
          <p:nvPr>
            <p:ph idx="1"/>
          </p:nvPr>
        </p:nvSpPr>
        <p:spPr>
          <a:xfrm>
            <a:off x="769566" y="1690692"/>
            <a:ext cx="10584236" cy="4486273"/>
          </a:xfrm>
        </p:spPr>
        <p:txBody>
          <a:bodyPr/>
          <a:lstStyle/>
          <a:p>
            <a:pPr marL="0" indent="0">
              <a:buNone/>
            </a:pPr>
            <a:r>
              <a:rPr lang="da-DK">
                <a:solidFill>
                  <a:srgbClr val="00454E"/>
                </a:solidFill>
                <a:latin typeface="+mj-lt"/>
              </a:rPr>
              <a:t>Vores </a:t>
            </a:r>
            <a:r>
              <a:rPr lang="da-DK" b="0" i="0">
                <a:solidFill>
                  <a:srgbClr val="00454E"/>
                </a:solidFill>
                <a:effectLst/>
                <a:latin typeface="+mj-lt"/>
              </a:rPr>
              <a:t>aktiviteter styrker altid den enkelte person og/eller den enkelte virksomheds erhvervsmæssige værdi, således at disse står erhvervsmæssigt stærkere efter at have modtaget en uddannelses- eller serviceydelse fra os.  </a:t>
            </a:r>
          </a:p>
          <a:p>
            <a:pPr marL="0" indent="0">
              <a:buNone/>
            </a:pPr>
            <a:endParaRPr lang="da-DK" b="0" i="0">
              <a:solidFill>
                <a:srgbClr val="00454E"/>
              </a:solidFill>
              <a:effectLst/>
              <a:latin typeface="+mj-lt"/>
            </a:endParaRPr>
          </a:p>
          <a:p>
            <a:pPr marL="0" indent="0">
              <a:buNone/>
            </a:pPr>
            <a:r>
              <a:rPr lang="da-DK" b="0" i="0">
                <a:solidFill>
                  <a:srgbClr val="00454E"/>
                </a:solidFill>
                <a:effectLst/>
                <a:latin typeface="+mj-lt"/>
              </a:rPr>
              <a:t>​</a:t>
            </a:r>
            <a:r>
              <a:rPr lang="da-DK" b="1" i="0">
                <a:solidFill>
                  <a:srgbClr val="00454E"/>
                </a:solidFill>
                <a:effectLst/>
                <a:latin typeface="+mj-lt"/>
              </a:rPr>
              <a:t>Det er kendetegnende, at vores ydelser altid har et erhvervsmæssigt sigte.​</a:t>
            </a:r>
            <a:endParaRPr lang="da-DK" b="1">
              <a:latin typeface="+mj-lt"/>
            </a:endParaRPr>
          </a:p>
        </p:txBody>
      </p:sp>
    </p:spTree>
    <p:extLst>
      <p:ext uri="{BB962C8B-B14F-4D97-AF65-F5344CB8AC3E}">
        <p14:creationId xmlns:p14="http://schemas.microsoft.com/office/powerpoint/2010/main" val="17951508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86F9DA-935A-00F5-768E-D1251424394C}"/>
              </a:ext>
            </a:extLst>
          </p:cNvPr>
          <p:cNvSpPr>
            <a:spLocks noGrp="1"/>
          </p:cNvSpPr>
          <p:nvPr>
            <p:ph type="title"/>
          </p:nvPr>
        </p:nvSpPr>
        <p:spPr/>
        <p:txBody>
          <a:bodyPr/>
          <a:lstStyle/>
          <a:p>
            <a:r>
              <a:rPr lang="da-DK"/>
              <a:t>Kvalitet, hvordan kontrolleres det?</a:t>
            </a:r>
          </a:p>
        </p:txBody>
      </p:sp>
      <p:sp>
        <p:nvSpPr>
          <p:cNvPr id="3" name="Pladsholder til indhold 2">
            <a:extLst>
              <a:ext uri="{FF2B5EF4-FFF2-40B4-BE49-F238E27FC236}">
                <a16:creationId xmlns:a16="http://schemas.microsoft.com/office/drawing/2014/main" id="{EA8495F6-CB0D-F954-61D5-FE159E80D790}"/>
              </a:ext>
            </a:extLst>
          </p:cNvPr>
          <p:cNvSpPr>
            <a:spLocks noGrp="1"/>
          </p:cNvSpPr>
          <p:nvPr>
            <p:ph idx="1"/>
          </p:nvPr>
        </p:nvSpPr>
        <p:spPr>
          <a:xfrm>
            <a:off x="977089" y="1599660"/>
            <a:ext cx="10376712" cy="4577304"/>
          </a:xfrm>
        </p:spPr>
        <p:txBody>
          <a:bodyPr>
            <a:normAutofit fontScale="92500" lnSpcReduction="10000"/>
          </a:bodyPr>
          <a:lstStyle/>
          <a:p>
            <a:pPr marL="0" indent="0">
              <a:buNone/>
            </a:pPr>
            <a:r>
              <a:rPr lang="da-DK" b="1" i="0">
                <a:solidFill>
                  <a:srgbClr val="000000"/>
                </a:solidFill>
                <a:effectLst/>
                <a:latin typeface="+mj-lt"/>
              </a:rPr>
              <a:t>Krav</a:t>
            </a:r>
          </a:p>
          <a:p>
            <a:pPr marL="0" indent="0">
              <a:buNone/>
            </a:pPr>
            <a:r>
              <a:rPr lang="da-DK" b="0" i="0">
                <a:solidFill>
                  <a:srgbClr val="000000"/>
                </a:solidFill>
                <a:effectLst/>
                <a:latin typeface="+mj-lt"/>
              </a:rPr>
              <a:t>Viskvalitet.dk - eller "De fælles Redskaber" - er Danmarks første landsdækkende værktøj, der er obligatorisk at bruge som led i at måle og udvikle kvaliteten på et offentligt uddannelsesområde, herunder Arbejdsmarkedsuddannelserne.</a:t>
            </a:r>
          </a:p>
          <a:p>
            <a:pPr marL="0" indent="0">
              <a:buNone/>
            </a:pPr>
            <a:endParaRPr lang="da-DK" b="0" i="0">
              <a:solidFill>
                <a:srgbClr val="000000"/>
              </a:solidFill>
              <a:effectLst/>
              <a:latin typeface="+mj-lt"/>
            </a:endParaRPr>
          </a:p>
          <a:p>
            <a:pPr marL="0" indent="0">
              <a:buNone/>
            </a:pPr>
            <a:r>
              <a:rPr lang="da-DK" b="1">
                <a:solidFill>
                  <a:srgbClr val="000000"/>
                </a:solidFill>
                <a:latin typeface="+mj-lt"/>
              </a:rPr>
              <a:t>UCplus</a:t>
            </a:r>
          </a:p>
          <a:p>
            <a:pPr marL="0" indent="0">
              <a:lnSpc>
                <a:spcPct val="100000"/>
              </a:lnSpc>
              <a:buNone/>
            </a:pPr>
            <a:r>
              <a:rPr lang="da-DK" b="1"/>
              <a:t>Kvalitetsstandard ISO 9001:2015</a:t>
            </a:r>
          </a:p>
          <a:p>
            <a:pPr marL="0" indent="0">
              <a:lnSpc>
                <a:spcPct val="100000"/>
              </a:lnSpc>
              <a:buNone/>
            </a:pPr>
            <a:r>
              <a:rPr lang="da-DK"/>
              <a:t>handler om, hvad vi gør, og hvordan vi gør for at sikre kvaliteten i vores arbejde, og hvordan vi løbende forbedrer det fx ved at korrigere det, vi gør, opstille mål etc.</a:t>
            </a:r>
            <a:endParaRPr lang="da-DK" b="0" i="0">
              <a:solidFill>
                <a:srgbClr val="000000"/>
              </a:solidFill>
              <a:effectLst/>
              <a:latin typeface="+mj-lt"/>
            </a:endParaRPr>
          </a:p>
          <a:p>
            <a:pPr marL="0" indent="0">
              <a:buNone/>
            </a:pPr>
            <a:endParaRPr lang="da-DK" b="0" i="0">
              <a:solidFill>
                <a:srgbClr val="000000"/>
              </a:solidFill>
              <a:effectLst/>
              <a:latin typeface="+mj-lt"/>
            </a:endParaRPr>
          </a:p>
        </p:txBody>
      </p:sp>
    </p:spTree>
    <p:extLst>
      <p:ext uri="{BB962C8B-B14F-4D97-AF65-F5344CB8AC3E}">
        <p14:creationId xmlns:p14="http://schemas.microsoft.com/office/powerpoint/2010/main" val="2397905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1CEA120-5498-3CF1-32D1-EACA108CC3C1}"/>
              </a:ext>
            </a:extLst>
          </p:cNvPr>
          <p:cNvSpPr>
            <a:spLocks noGrp="1"/>
          </p:cNvSpPr>
          <p:nvPr>
            <p:ph type="title"/>
          </p:nvPr>
        </p:nvSpPr>
        <p:spPr>
          <a:xfrm>
            <a:off x="838201" y="365128"/>
            <a:ext cx="10515600" cy="1325563"/>
          </a:xfrm>
        </p:spPr>
        <p:txBody>
          <a:bodyPr/>
          <a:lstStyle/>
          <a:p>
            <a:r>
              <a:rPr lang="en-US"/>
              <a:t>To ISO </a:t>
            </a:r>
            <a:r>
              <a:rPr lang="en-US" err="1"/>
              <a:t>standarder</a:t>
            </a:r>
            <a:r>
              <a:rPr lang="en-US"/>
              <a:t> I UCplus</a:t>
            </a:r>
          </a:p>
        </p:txBody>
      </p:sp>
      <p:sp>
        <p:nvSpPr>
          <p:cNvPr id="10" name="Content Placeholder 2">
            <a:extLst>
              <a:ext uri="{FF2B5EF4-FFF2-40B4-BE49-F238E27FC236}">
                <a16:creationId xmlns:a16="http://schemas.microsoft.com/office/drawing/2014/main" id="{062C1161-1099-2A31-B5A5-3AE871DAC6E6}"/>
              </a:ext>
            </a:extLst>
          </p:cNvPr>
          <p:cNvSpPr>
            <a:spLocks noGrp="1"/>
          </p:cNvSpPr>
          <p:nvPr>
            <p:ph idx="1"/>
          </p:nvPr>
        </p:nvSpPr>
        <p:spPr>
          <a:xfrm>
            <a:off x="838201" y="1825625"/>
            <a:ext cx="10515600" cy="4351339"/>
          </a:xfrm>
        </p:spPr>
        <p:txBody>
          <a:bodyPr>
            <a:normAutofit fontScale="92500" lnSpcReduction="10000"/>
          </a:bodyPr>
          <a:lstStyle/>
          <a:p>
            <a:pPr marL="0" indent="0">
              <a:buNone/>
            </a:pPr>
            <a:endParaRPr lang="da-DK">
              <a:latin typeface="+mj-lt"/>
            </a:endParaRPr>
          </a:p>
          <a:p>
            <a:pPr marL="0" indent="0">
              <a:lnSpc>
                <a:spcPct val="100000"/>
              </a:lnSpc>
              <a:buNone/>
            </a:pPr>
            <a:r>
              <a:rPr lang="da-DK">
                <a:latin typeface="+mj-lt"/>
              </a:rPr>
              <a:t>	</a:t>
            </a:r>
            <a:r>
              <a:rPr lang="da-DK" b="1"/>
              <a:t>Kvalitetsstandard ISO 9001:2015</a:t>
            </a:r>
          </a:p>
          <a:p>
            <a:pPr marL="0" indent="0">
              <a:lnSpc>
                <a:spcPct val="100000"/>
              </a:lnSpc>
              <a:buNone/>
            </a:pPr>
            <a:r>
              <a:rPr lang="da-DK"/>
              <a:t>	handler om, hvad vi gør, og hvordan vi gør for at sikre kvaliteten i vores arbejde, og hvordan vi løbende forbedrer det fx ved at korrigere det, vi gør, opstille mål etc.</a:t>
            </a:r>
          </a:p>
          <a:p>
            <a:pPr marL="0" indent="0">
              <a:lnSpc>
                <a:spcPct val="100000"/>
              </a:lnSpc>
              <a:buNone/>
            </a:pPr>
            <a:r>
              <a:rPr lang="da-DK"/>
              <a:t>	</a:t>
            </a:r>
          </a:p>
          <a:p>
            <a:pPr marL="0" indent="0">
              <a:lnSpc>
                <a:spcPct val="100000"/>
              </a:lnSpc>
              <a:buNone/>
            </a:pPr>
            <a:r>
              <a:rPr lang="en-US"/>
              <a:t>	</a:t>
            </a:r>
            <a:r>
              <a:rPr lang="da-DK" b="1"/>
              <a:t>Arbejdsmiljøstandard ISO 45001: 2018</a:t>
            </a:r>
          </a:p>
          <a:p>
            <a:pPr marL="0" indent="0">
              <a:lnSpc>
                <a:spcPct val="100000"/>
              </a:lnSpc>
              <a:buNone/>
            </a:pPr>
            <a:r>
              <a:rPr lang="da-DK" b="1"/>
              <a:t>	</a:t>
            </a:r>
            <a:r>
              <a:rPr lang="da-DK">
                <a:latin typeface="+mj-lt"/>
              </a:rPr>
              <a:t>handler om, hvordan vi passer på os selv og hinanden, hvordan vi skaber et godt psykisk og fysisk arbejdsmiljø, og hvilke forbedringsmuligheder, der er.</a:t>
            </a:r>
          </a:p>
          <a:p>
            <a:endParaRPr lang="en-US"/>
          </a:p>
        </p:txBody>
      </p:sp>
      <p:sp>
        <p:nvSpPr>
          <p:cNvPr id="4" name="Rektangel 3" descr="Værktøjer">
            <a:extLst>
              <a:ext uri="{FF2B5EF4-FFF2-40B4-BE49-F238E27FC236}">
                <a16:creationId xmlns:a16="http://schemas.microsoft.com/office/drawing/2014/main" id="{B51A1592-5847-8E9E-7195-2AB6D8649664}"/>
              </a:ext>
            </a:extLst>
          </p:cNvPr>
          <p:cNvSpPr/>
          <p:nvPr/>
        </p:nvSpPr>
        <p:spPr>
          <a:xfrm>
            <a:off x="594802" y="2023772"/>
            <a:ext cx="1132417" cy="1132417"/>
          </a:xfrm>
          <a:prstGeom prst="rect">
            <a:avLst/>
          </a:prstGeom>
          <a: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 name="Rektangel 4" descr="Hierarki">
            <a:extLst>
              <a:ext uri="{FF2B5EF4-FFF2-40B4-BE49-F238E27FC236}">
                <a16:creationId xmlns:a16="http://schemas.microsoft.com/office/drawing/2014/main" id="{DB980F49-42A9-E240-38DE-8344D0426E1F}"/>
              </a:ext>
            </a:extLst>
          </p:cNvPr>
          <p:cNvSpPr/>
          <p:nvPr/>
        </p:nvSpPr>
        <p:spPr>
          <a:xfrm>
            <a:off x="594802" y="4486752"/>
            <a:ext cx="1132417" cy="1132417"/>
          </a:xfrm>
          <a:prstGeom prst="rect">
            <a:avLst/>
          </a:prstGeom>
          <a: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25590985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DDD932-8257-13CE-8D8A-CEC0B42E9A44}"/>
              </a:ext>
            </a:extLst>
          </p:cNvPr>
          <p:cNvSpPr>
            <a:spLocks noGrp="1"/>
          </p:cNvSpPr>
          <p:nvPr>
            <p:ph type="title"/>
          </p:nvPr>
        </p:nvSpPr>
        <p:spPr>
          <a:xfrm>
            <a:off x="838201" y="365128"/>
            <a:ext cx="10515600" cy="1325563"/>
          </a:xfrm>
        </p:spPr>
        <p:txBody>
          <a:bodyPr anchor="ctr">
            <a:normAutofit/>
          </a:bodyPr>
          <a:lstStyle/>
          <a:p>
            <a:r>
              <a:rPr lang="da-DK" sz="4133"/>
              <a:t>Hvordan arbejder vi med kvalitet i dagligdagen?</a:t>
            </a:r>
          </a:p>
        </p:txBody>
      </p:sp>
      <p:graphicFrame>
        <p:nvGraphicFramePr>
          <p:cNvPr id="7" name="Pladsholder til indhold 2">
            <a:extLst>
              <a:ext uri="{FF2B5EF4-FFF2-40B4-BE49-F238E27FC236}">
                <a16:creationId xmlns:a16="http://schemas.microsoft.com/office/drawing/2014/main" id="{E459C079-95B6-987B-9C48-580D74624231}"/>
              </a:ext>
            </a:extLst>
          </p:cNvPr>
          <p:cNvGraphicFramePr>
            <a:graphicFrameLocks noGrp="1"/>
          </p:cNvGraphicFramePr>
          <p:nvPr>
            <p:ph idx="1"/>
          </p:nvPr>
        </p:nvGraphicFramePr>
        <p:xfrm>
          <a:off x="838201" y="1825625"/>
          <a:ext cx="10515600" cy="4351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04795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D71562-983D-F129-DA3A-A2F2910EFD1F}"/>
              </a:ext>
            </a:extLst>
          </p:cNvPr>
          <p:cNvSpPr>
            <a:spLocks noGrp="1"/>
          </p:cNvSpPr>
          <p:nvPr>
            <p:ph type="title"/>
          </p:nvPr>
        </p:nvSpPr>
        <p:spPr/>
        <p:txBody>
          <a:bodyPr/>
          <a:lstStyle/>
          <a:p>
            <a:r>
              <a:rPr lang="da-DK"/>
              <a:t>Hvad gør vi i praksis?</a:t>
            </a:r>
          </a:p>
        </p:txBody>
      </p:sp>
      <p:sp>
        <p:nvSpPr>
          <p:cNvPr id="3" name="Pladsholder til indhold 2">
            <a:extLst>
              <a:ext uri="{FF2B5EF4-FFF2-40B4-BE49-F238E27FC236}">
                <a16:creationId xmlns:a16="http://schemas.microsoft.com/office/drawing/2014/main" id="{06DA6E3E-9DDF-0F2A-DFA2-1AF5A1BFBAB8}"/>
              </a:ext>
            </a:extLst>
          </p:cNvPr>
          <p:cNvSpPr>
            <a:spLocks noGrp="1"/>
          </p:cNvSpPr>
          <p:nvPr>
            <p:ph idx="1"/>
          </p:nvPr>
        </p:nvSpPr>
        <p:spPr>
          <a:xfrm>
            <a:off x="951149" y="1487252"/>
            <a:ext cx="10402652" cy="4689713"/>
          </a:xfrm>
        </p:spPr>
        <p:txBody>
          <a:bodyPr>
            <a:normAutofit fontScale="92500" lnSpcReduction="20000"/>
          </a:bodyPr>
          <a:lstStyle/>
          <a:p>
            <a:r>
              <a:rPr lang="da-DK"/>
              <a:t>Forbedringsrapporter – </a:t>
            </a:r>
            <a:r>
              <a:rPr lang="da-DK" err="1"/>
              <a:t>jubii</a:t>
            </a:r>
            <a:r>
              <a:rPr lang="da-DK"/>
              <a:t> eller afvigelser</a:t>
            </a:r>
          </a:p>
          <a:p>
            <a:r>
              <a:rPr lang="da-DK"/>
              <a:t>Sparring på tværs af Storebælt</a:t>
            </a:r>
          </a:p>
          <a:p>
            <a:r>
              <a:rPr lang="da-DK"/>
              <a:t>Teams med pædagogisk ansvar</a:t>
            </a:r>
          </a:p>
          <a:p>
            <a:r>
              <a:rPr lang="da-DK"/>
              <a:t>Ledelse der deltager i didaktiske overvejelser (struktur, aktiviteter, indhold og opbygning)</a:t>
            </a:r>
          </a:p>
          <a:p>
            <a:r>
              <a:rPr lang="da-DK"/>
              <a:t>Vi måler os selv på beståelse, men det vigtigste er elevens forståelse, accepterer ikke prøveorienteret undervisning</a:t>
            </a:r>
          </a:p>
          <a:p>
            <a:r>
              <a:rPr lang="da-DK"/>
              <a:t>Anerkendelse af kursistens baggrund og udfordringer (bump på vejen)</a:t>
            </a:r>
          </a:p>
          <a:p>
            <a:r>
              <a:rPr lang="da-DK"/>
              <a:t>En varieret kursusdag - Faglig relevans, ud af huset og udnytte den livserfaring der er på holdet</a:t>
            </a:r>
          </a:p>
          <a:p>
            <a:r>
              <a:rPr lang="da-DK"/>
              <a:t>Samarbejde med virksomheder/kursister = faglig relevans</a:t>
            </a:r>
          </a:p>
          <a:p>
            <a:r>
              <a:rPr lang="da-DK"/>
              <a:t>PD (ingen PD forløb uden ledelsesinddragelse + relevans inddragelse)</a:t>
            </a:r>
          </a:p>
          <a:p>
            <a:endParaRPr lang="da-DK"/>
          </a:p>
          <a:p>
            <a:endParaRPr lang="da-DK"/>
          </a:p>
        </p:txBody>
      </p:sp>
    </p:spTree>
    <p:extLst>
      <p:ext uri="{BB962C8B-B14F-4D97-AF65-F5344CB8AC3E}">
        <p14:creationId xmlns:p14="http://schemas.microsoft.com/office/powerpoint/2010/main" val="35171115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0A2F5A-463E-4B92-94BD-1449D38A8BC5}"/>
              </a:ext>
            </a:extLst>
          </p:cNvPr>
          <p:cNvSpPr>
            <a:spLocks noGrp="1"/>
          </p:cNvSpPr>
          <p:nvPr>
            <p:ph type="title"/>
          </p:nvPr>
        </p:nvSpPr>
        <p:spPr>
          <a:xfrm>
            <a:off x="838201" y="365128"/>
            <a:ext cx="10515600" cy="1325563"/>
          </a:xfrm>
        </p:spPr>
        <p:txBody>
          <a:bodyPr anchor="ctr">
            <a:normAutofit/>
          </a:bodyPr>
          <a:lstStyle/>
          <a:p>
            <a:r>
              <a:rPr lang="da-DK"/>
              <a:t>Spørgsmål og evt. </a:t>
            </a:r>
          </a:p>
        </p:txBody>
      </p:sp>
      <p:pic>
        <p:nvPicPr>
          <p:cNvPr id="4" name="Billede 3" descr="Et billede, der indeholder pil&#10;&#10;Automatisk genereret beskrivelse">
            <a:extLst>
              <a:ext uri="{FF2B5EF4-FFF2-40B4-BE49-F238E27FC236}">
                <a16:creationId xmlns:a16="http://schemas.microsoft.com/office/drawing/2014/main" id="{51A62023-C350-45EC-BA67-0AF72D5B1F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2967" y="1825625"/>
            <a:ext cx="4286068" cy="4351339"/>
          </a:xfrm>
          <a:prstGeom prst="rect">
            <a:avLst/>
          </a:prstGeom>
          <a:noFill/>
        </p:spPr>
      </p:pic>
    </p:spTree>
    <p:extLst>
      <p:ext uri="{BB962C8B-B14F-4D97-AF65-F5344CB8AC3E}">
        <p14:creationId xmlns:p14="http://schemas.microsoft.com/office/powerpoint/2010/main" val="4717487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5944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lstStyle/>
          <a:p>
            <a:r>
              <a:rPr lang="da-DK"/>
              <a:t>AMU udbud 2022</a:t>
            </a:r>
          </a:p>
        </p:txBody>
      </p:sp>
      <p:sp>
        <p:nvSpPr>
          <p:cNvPr id="3" name="Pladsholder til indhold 2">
            <a:extLst>
              <a:ext uri="{FF2B5EF4-FFF2-40B4-BE49-F238E27FC236}">
                <a16:creationId xmlns:a16="http://schemas.microsoft.com/office/drawing/2014/main" id="{52305308-BA94-4AA5-A938-41F56B8E80C8}"/>
              </a:ext>
            </a:extLst>
          </p:cNvPr>
          <p:cNvSpPr>
            <a:spLocks noGrp="1"/>
          </p:cNvSpPr>
          <p:nvPr>
            <p:ph idx="1"/>
          </p:nvPr>
        </p:nvSpPr>
        <p:spPr/>
        <p:txBody>
          <a:bodyPr>
            <a:normAutofit/>
          </a:bodyPr>
          <a:lstStyle/>
          <a:p>
            <a:pPr marL="0" indent="0">
              <a:buNone/>
            </a:pPr>
            <a:r>
              <a:rPr lang="da-DK"/>
              <a:t>Ansøgningerne vil i 2022 blive behandlet efter nedenstående tidsplan:</a:t>
            </a:r>
            <a:endParaRPr lang="da-DK" sz="3200"/>
          </a:p>
          <a:p>
            <a:pPr marL="0" indent="0">
              <a:buNone/>
            </a:pPr>
            <a:endParaRPr lang="da-DK" sz="3200"/>
          </a:p>
        </p:txBody>
      </p:sp>
      <p:graphicFrame>
        <p:nvGraphicFramePr>
          <p:cNvPr id="4" name="Tabel 3">
            <a:extLst>
              <a:ext uri="{FF2B5EF4-FFF2-40B4-BE49-F238E27FC236}">
                <a16:creationId xmlns:a16="http://schemas.microsoft.com/office/drawing/2014/main" id="{0C788F6B-03D9-5C4D-B0C9-874239A9AF89}"/>
              </a:ext>
            </a:extLst>
          </p:cNvPr>
          <p:cNvGraphicFramePr>
            <a:graphicFrameLocks noGrp="1"/>
          </p:cNvGraphicFramePr>
          <p:nvPr/>
        </p:nvGraphicFramePr>
        <p:xfrm>
          <a:off x="2864720" y="2252821"/>
          <a:ext cx="6462560" cy="3017520"/>
        </p:xfrm>
        <a:graphic>
          <a:graphicData uri="http://schemas.openxmlformats.org/drawingml/2006/table">
            <a:tbl>
              <a:tblPr/>
              <a:tblGrid>
                <a:gridCol w="3231280">
                  <a:extLst>
                    <a:ext uri="{9D8B030D-6E8A-4147-A177-3AD203B41FA5}">
                      <a16:colId xmlns:a16="http://schemas.microsoft.com/office/drawing/2014/main" val="4109101226"/>
                    </a:ext>
                  </a:extLst>
                </a:gridCol>
                <a:gridCol w="3231280">
                  <a:extLst>
                    <a:ext uri="{9D8B030D-6E8A-4147-A177-3AD203B41FA5}">
                      <a16:colId xmlns:a16="http://schemas.microsoft.com/office/drawing/2014/main" val="2232055814"/>
                    </a:ext>
                  </a:extLst>
                </a:gridCol>
              </a:tblGrid>
              <a:tr h="0">
                <a:tc>
                  <a:txBody>
                    <a:bodyPr/>
                    <a:lstStyle/>
                    <a:p>
                      <a:pPr algn="l" fontAlgn="t"/>
                      <a:r>
                        <a:rPr lang="da-DK" b="0">
                          <a:solidFill>
                            <a:srgbClr val="4A4A4A"/>
                          </a:solidFill>
                          <a:effectLst/>
                          <a:latin typeface="inherit"/>
                        </a:rPr>
                        <a:t>6. september 2022</a:t>
                      </a:r>
                    </a:p>
                  </a:txBody>
                  <a:tcPr>
                    <a:lnL>
                      <a:noFill/>
                    </a:lnL>
                    <a:lnR w="12700" cap="flat" cmpd="sng" algn="ctr">
                      <a:solidFill>
                        <a:srgbClr val="E1E3E5"/>
                      </a:solidFill>
                      <a:prstDash val="solid"/>
                      <a:round/>
                      <a:headEnd type="none" w="med" len="med"/>
                      <a:tailEnd type="none" w="med" len="med"/>
                    </a:lnR>
                    <a:lnT>
                      <a:noFill/>
                    </a:lnT>
                    <a:lnB w="12700" cap="flat" cmpd="sng" algn="ctr">
                      <a:solidFill>
                        <a:srgbClr val="E1E3E5"/>
                      </a:solidFill>
                      <a:prstDash val="solid"/>
                      <a:round/>
                      <a:headEnd type="none" w="med" len="med"/>
                      <a:tailEnd type="none" w="med" len="med"/>
                    </a:lnB>
                  </a:tcPr>
                </a:tc>
                <a:tc>
                  <a:txBody>
                    <a:bodyPr/>
                    <a:lstStyle/>
                    <a:p>
                      <a:pPr algn="l" fontAlgn="t"/>
                      <a:r>
                        <a:rPr lang="da-DK" b="0">
                          <a:solidFill>
                            <a:srgbClr val="4A4A4A"/>
                          </a:solidFill>
                          <a:effectLst/>
                          <a:latin typeface="inherit"/>
                        </a:rPr>
                        <a:t>Ansøgningsrunden lukker</a:t>
                      </a:r>
                    </a:p>
                  </a:txBody>
                  <a:tcPr>
                    <a:lnL w="12700" cap="flat" cmpd="sng" algn="ctr">
                      <a:solidFill>
                        <a:srgbClr val="E1E3E5"/>
                      </a:solidFill>
                      <a:prstDash val="solid"/>
                      <a:round/>
                      <a:headEnd type="none" w="med" len="med"/>
                      <a:tailEnd type="none" w="med" len="med"/>
                    </a:lnL>
                    <a:lnR>
                      <a:noFill/>
                    </a:lnR>
                    <a:lnT>
                      <a:noFill/>
                    </a:lnT>
                    <a:lnB w="12700" cap="flat" cmpd="sng" algn="ctr">
                      <a:solidFill>
                        <a:srgbClr val="E1E3E5"/>
                      </a:solidFill>
                      <a:prstDash val="solid"/>
                      <a:round/>
                      <a:headEnd type="none" w="med" len="med"/>
                      <a:tailEnd type="none" w="med" len="med"/>
                    </a:lnB>
                  </a:tcPr>
                </a:tc>
                <a:extLst>
                  <a:ext uri="{0D108BD9-81ED-4DB2-BD59-A6C34878D82A}">
                    <a16:rowId xmlns:a16="http://schemas.microsoft.com/office/drawing/2014/main" val="1153044098"/>
                  </a:ext>
                </a:extLst>
              </a:tr>
              <a:tr h="0">
                <a:tc>
                  <a:txBody>
                    <a:bodyPr/>
                    <a:lstStyle/>
                    <a:p>
                      <a:pPr algn="l" fontAlgn="t"/>
                      <a:r>
                        <a:rPr lang="da-DK" b="0">
                          <a:solidFill>
                            <a:srgbClr val="4A4A4A"/>
                          </a:solidFill>
                          <a:effectLst/>
                          <a:latin typeface="inherit"/>
                        </a:rPr>
                        <a:t>September 2022 - november 2022</a:t>
                      </a:r>
                      <a:br>
                        <a:rPr lang="da-DK" b="0">
                          <a:solidFill>
                            <a:srgbClr val="4A4A4A"/>
                          </a:solidFill>
                          <a:effectLst/>
                          <a:latin typeface="inherit"/>
                        </a:rPr>
                      </a:br>
                      <a:endParaRPr lang="da-DK" b="0">
                        <a:solidFill>
                          <a:srgbClr val="4A4A4A"/>
                        </a:solidFill>
                        <a:effectLst/>
                        <a:latin typeface="inherit"/>
                      </a:endParaRPr>
                    </a:p>
                  </a:txBody>
                  <a:tcPr>
                    <a:lnL>
                      <a:noFill/>
                    </a:lnL>
                    <a:lnR w="12700" cap="flat" cmpd="sng" algn="ctr">
                      <a:solidFill>
                        <a:srgbClr val="E1E3E5"/>
                      </a:solidFill>
                      <a:prstDash val="solid"/>
                      <a:round/>
                      <a:headEnd type="none" w="med" len="med"/>
                      <a:tailEnd type="none" w="med" len="med"/>
                    </a:lnR>
                    <a:lnT w="12700" cap="flat" cmpd="sng" algn="ctr">
                      <a:solidFill>
                        <a:srgbClr val="E1E3E5"/>
                      </a:solidFill>
                      <a:prstDash val="solid"/>
                      <a:round/>
                      <a:headEnd type="none" w="med" len="med"/>
                      <a:tailEnd type="none" w="med" len="med"/>
                    </a:lnT>
                    <a:lnB w="12700" cap="flat" cmpd="sng" algn="ctr">
                      <a:solidFill>
                        <a:srgbClr val="E1E3E5"/>
                      </a:solidFill>
                      <a:prstDash val="solid"/>
                      <a:round/>
                      <a:headEnd type="none" w="med" len="med"/>
                      <a:tailEnd type="none" w="med" len="med"/>
                    </a:lnB>
                  </a:tcPr>
                </a:tc>
                <a:tc>
                  <a:txBody>
                    <a:bodyPr/>
                    <a:lstStyle/>
                    <a:p>
                      <a:pPr algn="l" fontAlgn="t"/>
                      <a:r>
                        <a:rPr lang="da-DK" b="0">
                          <a:solidFill>
                            <a:srgbClr val="4A4A4A"/>
                          </a:solidFill>
                          <a:effectLst/>
                          <a:latin typeface="inherit"/>
                        </a:rPr>
                        <a:t>Ansøgningerne vurderes af relevante efteruddannelsesudvalg og VEU-rådet, som afgiver indstilling til Børn- og Undervisningsministeren</a:t>
                      </a:r>
                      <a:br>
                        <a:rPr lang="da-DK" b="0">
                          <a:solidFill>
                            <a:srgbClr val="4A4A4A"/>
                          </a:solidFill>
                          <a:effectLst/>
                          <a:latin typeface="inherit"/>
                        </a:rPr>
                      </a:br>
                      <a:endParaRPr lang="da-DK" b="0">
                        <a:solidFill>
                          <a:srgbClr val="4A4A4A"/>
                        </a:solidFill>
                        <a:effectLst/>
                        <a:latin typeface="inherit"/>
                      </a:endParaRPr>
                    </a:p>
                  </a:txBody>
                  <a:tcPr>
                    <a:lnL w="12700" cap="flat" cmpd="sng" algn="ctr">
                      <a:solidFill>
                        <a:srgbClr val="E1E3E5"/>
                      </a:solidFill>
                      <a:prstDash val="solid"/>
                      <a:round/>
                      <a:headEnd type="none" w="med" len="med"/>
                      <a:tailEnd type="none" w="med" len="med"/>
                    </a:lnL>
                    <a:lnR>
                      <a:noFill/>
                    </a:lnR>
                    <a:lnT w="12700" cap="flat" cmpd="sng" algn="ctr">
                      <a:solidFill>
                        <a:srgbClr val="E1E3E5"/>
                      </a:solidFill>
                      <a:prstDash val="solid"/>
                      <a:round/>
                      <a:headEnd type="none" w="med" len="med"/>
                      <a:tailEnd type="none" w="med" len="med"/>
                    </a:lnT>
                    <a:lnB w="12700" cap="flat" cmpd="sng" algn="ctr">
                      <a:solidFill>
                        <a:srgbClr val="E1E3E5"/>
                      </a:solidFill>
                      <a:prstDash val="solid"/>
                      <a:round/>
                      <a:headEnd type="none" w="med" len="med"/>
                      <a:tailEnd type="none" w="med" len="med"/>
                    </a:lnB>
                  </a:tcPr>
                </a:tc>
                <a:extLst>
                  <a:ext uri="{0D108BD9-81ED-4DB2-BD59-A6C34878D82A}">
                    <a16:rowId xmlns:a16="http://schemas.microsoft.com/office/drawing/2014/main" val="3551203053"/>
                  </a:ext>
                </a:extLst>
              </a:tr>
              <a:tr h="0">
                <a:tc>
                  <a:txBody>
                    <a:bodyPr/>
                    <a:lstStyle/>
                    <a:p>
                      <a:pPr algn="l" fontAlgn="t"/>
                      <a:r>
                        <a:rPr lang="da-DK" b="0">
                          <a:solidFill>
                            <a:srgbClr val="4A4A4A"/>
                          </a:solidFill>
                          <a:effectLst/>
                          <a:latin typeface="inherit"/>
                        </a:rPr>
                        <a:t>December 2022</a:t>
                      </a:r>
                    </a:p>
                  </a:txBody>
                  <a:tcPr>
                    <a:lnL>
                      <a:noFill/>
                    </a:lnL>
                    <a:lnR w="12700" cap="flat" cmpd="sng" algn="ctr">
                      <a:solidFill>
                        <a:srgbClr val="E1E3E5"/>
                      </a:solidFill>
                      <a:prstDash val="solid"/>
                      <a:round/>
                      <a:headEnd type="none" w="med" len="med"/>
                      <a:tailEnd type="none" w="med" len="med"/>
                    </a:lnR>
                    <a:lnT w="12700" cap="flat" cmpd="sng" algn="ctr">
                      <a:solidFill>
                        <a:srgbClr val="E1E3E5"/>
                      </a:solidFill>
                      <a:prstDash val="solid"/>
                      <a:round/>
                      <a:headEnd type="none" w="med" len="med"/>
                      <a:tailEnd type="none" w="med" len="med"/>
                    </a:lnT>
                    <a:lnB>
                      <a:noFill/>
                    </a:lnB>
                  </a:tcPr>
                </a:tc>
                <a:tc>
                  <a:txBody>
                    <a:bodyPr/>
                    <a:lstStyle/>
                    <a:p>
                      <a:pPr algn="l" fontAlgn="t"/>
                      <a:r>
                        <a:rPr lang="da-DK" b="0">
                          <a:solidFill>
                            <a:srgbClr val="4A4A4A"/>
                          </a:solidFill>
                          <a:effectLst/>
                          <a:latin typeface="inherit"/>
                        </a:rPr>
                        <a:t>Resultatet af ansøgningsrunden udmeldes</a:t>
                      </a:r>
                    </a:p>
                  </a:txBody>
                  <a:tcPr>
                    <a:lnL w="12700" cap="flat" cmpd="sng" algn="ctr">
                      <a:solidFill>
                        <a:srgbClr val="E1E3E5"/>
                      </a:solidFill>
                      <a:prstDash val="solid"/>
                      <a:round/>
                      <a:headEnd type="none" w="med" len="med"/>
                      <a:tailEnd type="none" w="med" len="med"/>
                    </a:lnL>
                    <a:lnR>
                      <a:noFill/>
                    </a:lnR>
                    <a:lnT w="12700" cap="flat" cmpd="sng" algn="ctr">
                      <a:solidFill>
                        <a:srgbClr val="E1E3E5"/>
                      </a:solidFill>
                      <a:prstDash val="solid"/>
                      <a:round/>
                      <a:headEnd type="none" w="med" len="med"/>
                      <a:tailEnd type="none" w="med" len="med"/>
                    </a:lnT>
                    <a:lnB>
                      <a:noFill/>
                    </a:lnB>
                  </a:tcPr>
                </a:tc>
                <a:extLst>
                  <a:ext uri="{0D108BD9-81ED-4DB2-BD59-A6C34878D82A}">
                    <a16:rowId xmlns:a16="http://schemas.microsoft.com/office/drawing/2014/main" val="1236441632"/>
                  </a:ext>
                </a:extLst>
              </a:tr>
            </a:tbl>
          </a:graphicData>
        </a:graphic>
      </p:graphicFrame>
    </p:spTree>
    <p:extLst>
      <p:ext uri="{BB962C8B-B14F-4D97-AF65-F5344CB8AC3E}">
        <p14:creationId xmlns:p14="http://schemas.microsoft.com/office/powerpoint/2010/main" val="29660488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0501B7-05B1-EB48-BE5B-565EC3870DAF}"/>
              </a:ext>
            </a:extLst>
          </p:cNvPr>
          <p:cNvSpPr>
            <a:spLocks noGrp="1"/>
          </p:cNvSpPr>
          <p:nvPr>
            <p:ph type="ctrTitle"/>
          </p:nvPr>
        </p:nvSpPr>
        <p:spPr/>
        <p:txBody>
          <a:bodyPr/>
          <a:lstStyle/>
          <a:p>
            <a:r>
              <a:rPr lang="da-DK">
                <a:latin typeface="Tahoma" panose="020B0604030504040204" pitchFamily="34" charset="0"/>
                <a:ea typeface="Tahoma" panose="020B0604030504040204" pitchFamily="34" charset="0"/>
                <a:cs typeface="Tahoma" panose="020B0604030504040204" pitchFamily="34" charset="0"/>
              </a:rPr>
              <a:t>Nyt fra</a:t>
            </a:r>
            <a:br>
              <a:rPr lang="da-DK">
                <a:latin typeface="Tahoma" panose="020B0604030504040204" pitchFamily="34" charset="0"/>
                <a:ea typeface="Tahoma" panose="020B0604030504040204" pitchFamily="34" charset="0"/>
                <a:cs typeface="Tahoma" panose="020B0604030504040204" pitchFamily="34" charset="0"/>
              </a:rPr>
            </a:br>
            <a:r>
              <a:rPr lang="da-DK">
                <a:latin typeface="Tahoma" panose="020B0604030504040204" pitchFamily="34" charset="0"/>
                <a:ea typeface="Tahoma" panose="020B0604030504040204" pitchFamily="34" charset="0"/>
                <a:cs typeface="Tahoma" panose="020B0604030504040204" pitchFamily="34" charset="0"/>
              </a:rPr>
              <a:t>TUR Forlag</a:t>
            </a:r>
            <a:endParaRPr lang="da-DK"/>
          </a:p>
        </p:txBody>
      </p:sp>
      <p:sp>
        <p:nvSpPr>
          <p:cNvPr id="3" name="Undertitel 2">
            <a:extLst>
              <a:ext uri="{FF2B5EF4-FFF2-40B4-BE49-F238E27FC236}">
                <a16:creationId xmlns:a16="http://schemas.microsoft.com/office/drawing/2014/main" id="{0FE0D338-2E42-1548-933D-084E0FF86136}"/>
              </a:ext>
            </a:extLst>
          </p:cNvPr>
          <p:cNvSpPr>
            <a:spLocks noGrp="1"/>
          </p:cNvSpPr>
          <p:nvPr>
            <p:ph type="subTitle" idx="1"/>
          </p:nvPr>
        </p:nvSpPr>
        <p:spPr/>
        <p:txBody>
          <a:bodyPr vert="horz" lIns="91440" tIns="45720" rIns="91440" bIns="45720" rtlCol="0" anchor="t">
            <a:normAutofit/>
          </a:bodyPr>
          <a:lstStyle/>
          <a:p>
            <a:r>
              <a:rPr lang="da-DK">
                <a:cs typeface="Calibri"/>
              </a:rPr>
              <a:t>V. forlagschef Christian P. Hall</a:t>
            </a:r>
            <a:endParaRPr lang="da-DK"/>
          </a:p>
        </p:txBody>
      </p:sp>
    </p:spTree>
    <p:extLst>
      <p:ext uri="{BB962C8B-B14F-4D97-AF65-F5344CB8AC3E}">
        <p14:creationId xmlns:p14="http://schemas.microsoft.com/office/powerpoint/2010/main" val="26434939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Siden sidst		</a:t>
            </a:r>
          </a:p>
        </p:txBody>
      </p:sp>
      <p:sp>
        <p:nvSpPr>
          <p:cNvPr id="3" name="Pladsholder til indhold 2"/>
          <p:cNvSpPr>
            <a:spLocks noGrp="1"/>
          </p:cNvSpPr>
          <p:nvPr>
            <p:ph idx="1"/>
          </p:nvPr>
        </p:nvSpPr>
        <p:spPr/>
        <p:txBody>
          <a:bodyPr vert="horz" lIns="91440" tIns="45720" rIns="91440" bIns="45720" rtlCol="0" anchor="t">
            <a:normAutofit/>
          </a:bodyPr>
          <a:lstStyle/>
          <a:p>
            <a:r>
              <a:rPr lang="da-DK" b="1">
                <a:cs typeface="Calibri"/>
              </a:rPr>
              <a:t>Håndbogen i førstehjælp godkendt hos DFR</a:t>
            </a:r>
            <a:endParaRPr lang="da-DK">
              <a:ea typeface="Calibri" panose="020F0502020204030204"/>
              <a:cs typeface="Calibri" panose="020F0502020204030204"/>
            </a:endParaRPr>
          </a:p>
          <a:p>
            <a:endParaRPr lang="da-DK" b="1">
              <a:ea typeface="Calibri"/>
              <a:cs typeface="Calibri" panose="020F0502020204030204"/>
            </a:endParaRPr>
          </a:p>
          <a:p>
            <a:r>
              <a:rPr lang="da-DK" b="1">
                <a:ea typeface="Calibri"/>
                <a:cs typeface="Calibri" panose="020F0502020204030204"/>
              </a:rPr>
              <a:t>Revision kurser på Turteori (billeder og video)</a:t>
            </a:r>
          </a:p>
          <a:p>
            <a:endParaRPr lang="da-DK" b="1">
              <a:ea typeface="Calibri"/>
              <a:cs typeface="Calibri" panose="020F0502020204030204"/>
            </a:endParaRPr>
          </a:p>
          <a:p>
            <a:r>
              <a:rPr lang="da-DK" b="1">
                <a:ea typeface="Calibri"/>
                <a:cs typeface="Calibri" panose="020F0502020204030204"/>
              </a:rPr>
              <a:t>Genoptryk af Vejtransport af farligt gods</a:t>
            </a:r>
          </a:p>
          <a:p>
            <a:endParaRPr lang="da-DK" b="1">
              <a:ea typeface="Calibri"/>
              <a:cs typeface="Calibri" panose="020F0502020204030204"/>
            </a:endParaRPr>
          </a:p>
          <a:p>
            <a:r>
              <a:rPr lang="da-DK" b="1">
                <a:ea typeface="Calibri"/>
                <a:cs typeface="Calibri" panose="020F0502020204030204"/>
              </a:rPr>
              <a:t>Turteori: </a:t>
            </a:r>
            <a:r>
              <a:rPr lang="da-DK" b="1">
                <a:ea typeface="Calibri"/>
                <a:cs typeface="Calibri" panose="020F0502020204030204"/>
                <a:hlinkClick r:id="rId2"/>
              </a:rPr>
              <a:t>Gaffeltruck – Test og opgaver </a:t>
            </a:r>
            <a:r>
              <a:rPr lang="da-DK" b="1">
                <a:ea typeface="Calibri"/>
                <a:cs typeface="Calibri" panose="020F0502020204030204"/>
              </a:rPr>
              <a:t>(nyt kursus)</a:t>
            </a:r>
          </a:p>
          <a:p>
            <a:endParaRPr lang="da-DK" b="1">
              <a:ea typeface="Calibri"/>
              <a:cs typeface="Calibri" panose="020F0502020204030204"/>
            </a:endParaRPr>
          </a:p>
          <a:p>
            <a:r>
              <a:rPr lang="da-DK" b="1">
                <a:ea typeface="Calibri"/>
                <a:cs typeface="Calibri" panose="020F0502020204030204"/>
              </a:rPr>
              <a:t>Opdateret version af iBøger: iBog 4 fra Systime.</a:t>
            </a:r>
          </a:p>
          <a:p>
            <a:endParaRPr lang="da-DK" sz="2400" b="1">
              <a:ea typeface="Calibri" panose="020F0502020204030204"/>
              <a:cs typeface="Calibri" panose="020F0502020204030204"/>
            </a:endParaRPr>
          </a:p>
          <a:p>
            <a:endParaRPr lang="da-DK" sz="2400" b="1">
              <a:ea typeface="Calibri" panose="020F0502020204030204"/>
              <a:cs typeface="Calibri" panose="020F0502020204030204"/>
            </a:endParaRPr>
          </a:p>
          <a:p>
            <a:endParaRPr lang="da-DK" b="1">
              <a:ea typeface="Calibri" panose="020F0502020204030204"/>
              <a:cs typeface="Calibri" panose="020F0502020204030204"/>
            </a:endParaRPr>
          </a:p>
        </p:txBody>
      </p:sp>
      <p:pic>
        <p:nvPicPr>
          <p:cNvPr id="4" name="Billede 4">
            <a:extLst>
              <a:ext uri="{FF2B5EF4-FFF2-40B4-BE49-F238E27FC236}">
                <a16:creationId xmlns:a16="http://schemas.microsoft.com/office/drawing/2014/main" id="{D1790677-BA54-0884-9695-72CA923F9B04}"/>
              </a:ext>
            </a:extLst>
          </p:cNvPr>
          <p:cNvPicPr>
            <a:picLocks noChangeAspect="1"/>
          </p:cNvPicPr>
          <p:nvPr/>
        </p:nvPicPr>
        <p:blipFill>
          <a:blip r:embed="rId3"/>
          <a:stretch>
            <a:fillRect/>
          </a:stretch>
        </p:blipFill>
        <p:spPr>
          <a:xfrm>
            <a:off x="8239986" y="1319934"/>
            <a:ext cx="2743200" cy="3750197"/>
          </a:xfrm>
          <a:prstGeom prst="rect">
            <a:avLst/>
          </a:prstGeom>
        </p:spPr>
      </p:pic>
    </p:spTree>
    <p:extLst>
      <p:ext uri="{BB962C8B-B14F-4D97-AF65-F5344CB8AC3E}">
        <p14:creationId xmlns:p14="http://schemas.microsoft.com/office/powerpoint/2010/main" val="26743472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024B9D-D0DE-A3DE-E3FA-A4243C0867D0}"/>
              </a:ext>
            </a:extLst>
          </p:cNvPr>
          <p:cNvSpPr>
            <a:spLocks noGrp="1"/>
          </p:cNvSpPr>
          <p:nvPr>
            <p:ph type="title"/>
          </p:nvPr>
        </p:nvSpPr>
        <p:spPr/>
        <p:txBody>
          <a:bodyPr>
            <a:normAutofit/>
          </a:bodyPr>
          <a:lstStyle/>
          <a:p>
            <a:r>
              <a:rPr lang="da-DK"/>
              <a:t>Køretøjets opbygning genudgivet sommer 2022</a:t>
            </a:r>
          </a:p>
        </p:txBody>
      </p:sp>
      <p:sp>
        <p:nvSpPr>
          <p:cNvPr id="3" name="Pladsholder til indhold 2">
            <a:extLst>
              <a:ext uri="{FF2B5EF4-FFF2-40B4-BE49-F238E27FC236}">
                <a16:creationId xmlns:a16="http://schemas.microsoft.com/office/drawing/2014/main" id="{19AAB20E-F813-9838-CEFA-02FC891A7FD3}"/>
              </a:ext>
            </a:extLst>
          </p:cNvPr>
          <p:cNvSpPr>
            <a:spLocks noGrp="1"/>
          </p:cNvSpPr>
          <p:nvPr>
            <p:ph idx="1"/>
          </p:nvPr>
        </p:nvSpPr>
        <p:spPr>
          <a:xfrm>
            <a:off x="329296" y="1250490"/>
            <a:ext cx="11550032" cy="4598469"/>
          </a:xfrm>
        </p:spPr>
        <p:txBody>
          <a:bodyPr>
            <a:normAutofit fontScale="92500" lnSpcReduction="20000"/>
          </a:bodyPr>
          <a:lstStyle/>
          <a:p>
            <a:pPr marL="0" indent="0">
              <a:buNone/>
            </a:pPr>
            <a:r>
              <a:rPr lang="da-DK" sz="1800" b="1"/>
              <a:t>Revisioner og nyt indhold i 10. udgave i bl.a. disse afsnit:</a:t>
            </a:r>
            <a:br>
              <a:rPr lang="da-DK" sz="1800"/>
            </a:br>
            <a:endParaRPr lang="da-DK" sz="1800"/>
          </a:p>
          <a:p>
            <a:r>
              <a:rPr lang="da-DK" sz="1800"/>
              <a:t>Tempostat (fartpilot)</a:t>
            </a:r>
          </a:p>
          <a:p>
            <a:r>
              <a:rPr lang="da-DK" sz="1800"/>
              <a:t>Chassisramme</a:t>
            </a:r>
          </a:p>
          <a:p>
            <a:r>
              <a:rPr lang="da-DK" sz="1800"/>
              <a:t>Krængningsstabilisator</a:t>
            </a:r>
          </a:p>
          <a:p>
            <a:r>
              <a:rPr lang="da-DK" sz="1800"/>
              <a:t>Støddæmpere</a:t>
            </a:r>
          </a:p>
          <a:p>
            <a:r>
              <a:rPr lang="da-DK" sz="1800"/>
              <a:t>Hjul og dæk</a:t>
            </a:r>
          </a:p>
          <a:p>
            <a:r>
              <a:rPr lang="da-DK" sz="1800"/>
              <a:t>Ekspansionsbeholder</a:t>
            </a:r>
          </a:p>
          <a:p>
            <a:r>
              <a:rPr lang="da-DK" sz="1800"/>
              <a:t>Klimaanlæg (</a:t>
            </a:r>
            <a:r>
              <a:rPr lang="da-DK" sz="1800" err="1"/>
              <a:t>aircon</a:t>
            </a:r>
            <a:r>
              <a:rPr lang="da-DK" sz="1800"/>
              <a:t>)</a:t>
            </a:r>
          </a:p>
          <a:p>
            <a:r>
              <a:rPr lang="da-DK" sz="1800"/>
              <a:t>Drivremme</a:t>
            </a:r>
          </a:p>
          <a:p>
            <a:r>
              <a:rPr lang="da-DK" sz="1800"/>
              <a:t>Startanlæg</a:t>
            </a:r>
          </a:p>
          <a:p>
            <a:r>
              <a:rPr lang="da-DK" sz="1800"/>
              <a:t>Starthjælp</a:t>
            </a:r>
          </a:p>
          <a:p>
            <a:pPr marL="0" indent="0">
              <a:buNone/>
            </a:pPr>
            <a:r>
              <a:rPr lang="da-DK" sz="1800"/>
              <a:t>Herudover er bogen opdateret med en række nye billeder og illustrationer, </a:t>
            </a:r>
            <a:br>
              <a:rPr lang="da-DK" sz="1800"/>
            </a:br>
            <a:r>
              <a:rPr lang="da-DK" sz="1800"/>
              <a:t>ligesom afsnit om lovbestemmelser oplyser om nugældende krav.</a:t>
            </a:r>
          </a:p>
          <a:p>
            <a:pPr marL="0" indent="0">
              <a:buNone/>
            </a:pPr>
            <a:br>
              <a:rPr lang="da-DK" sz="1800"/>
            </a:br>
            <a:r>
              <a:rPr lang="da-DK" sz="1800">
                <a:hlinkClick r:id="rId2"/>
              </a:rPr>
              <a:t>Bemærk: Introduktionspris på 299,00 inkl. moms indtil 30/9-2022</a:t>
            </a:r>
            <a:r>
              <a:rPr lang="da-DK" sz="1800"/>
              <a:t>.</a:t>
            </a:r>
          </a:p>
        </p:txBody>
      </p:sp>
      <p:pic>
        <p:nvPicPr>
          <p:cNvPr id="5" name="Billede 4" descr="Et billede, der indeholder tekst, transport, gear&#10;&#10;Automatisk genereret beskrivelse">
            <a:extLst>
              <a:ext uri="{FF2B5EF4-FFF2-40B4-BE49-F238E27FC236}">
                <a16:creationId xmlns:a16="http://schemas.microsoft.com/office/drawing/2014/main" id="{38BBD02B-3533-90D0-3303-E4338EAAABAB}"/>
              </a:ext>
            </a:extLst>
          </p:cNvPr>
          <p:cNvPicPr>
            <a:picLocks noChangeAspect="1"/>
          </p:cNvPicPr>
          <p:nvPr/>
        </p:nvPicPr>
        <p:blipFill>
          <a:blip r:embed="rId3"/>
          <a:stretch>
            <a:fillRect/>
          </a:stretch>
        </p:blipFill>
        <p:spPr>
          <a:xfrm>
            <a:off x="7596592" y="1472670"/>
            <a:ext cx="2823412" cy="3988791"/>
          </a:xfrm>
          <a:prstGeom prst="rect">
            <a:avLst/>
          </a:prstGeom>
        </p:spPr>
      </p:pic>
    </p:spTree>
    <p:extLst>
      <p:ext uri="{BB962C8B-B14F-4D97-AF65-F5344CB8AC3E}">
        <p14:creationId xmlns:p14="http://schemas.microsoft.com/office/powerpoint/2010/main" val="37221108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0984" y="252702"/>
            <a:ext cx="11550032" cy="1023207"/>
          </a:xfrm>
        </p:spPr>
        <p:txBody>
          <a:bodyPr>
            <a:normAutofit fontScale="90000"/>
          </a:bodyPr>
          <a:lstStyle/>
          <a:p>
            <a:r>
              <a:rPr lang="da-DK"/>
              <a:t>Revision af kurser på Turteori</a:t>
            </a:r>
            <a:br>
              <a:rPr lang="da-DK"/>
            </a:br>
            <a:r>
              <a:rPr lang="da-DK">
                <a:ea typeface="Calibri Light"/>
                <a:cs typeface="Calibri Light"/>
              </a:rPr>
              <a:t>- eksempler på billeder</a:t>
            </a:r>
          </a:p>
        </p:txBody>
      </p:sp>
      <p:sp>
        <p:nvSpPr>
          <p:cNvPr id="3" name="Pladsholder til indhold 2"/>
          <p:cNvSpPr>
            <a:spLocks noGrp="1"/>
          </p:cNvSpPr>
          <p:nvPr>
            <p:ph idx="1"/>
          </p:nvPr>
        </p:nvSpPr>
        <p:spPr>
          <a:xfrm>
            <a:off x="320984" y="1462465"/>
            <a:ext cx="10835657" cy="4598469"/>
          </a:xfrm>
        </p:spPr>
        <p:txBody>
          <a:bodyPr vert="horz" lIns="91440" tIns="45720" rIns="91440" bIns="45720" rtlCol="0" anchor="t">
            <a:normAutofit/>
          </a:bodyPr>
          <a:lstStyle/>
          <a:p>
            <a:pPr marL="0" indent="0">
              <a:buNone/>
            </a:pPr>
            <a:endParaRPr lang="da-DK" b="1"/>
          </a:p>
          <a:p>
            <a:pPr marL="0" indent="0">
              <a:buNone/>
            </a:pPr>
            <a:endParaRPr lang="da-DK" b="1">
              <a:cs typeface="Calibri"/>
            </a:endParaRPr>
          </a:p>
          <a:p>
            <a:endParaRPr lang="da-DK" b="1">
              <a:cs typeface="Calibri"/>
            </a:endParaRPr>
          </a:p>
          <a:p>
            <a:endParaRPr lang="da-DK" b="1">
              <a:cs typeface="Calibri"/>
            </a:endParaRPr>
          </a:p>
          <a:p>
            <a:endParaRPr lang="da-DK" b="1">
              <a:cs typeface="Calibri"/>
            </a:endParaRPr>
          </a:p>
          <a:p>
            <a:endParaRPr lang="da-DK" b="1">
              <a:cs typeface="Calibri"/>
            </a:endParaRPr>
          </a:p>
          <a:p>
            <a:pPr marL="0" indent="0">
              <a:buNone/>
            </a:pPr>
            <a:endParaRPr lang="da-DK">
              <a:cs typeface="Calibri" panose="020F0502020204030204"/>
            </a:endParaRPr>
          </a:p>
        </p:txBody>
      </p:sp>
      <p:pic>
        <p:nvPicPr>
          <p:cNvPr id="5" name="Billede 5" descr="Et billede, der indeholder tekst, himmel, udendørs, vej&#10;&#10;Beskrivelsen er genereret automatisk">
            <a:extLst>
              <a:ext uri="{FF2B5EF4-FFF2-40B4-BE49-F238E27FC236}">
                <a16:creationId xmlns:a16="http://schemas.microsoft.com/office/drawing/2014/main" id="{1DBE01FE-501B-92F1-6175-0CFAB31992B8}"/>
              </a:ext>
            </a:extLst>
          </p:cNvPr>
          <p:cNvPicPr>
            <a:picLocks noChangeAspect="1"/>
          </p:cNvPicPr>
          <p:nvPr/>
        </p:nvPicPr>
        <p:blipFill>
          <a:blip r:embed="rId2"/>
          <a:stretch>
            <a:fillRect/>
          </a:stretch>
        </p:blipFill>
        <p:spPr>
          <a:xfrm>
            <a:off x="1028497" y="1701963"/>
            <a:ext cx="9417830" cy="3454075"/>
          </a:xfrm>
          <a:prstGeom prst="rect">
            <a:avLst/>
          </a:prstGeom>
        </p:spPr>
      </p:pic>
    </p:spTree>
    <p:extLst>
      <p:ext uri="{BB962C8B-B14F-4D97-AF65-F5344CB8AC3E}">
        <p14:creationId xmlns:p14="http://schemas.microsoft.com/office/powerpoint/2010/main" val="21168026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0984" y="252702"/>
            <a:ext cx="11550032" cy="1023207"/>
          </a:xfrm>
        </p:spPr>
        <p:txBody>
          <a:bodyPr>
            <a:normAutofit fontScale="90000"/>
          </a:bodyPr>
          <a:lstStyle/>
          <a:p>
            <a:r>
              <a:rPr lang="da-DK"/>
              <a:t>Revision af kurser på Turteori</a:t>
            </a:r>
            <a:br>
              <a:rPr lang="da-DK"/>
            </a:br>
            <a:r>
              <a:rPr lang="da-DK">
                <a:ea typeface="Calibri Light"/>
                <a:cs typeface="Calibri Light"/>
              </a:rPr>
              <a:t>- eksempler på billeder</a:t>
            </a:r>
          </a:p>
        </p:txBody>
      </p:sp>
      <p:sp>
        <p:nvSpPr>
          <p:cNvPr id="3" name="Pladsholder til indhold 2"/>
          <p:cNvSpPr>
            <a:spLocks noGrp="1"/>
          </p:cNvSpPr>
          <p:nvPr>
            <p:ph idx="1"/>
          </p:nvPr>
        </p:nvSpPr>
        <p:spPr>
          <a:xfrm>
            <a:off x="320984" y="1462465"/>
            <a:ext cx="10835657" cy="4598469"/>
          </a:xfrm>
        </p:spPr>
        <p:txBody>
          <a:bodyPr vert="horz" lIns="91440" tIns="45720" rIns="91440" bIns="45720" rtlCol="0" anchor="t">
            <a:normAutofit/>
          </a:bodyPr>
          <a:lstStyle/>
          <a:p>
            <a:pPr marL="0" indent="0">
              <a:buNone/>
            </a:pPr>
            <a:endParaRPr lang="da-DK" b="1"/>
          </a:p>
          <a:p>
            <a:pPr marL="0" indent="0">
              <a:buNone/>
            </a:pPr>
            <a:endParaRPr lang="da-DK" b="1">
              <a:cs typeface="Calibri"/>
            </a:endParaRPr>
          </a:p>
          <a:p>
            <a:endParaRPr lang="da-DK" b="1">
              <a:cs typeface="Calibri"/>
            </a:endParaRPr>
          </a:p>
          <a:p>
            <a:endParaRPr lang="da-DK" b="1">
              <a:cs typeface="Calibri"/>
            </a:endParaRPr>
          </a:p>
          <a:p>
            <a:endParaRPr lang="da-DK" b="1">
              <a:cs typeface="Calibri"/>
            </a:endParaRPr>
          </a:p>
          <a:p>
            <a:endParaRPr lang="da-DK" b="1">
              <a:cs typeface="Calibri"/>
            </a:endParaRPr>
          </a:p>
          <a:p>
            <a:pPr marL="0" indent="0">
              <a:buNone/>
            </a:pPr>
            <a:endParaRPr lang="da-DK">
              <a:cs typeface="Calibri" panose="020F0502020204030204"/>
            </a:endParaRPr>
          </a:p>
        </p:txBody>
      </p:sp>
      <p:pic>
        <p:nvPicPr>
          <p:cNvPr id="4" name="Billede 5" descr="Et billede, der indeholder himmel, lastbil, vej, udendørs&#10;&#10;Beskrivelsen er genereret automatisk">
            <a:extLst>
              <a:ext uri="{FF2B5EF4-FFF2-40B4-BE49-F238E27FC236}">
                <a16:creationId xmlns:a16="http://schemas.microsoft.com/office/drawing/2014/main" id="{9F377C64-9CA1-7889-1B63-F7F1C4D10BC1}"/>
              </a:ext>
            </a:extLst>
          </p:cNvPr>
          <p:cNvPicPr>
            <a:picLocks noChangeAspect="1"/>
          </p:cNvPicPr>
          <p:nvPr/>
        </p:nvPicPr>
        <p:blipFill>
          <a:blip r:embed="rId2"/>
          <a:stretch>
            <a:fillRect/>
          </a:stretch>
        </p:blipFill>
        <p:spPr>
          <a:xfrm>
            <a:off x="751406" y="1581084"/>
            <a:ext cx="9972012" cy="3691756"/>
          </a:xfrm>
          <a:prstGeom prst="rect">
            <a:avLst/>
          </a:prstGeom>
        </p:spPr>
      </p:pic>
    </p:spTree>
    <p:extLst>
      <p:ext uri="{BB962C8B-B14F-4D97-AF65-F5344CB8AC3E}">
        <p14:creationId xmlns:p14="http://schemas.microsoft.com/office/powerpoint/2010/main" val="36799100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0984" y="252702"/>
            <a:ext cx="11550032" cy="1023207"/>
          </a:xfrm>
        </p:spPr>
        <p:txBody>
          <a:bodyPr>
            <a:normAutofit fontScale="90000"/>
          </a:bodyPr>
          <a:lstStyle/>
          <a:p>
            <a:r>
              <a:rPr lang="da-DK"/>
              <a:t>Revision af kurser på Turteori</a:t>
            </a:r>
            <a:br>
              <a:rPr lang="da-DK"/>
            </a:br>
            <a:r>
              <a:rPr lang="da-DK">
                <a:ea typeface="Calibri Light"/>
                <a:cs typeface="Calibri Light"/>
              </a:rPr>
              <a:t>- eksempler på video</a:t>
            </a:r>
          </a:p>
        </p:txBody>
      </p:sp>
      <p:sp>
        <p:nvSpPr>
          <p:cNvPr id="3" name="Pladsholder til indhold 2"/>
          <p:cNvSpPr>
            <a:spLocks noGrp="1"/>
          </p:cNvSpPr>
          <p:nvPr>
            <p:ph idx="1"/>
          </p:nvPr>
        </p:nvSpPr>
        <p:spPr>
          <a:xfrm>
            <a:off x="320984" y="1462465"/>
            <a:ext cx="10835657" cy="4598469"/>
          </a:xfrm>
        </p:spPr>
        <p:txBody>
          <a:bodyPr vert="horz" lIns="91440" tIns="45720" rIns="91440" bIns="45720" rtlCol="0" anchor="t">
            <a:normAutofit/>
          </a:bodyPr>
          <a:lstStyle/>
          <a:p>
            <a:pPr marL="0" indent="0">
              <a:buNone/>
            </a:pPr>
            <a:endParaRPr lang="da-DK" b="1"/>
          </a:p>
          <a:p>
            <a:pPr marL="0" indent="0">
              <a:buNone/>
            </a:pPr>
            <a:endParaRPr lang="da-DK" b="1">
              <a:cs typeface="Calibri"/>
            </a:endParaRPr>
          </a:p>
          <a:p>
            <a:endParaRPr lang="da-DK" b="1">
              <a:cs typeface="Calibri"/>
            </a:endParaRPr>
          </a:p>
          <a:p>
            <a:endParaRPr lang="da-DK" b="1">
              <a:cs typeface="Calibri"/>
            </a:endParaRPr>
          </a:p>
          <a:p>
            <a:endParaRPr lang="da-DK" b="1">
              <a:cs typeface="Calibri"/>
            </a:endParaRPr>
          </a:p>
          <a:p>
            <a:endParaRPr lang="da-DK" b="1">
              <a:cs typeface="Calibri"/>
            </a:endParaRPr>
          </a:p>
          <a:p>
            <a:pPr marL="0" indent="0">
              <a:buNone/>
            </a:pPr>
            <a:endParaRPr lang="da-DK">
              <a:cs typeface="Calibri" panose="020F0502020204030204"/>
            </a:endParaRPr>
          </a:p>
        </p:txBody>
      </p:sp>
      <p:pic>
        <p:nvPicPr>
          <p:cNvPr id="4" name="kipmoment-kombineret">
            <a:hlinkClick r:id="" action="ppaction://media"/>
            <a:extLst>
              <a:ext uri="{FF2B5EF4-FFF2-40B4-BE49-F238E27FC236}">
                <a16:creationId xmlns:a16="http://schemas.microsoft.com/office/drawing/2014/main" id="{2DF893FF-4D64-D4D4-4FA7-605196E81D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7157" y="1343284"/>
            <a:ext cx="8670174" cy="4876973"/>
          </a:xfrm>
          <a:prstGeom prst="rect">
            <a:avLst/>
          </a:prstGeom>
        </p:spPr>
      </p:pic>
    </p:spTree>
    <p:extLst>
      <p:ext uri="{BB962C8B-B14F-4D97-AF65-F5344CB8AC3E}">
        <p14:creationId xmlns:p14="http://schemas.microsoft.com/office/powerpoint/2010/main" val="45472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4000"/>
              <a:t>iBog 4 – ny motor og nye features</a:t>
            </a:r>
          </a:p>
        </p:txBody>
      </p:sp>
      <p:sp>
        <p:nvSpPr>
          <p:cNvPr id="3" name="Pladsholder til indhold 2"/>
          <p:cNvSpPr>
            <a:spLocks noGrp="1"/>
          </p:cNvSpPr>
          <p:nvPr>
            <p:ph idx="1"/>
          </p:nvPr>
        </p:nvSpPr>
        <p:spPr>
          <a:xfrm>
            <a:off x="320984" y="1462465"/>
            <a:ext cx="10835657" cy="4598469"/>
          </a:xfrm>
        </p:spPr>
        <p:txBody>
          <a:bodyPr vert="horz" lIns="91440" tIns="45720" rIns="91440" bIns="45720" rtlCol="0" anchor="t">
            <a:normAutofit/>
          </a:bodyPr>
          <a:lstStyle/>
          <a:p>
            <a:pPr marL="0" indent="0">
              <a:buNone/>
            </a:pPr>
            <a:endParaRPr lang="da-DK" b="1"/>
          </a:p>
          <a:p>
            <a:endParaRPr lang="da-DK" b="1">
              <a:ea typeface="Calibri" panose="020F0502020204030204"/>
              <a:cs typeface="Calibri"/>
            </a:endParaRPr>
          </a:p>
        </p:txBody>
      </p:sp>
      <p:sp>
        <p:nvSpPr>
          <p:cNvPr id="4" name="Tekstfelt 3">
            <a:extLst>
              <a:ext uri="{FF2B5EF4-FFF2-40B4-BE49-F238E27FC236}">
                <a16:creationId xmlns:a16="http://schemas.microsoft.com/office/drawing/2014/main" id="{7FF5C30A-3E53-9591-B726-1AD02EADD02F}"/>
              </a:ext>
            </a:extLst>
          </p:cNvPr>
          <p:cNvSpPr txBox="1"/>
          <p:nvPr/>
        </p:nvSpPr>
        <p:spPr>
          <a:xfrm>
            <a:off x="930700" y="1175192"/>
            <a:ext cx="863953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da-DK">
                <a:ea typeface="Calibri"/>
                <a:cs typeface="Calibri"/>
              </a:rPr>
              <a:t>Mere brugervenligt design</a:t>
            </a:r>
            <a:endParaRPr lang="da-DK"/>
          </a:p>
          <a:p>
            <a:pPr marL="285750" indent="-285750">
              <a:buFont typeface="Arial"/>
              <a:buChar char="•"/>
            </a:pPr>
            <a:r>
              <a:rPr lang="da-DK">
                <a:ea typeface="Calibri"/>
                <a:cs typeface="Calibri"/>
              </a:rPr>
              <a:t>Flere faciliteter og muligheder</a:t>
            </a:r>
          </a:p>
        </p:txBody>
      </p:sp>
      <p:pic>
        <p:nvPicPr>
          <p:cNvPr id="5" name="Billede 5">
            <a:extLst>
              <a:ext uri="{FF2B5EF4-FFF2-40B4-BE49-F238E27FC236}">
                <a16:creationId xmlns:a16="http://schemas.microsoft.com/office/drawing/2014/main" id="{17787D2A-0CEE-D49A-85B9-663CEFE87394}"/>
              </a:ext>
            </a:extLst>
          </p:cNvPr>
          <p:cNvPicPr>
            <a:picLocks noChangeAspect="1"/>
          </p:cNvPicPr>
          <p:nvPr/>
        </p:nvPicPr>
        <p:blipFill>
          <a:blip r:embed="rId2"/>
          <a:stretch>
            <a:fillRect/>
          </a:stretch>
        </p:blipFill>
        <p:spPr>
          <a:xfrm>
            <a:off x="1314226" y="2039755"/>
            <a:ext cx="7391399" cy="3524854"/>
          </a:xfrm>
          <a:prstGeom prst="rect">
            <a:avLst/>
          </a:prstGeom>
        </p:spPr>
      </p:pic>
      <p:sp>
        <p:nvSpPr>
          <p:cNvPr id="6" name="Tekstfelt 5">
            <a:extLst>
              <a:ext uri="{FF2B5EF4-FFF2-40B4-BE49-F238E27FC236}">
                <a16:creationId xmlns:a16="http://schemas.microsoft.com/office/drawing/2014/main" id="{D07E3B3E-C587-DD80-636B-26F40E47B052}"/>
              </a:ext>
            </a:extLst>
          </p:cNvPr>
          <p:cNvSpPr txBox="1"/>
          <p:nvPr/>
        </p:nvSpPr>
        <p:spPr>
          <a:xfrm>
            <a:off x="494689" y="587351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a:hlinkClick r:id="rId3"/>
              </a:rPr>
              <a:t>Link: Køretøjets opbygning</a:t>
            </a:r>
            <a:endParaRPr lang="da-DK">
              <a:cs typeface="Calibri"/>
            </a:endParaRPr>
          </a:p>
        </p:txBody>
      </p:sp>
    </p:spTree>
    <p:extLst>
      <p:ext uri="{BB962C8B-B14F-4D97-AF65-F5344CB8AC3E}">
        <p14:creationId xmlns:p14="http://schemas.microsoft.com/office/powerpoint/2010/main" val="40334931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På vej fra forlaget</a:t>
            </a:r>
          </a:p>
        </p:txBody>
      </p:sp>
      <p:sp>
        <p:nvSpPr>
          <p:cNvPr id="3" name="Pladsholder til indhold 2"/>
          <p:cNvSpPr>
            <a:spLocks noGrp="1"/>
          </p:cNvSpPr>
          <p:nvPr>
            <p:ph idx="1"/>
          </p:nvPr>
        </p:nvSpPr>
        <p:spPr>
          <a:xfrm>
            <a:off x="320984" y="1462465"/>
            <a:ext cx="10835657" cy="4598469"/>
          </a:xfrm>
        </p:spPr>
        <p:txBody>
          <a:bodyPr vert="horz" lIns="91440" tIns="45720" rIns="91440" bIns="45720" rtlCol="0" anchor="t">
            <a:normAutofit/>
          </a:bodyPr>
          <a:lstStyle/>
          <a:p>
            <a:r>
              <a:rPr lang="da-DK" b="1">
                <a:cs typeface="Calibri"/>
              </a:rPr>
              <a:t>Lager og intern transport - det praktiske lagerarbejde: iBog klar til udgivelse efterår 2022</a:t>
            </a:r>
          </a:p>
          <a:p>
            <a:endParaRPr lang="da-DK" b="1">
              <a:cs typeface="Calibri"/>
            </a:endParaRPr>
          </a:p>
          <a:p>
            <a:r>
              <a:rPr lang="da-DK" b="1">
                <a:cs typeface="Calibri"/>
              </a:rPr>
              <a:t>Godstransport med lastbil: Revision af iBog samt tryk i efterår 2022</a:t>
            </a:r>
          </a:p>
          <a:p>
            <a:endParaRPr lang="da-DK" b="1">
              <a:cs typeface="Calibri"/>
            </a:endParaRPr>
          </a:p>
          <a:p>
            <a:r>
              <a:rPr lang="da-DK" b="1">
                <a:cs typeface="Calibri"/>
              </a:rPr>
              <a:t>Mobile kraner: </a:t>
            </a:r>
            <a:r>
              <a:rPr lang="da-DK" b="1">
                <a:ea typeface="+mn-lt"/>
                <a:cs typeface="+mn-lt"/>
              </a:rPr>
              <a:t>Trykt udgave lander ultimo 2022</a:t>
            </a:r>
            <a:endParaRPr lang="da-DK" b="1">
              <a:cs typeface="Calibri"/>
            </a:endParaRPr>
          </a:p>
          <a:p>
            <a:endParaRPr lang="da-DK" b="1">
              <a:cs typeface="Calibri"/>
            </a:endParaRPr>
          </a:p>
          <a:p>
            <a:r>
              <a:rPr lang="da-DK" b="1">
                <a:cs typeface="Calibri"/>
              </a:rPr>
              <a:t>Server-oprydning samt Moodle-opgradering: Årsskiftet 2022/2023</a:t>
            </a:r>
            <a:br>
              <a:rPr lang="da-DK" b="1">
                <a:cs typeface="Calibri"/>
              </a:rPr>
            </a:br>
            <a:endParaRPr lang="da-DK" b="1">
              <a:cs typeface="Calibri"/>
            </a:endParaRPr>
          </a:p>
          <a:p>
            <a:endParaRPr lang="da-DK" b="1">
              <a:cs typeface="Calibri"/>
            </a:endParaRPr>
          </a:p>
        </p:txBody>
      </p:sp>
    </p:spTree>
    <p:extLst>
      <p:ext uri="{BB962C8B-B14F-4D97-AF65-F5344CB8AC3E}">
        <p14:creationId xmlns:p14="http://schemas.microsoft.com/office/powerpoint/2010/main" val="8426532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Kommunikationskanaler fra TUR Forlag</a:t>
            </a:r>
          </a:p>
        </p:txBody>
      </p:sp>
      <p:sp>
        <p:nvSpPr>
          <p:cNvPr id="3" name="Pladsholder til indhold 2"/>
          <p:cNvSpPr>
            <a:spLocks noGrp="1"/>
          </p:cNvSpPr>
          <p:nvPr>
            <p:ph idx="1"/>
          </p:nvPr>
        </p:nvSpPr>
        <p:spPr>
          <a:xfrm>
            <a:off x="320984" y="1462465"/>
            <a:ext cx="6400829" cy="4549229"/>
          </a:xfrm>
        </p:spPr>
        <p:txBody>
          <a:bodyPr vert="horz" lIns="91440" tIns="45720" rIns="91440" bIns="45720" rtlCol="0" anchor="t">
            <a:normAutofit/>
          </a:bodyPr>
          <a:lstStyle/>
          <a:p>
            <a:r>
              <a:rPr lang="da-DK" b="1">
                <a:cs typeface="Calibri"/>
              </a:rPr>
              <a:t>Nyhedsbreve på mail med information om nye udgivelser (abonnement).</a:t>
            </a:r>
          </a:p>
          <a:p>
            <a:endParaRPr lang="da-DK" b="1">
              <a:cs typeface="Calibri"/>
            </a:endParaRPr>
          </a:p>
          <a:p>
            <a:r>
              <a:rPr lang="da-DK" b="1">
                <a:cs typeface="Calibri"/>
              </a:rPr>
              <a:t>Nyheder og artikler på LinkedIn om udgivelser med relevans for skoler og branchen.</a:t>
            </a:r>
          </a:p>
          <a:p>
            <a:endParaRPr lang="da-DK" b="1">
              <a:cs typeface="Calibri"/>
            </a:endParaRPr>
          </a:p>
          <a:p>
            <a:r>
              <a:rPr lang="da-DK" b="1">
                <a:cs typeface="Calibri"/>
              </a:rPr>
              <a:t>Hold dig ajour med relevant indhold og nyhedsstof fra forlaget.</a:t>
            </a:r>
          </a:p>
          <a:p>
            <a:endParaRPr lang="da-DK" b="1">
              <a:cs typeface="Calibri"/>
            </a:endParaRPr>
          </a:p>
        </p:txBody>
      </p:sp>
      <p:pic>
        <p:nvPicPr>
          <p:cNvPr id="1026" name="Picture 2" descr="billede">
            <a:extLst>
              <a:ext uri="{FF2B5EF4-FFF2-40B4-BE49-F238E27FC236}">
                <a16:creationId xmlns:a16="http://schemas.microsoft.com/office/drawing/2014/main" id="{D7CCC0EF-495F-1E00-248E-316B01AA34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1" t="3404" r="2796" b="6724"/>
          <a:stretch/>
        </p:blipFill>
        <p:spPr bwMode="auto">
          <a:xfrm>
            <a:off x="7062282" y="2519221"/>
            <a:ext cx="4046706" cy="2091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152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dertitel 4">
            <a:extLst>
              <a:ext uri="{FF2B5EF4-FFF2-40B4-BE49-F238E27FC236}">
                <a16:creationId xmlns:a16="http://schemas.microsoft.com/office/drawing/2014/main" id="{B3371ECD-F544-44EF-BAA4-27A266BEE9BC}"/>
              </a:ext>
            </a:extLst>
          </p:cNvPr>
          <p:cNvSpPr>
            <a:spLocks noGrp="1"/>
          </p:cNvSpPr>
          <p:nvPr>
            <p:ph type="subTitle" idx="1"/>
          </p:nvPr>
        </p:nvSpPr>
        <p:spPr/>
        <p:txBody>
          <a:bodyPr/>
          <a:lstStyle/>
          <a:p>
            <a:pPr algn="ctr"/>
            <a:r>
              <a:rPr lang="da-DK" b="1"/>
              <a:t>Highlights </a:t>
            </a:r>
          </a:p>
        </p:txBody>
      </p:sp>
      <p:sp>
        <p:nvSpPr>
          <p:cNvPr id="4" name="Titel 3">
            <a:extLst>
              <a:ext uri="{FF2B5EF4-FFF2-40B4-BE49-F238E27FC236}">
                <a16:creationId xmlns:a16="http://schemas.microsoft.com/office/drawing/2014/main" id="{1AEE85A4-B3FD-442F-8C5C-DF8833DC8E28}"/>
              </a:ext>
            </a:extLst>
          </p:cNvPr>
          <p:cNvSpPr>
            <a:spLocks noGrp="1"/>
          </p:cNvSpPr>
          <p:nvPr>
            <p:ph type="ctrTitle"/>
          </p:nvPr>
        </p:nvSpPr>
        <p:spPr/>
        <p:txBody>
          <a:bodyPr>
            <a:normAutofit/>
          </a:bodyPr>
          <a:lstStyle/>
          <a:p>
            <a:pPr algn="ctr"/>
            <a:r>
              <a:rPr lang="da-DK"/>
              <a:t>TUR </a:t>
            </a:r>
            <a:br>
              <a:rPr lang="da-DK"/>
            </a:br>
            <a:r>
              <a:rPr lang="da-DK"/>
              <a:t>Faglærerkurser 2022</a:t>
            </a:r>
          </a:p>
        </p:txBody>
      </p:sp>
    </p:spTree>
    <p:extLst>
      <p:ext uri="{BB962C8B-B14F-4D97-AF65-F5344CB8AC3E}">
        <p14:creationId xmlns:p14="http://schemas.microsoft.com/office/powerpoint/2010/main" val="2789960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a:xfrm>
            <a:off x="320984" y="130456"/>
            <a:ext cx="11550032" cy="1183439"/>
          </a:xfrm>
        </p:spPr>
        <p:txBody>
          <a:bodyPr>
            <a:normAutofit fontScale="90000"/>
          </a:bodyPr>
          <a:lstStyle/>
          <a:p>
            <a:r>
              <a:rPr lang="da-DK"/>
              <a:t>NYT FRA TUR</a:t>
            </a:r>
            <a:br>
              <a:rPr lang="da-DK"/>
            </a:br>
            <a:endParaRPr lang="da-DK"/>
          </a:p>
        </p:txBody>
      </p:sp>
      <p:sp>
        <p:nvSpPr>
          <p:cNvPr id="3" name="Pladsholder til indhold 2">
            <a:extLst>
              <a:ext uri="{FF2B5EF4-FFF2-40B4-BE49-F238E27FC236}">
                <a16:creationId xmlns:a16="http://schemas.microsoft.com/office/drawing/2014/main" id="{52305308-BA94-4AA5-A938-41F56B8E80C8}"/>
              </a:ext>
            </a:extLst>
          </p:cNvPr>
          <p:cNvSpPr>
            <a:spLocks noGrp="1"/>
          </p:cNvSpPr>
          <p:nvPr>
            <p:ph idx="1"/>
          </p:nvPr>
        </p:nvSpPr>
        <p:spPr/>
        <p:txBody>
          <a:bodyPr/>
          <a:lstStyle/>
          <a:p>
            <a:pPr marL="0" indent="0" fontAlgn="base">
              <a:buNone/>
            </a:pPr>
            <a:r>
              <a:rPr lang="da-DK"/>
              <a:t>Af hensyn til de allerede godkendte AMU-udbydere, som har tilpasset deres administration, udstyr, lærerkapacitet mv. til det eksisterende udbudsbillede, gives der kun nye udbudsgodkendelser mellem de faste udbudsrunder, hvis der foreligger tungtvejende grunde herfor.</a:t>
            </a:r>
          </a:p>
          <a:p>
            <a:pPr marL="0" indent="0" fontAlgn="base">
              <a:buNone/>
            </a:pPr>
            <a:r>
              <a:rPr lang="da-DK"/>
              <a:t>Tungtvejende grunde kan være:</a:t>
            </a:r>
          </a:p>
          <a:p>
            <a:pPr fontAlgn="base"/>
            <a:r>
              <a:rPr lang="da-DK"/>
              <a:t>at en eksisterende udbyder ikke i tilstrækkelig grad lever op til sin udbudsforpligtelse.</a:t>
            </a:r>
          </a:p>
          <a:p>
            <a:pPr fontAlgn="base"/>
            <a:r>
              <a:rPr lang="da-DK"/>
              <a:t> at udbuddet har ændret sig på baggrund af ny udvikling i teknologi, ændret regulering eller markant ændrede markedsforhold.</a:t>
            </a:r>
          </a:p>
          <a:p>
            <a:pPr marL="0" indent="0">
              <a:buNone/>
            </a:pPr>
            <a:endParaRPr lang="da-DK"/>
          </a:p>
        </p:txBody>
      </p:sp>
    </p:spTree>
    <p:extLst>
      <p:ext uri="{BB962C8B-B14F-4D97-AF65-F5344CB8AC3E}">
        <p14:creationId xmlns:p14="http://schemas.microsoft.com/office/powerpoint/2010/main" val="41353734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62EAE1-345A-4CF3-963C-336350D721FB}"/>
              </a:ext>
            </a:extLst>
          </p:cNvPr>
          <p:cNvSpPr>
            <a:spLocks noGrp="1"/>
          </p:cNvSpPr>
          <p:nvPr>
            <p:ph type="title"/>
          </p:nvPr>
        </p:nvSpPr>
        <p:spPr/>
        <p:txBody>
          <a:bodyPr>
            <a:noAutofit/>
          </a:bodyPr>
          <a:lstStyle/>
          <a:p>
            <a:pPr algn="ctr"/>
            <a:r>
              <a:rPr lang="da-DK" sz="5300"/>
              <a:t>Tilmeldinger ønskes til: </a:t>
            </a:r>
          </a:p>
        </p:txBody>
      </p:sp>
      <p:sp>
        <p:nvSpPr>
          <p:cNvPr id="3" name="Pladsholder til indhold 2">
            <a:extLst>
              <a:ext uri="{FF2B5EF4-FFF2-40B4-BE49-F238E27FC236}">
                <a16:creationId xmlns:a16="http://schemas.microsoft.com/office/drawing/2014/main" id="{71ED39F6-26B4-4130-B741-216CC4215524}"/>
              </a:ext>
            </a:extLst>
          </p:cNvPr>
          <p:cNvSpPr>
            <a:spLocks noGrp="1"/>
          </p:cNvSpPr>
          <p:nvPr>
            <p:ph idx="1"/>
          </p:nvPr>
        </p:nvSpPr>
        <p:spPr>
          <a:xfrm>
            <a:off x="320984" y="1462465"/>
            <a:ext cx="11550032" cy="4795722"/>
          </a:xfrm>
        </p:spPr>
        <p:txBody>
          <a:bodyPr>
            <a:normAutofit fontScale="25000" lnSpcReduction="20000"/>
          </a:bodyPr>
          <a:lstStyle/>
          <a:p>
            <a:pPr marL="540385" indent="0">
              <a:lnSpc>
                <a:spcPct val="115000"/>
              </a:lnSpc>
              <a:spcBef>
                <a:spcPts val="600"/>
              </a:spcBef>
              <a:spcAft>
                <a:spcPts val="800"/>
              </a:spcAft>
              <a:buNone/>
              <a:tabLst>
                <a:tab pos="990600" algn="l"/>
                <a:tab pos="1530350" algn="l"/>
              </a:tabLst>
            </a:pPr>
            <a:br>
              <a:rPr lang="da-DK" sz="21200">
                <a:ea typeface="Tahoma" panose="020B0604030504040204" pitchFamily="34" charset="0"/>
                <a:cs typeface="Tahoma" panose="020B0604030504040204" pitchFamily="34" charset="0"/>
              </a:rPr>
            </a:br>
            <a:r>
              <a:rPr lang="da-DK" sz="21200">
                <a:ea typeface="Tahoma" panose="020B0604030504040204" pitchFamily="34" charset="0"/>
                <a:cs typeface="Tahoma" panose="020B0604030504040204" pitchFamily="34" charset="0"/>
              </a:rPr>
              <a:t>  </a:t>
            </a:r>
            <a:r>
              <a:rPr lang="da-DK" sz="20000">
                <a:ea typeface="Tahoma" panose="020B0604030504040204" pitchFamily="34" charset="0"/>
                <a:cs typeface="Tahoma" panose="020B0604030504040204" pitchFamily="34" charset="0"/>
              </a:rPr>
              <a:t>2032 – Prøveforberedende gaffeltruck</a:t>
            </a:r>
            <a:br>
              <a:rPr lang="da-DK" sz="20000">
                <a:ea typeface="Tahoma" panose="020B0604030504040204" pitchFamily="34" charset="0"/>
                <a:cs typeface="Tahoma" panose="020B0604030504040204" pitchFamily="34" charset="0"/>
              </a:rPr>
            </a:br>
            <a:r>
              <a:rPr lang="da-DK" sz="20000">
                <a:ea typeface="Tahoma" panose="020B0604030504040204" pitchFamily="34" charset="0"/>
                <a:cs typeface="Tahoma" panose="020B0604030504040204" pitchFamily="34" charset="0"/>
              </a:rPr>
              <a:t>      </a:t>
            </a:r>
            <a:r>
              <a:rPr lang="da-DK" sz="16000">
                <a:ea typeface="Tahoma" panose="020B0604030504040204" pitchFamily="34" charset="0"/>
                <a:cs typeface="Tahoma" panose="020B0604030504040204" pitchFamily="34" charset="0"/>
              </a:rPr>
              <a:t>14. – 16. september på AMU-Syd</a:t>
            </a:r>
            <a:br>
              <a:rPr lang="da-DK" sz="20000">
                <a:ea typeface="Tahoma" panose="020B0604030504040204" pitchFamily="34" charset="0"/>
                <a:cs typeface="Tahoma" panose="020B0604030504040204" pitchFamily="34" charset="0"/>
              </a:rPr>
            </a:br>
            <a:br>
              <a:rPr lang="da-DK" sz="20000">
                <a:ea typeface="Tahoma" panose="020B0604030504040204" pitchFamily="34" charset="0"/>
                <a:cs typeface="Tahoma" panose="020B0604030504040204" pitchFamily="34" charset="0"/>
              </a:rPr>
            </a:br>
            <a:r>
              <a:rPr lang="da-DK" sz="20000">
                <a:ea typeface="Tahoma" panose="020B0604030504040204" pitchFamily="34" charset="0"/>
                <a:cs typeface="Tahoma" panose="020B0604030504040204" pitchFamily="34" charset="0"/>
              </a:rPr>
              <a:t>   2034 – Digital kontrolapparat   </a:t>
            </a:r>
            <a:br>
              <a:rPr lang="da-DK" sz="20000">
                <a:ea typeface="Tahoma" panose="020B0604030504040204" pitchFamily="34" charset="0"/>
                <a:cs typeface="Tahoma" panose="020B0604030504040204" pitchFamily="34" charset="0"/>
              </a:rPr>
            </a:br>
            <a:r>
              <a:rPr lang="da-DK" sz="20000">
                <a:ea typeface="Tahoma" panose="020B0604030504040204" pitchFamily="34" charset="0"/>
                <a:cs typeface="Tahoma" panose="020B0604030504040204" pitchFamily="34" charset="0"/>
              </a:rPr>
              <a:t>          </a:t>
            </a:r>
            <a:r>
              <a:rPr lang="da-DK" sz="16000">
                <a:ea typeface="Tahoma" panose="020B0604030504040204" pitchFamily="34" charset="0"/>
                <a:cs typeface="Tahoma" panose="020B0604030504040204" pitchFamily="34" charset="0"/>
              </a:rPr>
              <a:t>13. – 14. oktober på ZBC </a:t>
            </a:r>
            <a:br>
              <a:rPr lang="da-DK" sz="20000">
                <a:effectLst/>
                <a:latin typeface="Tahoma" panose="020B0604030504040204" pitchFamily="34" charset="0"/>
                <a:ea typeface="Tahoma" panose="020B0604030504040204" pitchFamily="34" charset="0"/>
                <a:cs typeface="Tahoma" panose="020B0604030504040204" pitchFamily="34" charset="0"/>
              </a:rPr>
            </a:br>
            <a:endParaRPr lang="da-DK" sz="20000">
              <a:effectLst/>
              <a:ea typeface="Tahoma" panose="020B0604030504040204" pitchFamily="34" charset="0"/>
              <a:cs typeface="Tahoma" panose="020B0604030504040204" pitchFamily="34" charset="0"/>
            </a:endParaRPr>
          </a:p>
          <a:p>
            <a:pPr marL="540385" indent="0">
              <a:lnSpc>
                <a:spcPct val="115000"/>
              </a:lnSpc>
              <a:spcBef>
                <a:spcPts val="600"/>
              </a:spcBef>
              <a:spcAft>
                <a:spcPts val="800"/>
              </a:spcAft>
              <a:buNone/>
              <a:tabLst>
                <a:tab pos="990600" algn="l"/>
                <a:tab pos="1530350" algn="l"/>
              </a:tabLst>
            </a:pPr>
            <a:endParaRPr lang="da-DK" sz="9600">
              <a:effectLst/>
              <a:ea typeface="Tahoma" panose="020B0604030504040204" pitchFamily="34" charset="0"/>
              <a:cs typeface="Tahoma" panose="020B0604030504040204" pitchFamily="34" charset="0"/>
            </a:endParaRPr>
          </a:p>
          <a:p>
            <a:pPr marL="540385" indent="0">
              <a:lnSpc>
                <a:spcPct val="115000"/>
              </a:lnSpc>
              <a:spcBef>
                <a:spcPts val="600"/>
              </a:spcBef>
              <a:spcAft>
                <a:spcPts val="800"/>
              </a:spcAft>
              <a:buNone/>
              <a:tabLst>
                <a:tab pos="990600" algn="l"/>
                <a:tab pos="1530350" algn="l"/>
              </a:tabLst>
            </a:pPr>
            <a:endParaRPr lang="da-DK" sz="9600">
              <a:effectLst/>
              <a:ea typeface="Tahoma" panose="020B0604030504040204" pitchFamily="34" charset="0"/>
              <a:cs typeface="Tahoma" panose="020B0604030504040204" pitchFamily="34" charset="0"/>
            </a:endParaRPr>
          </a:p>
          <a:p>
            <a:endParaRPr lang="da-DK"/>
          </a:p>
        </p:txBody>
      </p:sp>
    </p:spTree>
    <p:extLst>
      <p:ext uri="{BB962C8B-B14F-4D97-AF65-F5344CB8AC3E}">
        <p14:creationId xmlns:p14="http://schemas.microsoft.com/office/powerpoint/2010/main" val="36803625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62EAE1-345A-4CF3-963C-336350D721FB}"/>
              </a:ext>
            </a:extLst>
          </p:cNvPr>
          <p:cNvSpPr>
            <a:spLocks noGrp="1"/>
          </p:cNvSpPr>
          <p:nvPr>
            <p:ph type="title"/>
          </p:nvPr>
        </p:nvSpPr>
        <p:spPr/>
        <p:txBody>
          <a:bodyPr>
            <a:noAutofit/>
          </a:bodyPr>
          <a:lstStyle/>
          <a:p>
            <a:pPr algn="ctr"/>
            <a:r>
              <a:rPr lang="da-DK" sz="5300"/>
              <a:t>Tilmeldinger ønskes til: </a:t>
            </a:r>
          </a:p>
        </p:txBody>
      </p:sp>
      <p:sp>
        <p:nvSpPr>
          <p:cNvPr id="3" name="Pladsholder til indhold 2">
            <a:extLst>
              <a:ext uri="{FF2B5EF4-FFF2-40B4-BE49-F238E27FC236}">
                <a16:creationId xmlns:a16="http://schemas.microsoft.com/office/drawing/2014/main" id="{71ED39F6-26B4-4130-B741-216CC4215524}"/>
              </a:ext>
            </a:extLst>
          </p:cNvPr>
          <p:cNvSpPr>
            <a:spLocks noGrp="1"/>
          </p:cNvSpPr>
          <p:nvPr>
            <p:ph idx="1"/>
          </p:nvPr>
        </p:nvSpPr>
        <p:spPr>
          <a:xfrm>
            <a:off x="320984" y="1462465"/>
            <a:ext cx="11550032" cy="4795722"/>
          </a:xfrm>
        </p:spPr>
        <p:txBody>
          <a:bodyPr>
            <a:normAutofit fontScale="25000" lnSpcReduction="20000"/>
          </a:bodyPr>
          <a:lstStyle/>
          <a:p>
            <a:pPr marL="540385" indent="0">
              <a:lnSpc>
                <a:spcPct val="115000"/>
              </a:lnSpc>
              <a:spcBef>
                <a:spcPts val="600"/>
              </a:spcBef>
              <a:spcAft>
                <a:spcPts val="800"/>
              </a:spcAft>
              <a:buNone/>
              <a:tabLst>
                <a:tab pos="990600" algn="l"/>
                <a:tab pos="1530350" algn="l"/>
              </a:tabLst>
            </a:pPr>
            <a:br>
              <a:rPr lang="da-DK" sz="21200">
                <a:ea typeface="Tahoma" panose="020B0604030504040204" pitchFamily="34" charset="0"/>
                <a:cs typeface="Tahoma" panose="020B0604030504040204" pitchFamily="34" charset="0"/>
              </a:rPr>
            </a:br>
            <a:r>
              <a:rPr lang="da-DK" sz="21200">
                <a:ea typeface="Tahoma" panose="020B0604030504040204" pitchFamily="34" charset="0"/>
                <a:cs typeface="Tahoma" panose="020B0604030504040204" pitchFamily="34" charset="0"/>
              </a:rPr>
              <a:t>    </a:t>
            </a:r>
            <a:r>
              <a:rPr lang="da-DK" sz="20000">
                <a:ea typeface="Tahoma" panose="020B0604030504040204" pitchFamily="34" charset="0"/>
                <a:cs typeface="Tahoma" panose="020B0604030504040204" pitchFamily="34" charset="0"/>
              </a:rPr>
              <a:t>2037 – Prøveforberedende kran</a:t>
            </a:r>
          </a:p>
          <a:p>
            <a:pPr marL="540385" indent="0">
              <a:lnSpc>
                <a:spcPct val="115000"/>
              </a:lnSpc>
              <a:spcBef>
                <a:spcPts val="600"/>
              </a:spcBef>
              <a:spcAft>
                <a:spcPts val="800"/>
              </a:spcAft>
              <a:buNone/>
              <a:tabLst>
                <a:tab pos="990600" algn="l"/>
                <a:tab pos="1530350" algn="l"/>
              </a:tabLst>
            </a:pPr>
            <a:r>
              <a:rPr lang="da-DK" sz="18000">
                <a:ea typeface="Tahoma" panose="020B0604030504040204" pitchFamily="34" charset="0"/>
                <a:cs typeface="Tahoma" panose="020B0604030504040204" pitchFamily="34" charset="0"/>
              </a:rPr>
              <a:t>     </a:t>
            </a:r>
            <a:r>
              <a:rPr lang="da-DK" sz="16000">
                <a:ea typeface="Tahoma" panose="020B0604030504040204" pitchFamily="34" charset="0"/>
                <a:cs typeface="Tahoma" panose="020B0604030504040204" pitchFamily="34" charset="0"/>
              </a:rPr>
              <a:t>21. – 24. november på EUC Lillebælt</a:t>
            </a:r>
            <a:br>
              <a:rPr lang="da-DK" sz="20000">
                <a:ea typeface="Tahoma" panose="020B0604030504040204" pitchFamily="34" charset="0"/>
                <a:cs typeface="Tahoma" panose="020B0604030504040204" pitchFamily="34" charset="0"/>
              </a:rPr>
            </a:br>
            <a:br>
              <a:rPr lang="da-DK" sz="20000">
                <a:ea typeface="Tahoma" panose="020B0604030504040204" pitchFamily="34" charset="0"/>
                <a:cs typeface="Tahoma" panose="020B0604030504040204" pitchFamily="34" charset="0"/>
              </a:rPr>
            </a:br>
            <a:r>
              <a:rPr lang="da-DK" sz="20000">
                <a:ea typeface="Tahoma" panose="020B0604030504040204" pitchFamily="34" charset="0"/>
                <a:cs typeface="Tahoma" panose="020B0604030504040204" pitchFamily="34" charset="0"/>
              </a:rPr>
              <a:t>    2039 – Køre-hviletider for nørder  </a:t>
            </a:r>
            <a:br>
              <a:rPr lang="da-DK" sz="20000">
                <a:effectLst/>
                <a:latin typeface="Tahoma" panose="020B0604030504040204" pitchFamily="34" charset="0"/>
                <a:ea typeface="Tahoma" panose="020B0604030504040204" pitchFamily="34" charset="0"/>
                <a:cs typeface="Tahoma" panose="020B0604030504040204" pitchFamily="34" charset="0"/>
              </a:rPr>
            </a:br>
            <a:r>
              <a:rPr lang="da-DK" sz="20000">
                <a:effectLst/>
                <a:latin typeface="Tahoma" panose="020B0604030504040204" pitchFamily="34" charset="0"/>
                <a:ea typeface="Tahoma" panose="020B0604030504040204" pitchFamily="34" charset="0"/>
                <a:cs typeface="Tahoma" panose="020B0604030504040204" pitchFamily="34" charset="0"/>
              </a:rPr>
              <a:t>           </a:t>
            </a:r>
            <a:r>
              <a:rPr lang="da-DK" sz="16000">
                <a:effectLst/>
                <a:latin typeface="Tahoma" panose="020B0604030504040204" pitchFamily="34" charset="0"/>
                <a:ea typeface="Tahoma" panose="020B0604030504040204" pitchFamily="34" charset="0"/>
                <a:cs typeface="Tahoma" panose="020B0604030504040204" pitchFamily="34" charset="0"/>
              </a:rPr>
              <a:t>19. december på ZBC</a:t>
            </a:r>
            <a:endParaRPr lang="da-DK" sz="16000">
              <a:effectLst/>
              <a:ea typeface="Tahoma" panose="020B0604030504040204" pitchFamily="34" charset="0"/>
              <a:cs typeface="Tahoma" panose="020B0604030504040204" pitchFamily="34" charset="0"/>
            </a:endParaRPr>
          </a:p>
          <a:p>
            <a:pPr marL="540385" indent="0">
              <a:lnSpc>
                <a:spcPct val="115000"/>
              </a:lnSpc>
              <a:spcBef>
                <a:spcPts val="600"/>
              </a:spcBef>
              <a:spcAft>
                <a:spcPts val="800"/>
              </a:spcAft>
              <a:buNone/>
              <a:tabLst>
                <a:tab pos="990600" algn="l"/>
                <a:tab pos="1530350" algn="l"/>
              </a:tabLst>
            </a:pPr>
            <a:endParaRPr lang="da-DK" sz="9600">
              <a:effectLst/>
              <a:ea typeface="Tahoma" panose="020B0604030504040204" pitchFamily="34" charset="0"/>
              <a:cs typeface="Tahoma" panose="020B0604030504040204" pitchFamily="34" charset="0"/>
            </a:endParaRPr>
          </a:p>
          <a:p>
            <a:pPr marL="540385" indent="0">
              <a:lnSpc>
                <a:spcPct val="115000"/>
              </a:lnSpc>
              <a:spcBef>
                <a:spcPts val="600"/>
              </a:spcBef>
              <a:spcAft>
                <a:spcPts val="800"/>
              </a:spcAft>
              <a:buNone/>
              <a:tabLst>
                <a:tab pos="990600" algn="l"/>
                <a:tab pos="1530350" algn="l"/>
              </a:tabLst>
            </a:pPr>
            <a:endParaRPr lang="da-DK" sz="9600">
              <a:effectLst/>
              <a:ea typeface="Tahoma" panose="020B0604030504040204" pitchFamily="34" charset="0"/>
              <a:cs typeface="Tahoma" panose="020B0604030504040204" pitchFamily="34" charset="0"/>
            </a:endParaRPr>
          </a:p>
          <a:p>
            <a:endParaRPr lang="da-DK"/>
          </a:p>
        </p:txBody>
      </p:sp>
    </p:spTree>
    <p:extLst>
      <p:ext uri="{BB962C8B-B14F-4D97-AF65-F5344CB8AC3E}">
        <p14:creationId xmlns:p14="http://schemas.microsoft.com/office/powerpoint/2010/main" val="3176676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62EAE1-345A-4CF3-963C-336350D721FB}"/>
              </a:ext>
            </a:extLst>
          </p:cNvPr>
          <p:cNvSpPr>
            <a:spLocks noGrp="1"/>
          </p:cNvSpPr>
          <p:nvPr>
            <p:ph type="title"/>
          </p:nvPr>
        </p:nvSpPr>
        <p:spPr/>
        <p:txBody>
          <a:bodyPr>
            <a:normAutofit/>
          </a:bodyPr>
          <a:lstStyle/>
          <a:p>
            <a:pPr algn="ctr"/>
            <a:r>
              <a:rPr lang="da-DK" sz="5300"/>
              <a:t>Husk Farligt Gods Konferencen 2022:   </a:t>
            </a:r>
          </a:p>
        </p:txBody>
      </p:sp>
      <p:sp>
        <p:nvSpPr>
          <p:cNvPr id="3" name="Pladsholder til indhold 2">
            <a:extLst>
              <a:ext uri="{FF2B5EF4-FFF2-40B4-BE49-F238E27FC236}">
                <a16:creationId xmlns:a16="http://schemas.microsoft.com/office/drawing/2014/main" id="{71ED39F6-26B4-4130-B741-216CC4215524}"/>
              </a:ext>
            </a:extLst>
          </p:cNvPr>
          <p:cNvSpPr>
            <a:spLocks noGrp="1"/>
          </p:cNvSpPr>
          <p:nvPr>
            <p:ph idx="1"/>
          </p:nvPr>
        </p:nvSpPr>
        <p:spPr>
          <a:xfrm>
            <a:off x="320984" y="1462465"/>
            <a:ext cx="11550032" cy="4795722"/>
          </a:xfrm>
        </p:spPr>
        <p:txBody>
          <a:bodyPr>
            <a:normAutofit/>
          </a:bodyPr>
          <a:lstStyle/>
          <a:p>
            <a:pPr marL="540385" indent="0">
              <a:lnSpc>
                <a:spcPct val="115000"/>
              </a:lnSpc>
              <a:spcBef>
                <a:spcPts val="600"/>
              </a:spcBef>
              <a:spcAft>
                <a:spcPts val="800"/>
              </a:spcAft>
              <a:buNone/>
              <a:tabLst>
                <a:tab pos="990600" algn="l"/>
                <a:tab pos="1530350" algn="l"/>
              </a:tabLst>
            </a:pPr>
            <a:r>
              <a:rPr lang="da-DK" sz="5300">
                <a:effectLst/>
                <a:ea typeface="Tahoma" panose="020B0604030504040204" pitchFamily="34" charset="0"/>
                <a:cs typeface="Tahoma" panose="020B0604030504040204" pitchFamily="34" charset="0"/>
              </a:rPr>
              <a:t>                </a:t>
            </a:r>
            <a:br>
              <a:rPr lang="da-DK" sz="5300">
                <a:ea typeface="Tahoma" panose="020B0604030504040204" pitchFamily="34" charset="0"/>
                <a:cs typeface="Tahoma" panose="020B0604030504040204" pitchFamily="34" charset="0"/>
              </a:rPr>
            </a:br>
            <a:r>
              <a:rPr lang="da-DK" sz="5300">
                <a:ea typeface="Tahoma" panose="020B0604030504040204" pitchFamily="34" charset="0"/>
                <a:cs typeface="Tahoma" panose="020B0604030504040204" pitchFamily="34" charset="0"/>
              </a:rPr>
              <a:t>            Konferencen afholdes </a:t>
            </a:r>
            <a:br>
              <a:rPr lang="da-DK" sz="5300">
                <a:ea typeface="Tahoma" panose="020B0604030504040204" pitchFamily="34" charset="0"/>
                <a:cs typeface="Tahoma" panose="020B0604030504040204" pitchFamily="34" charset="0"/>
              </a:rPr>
            </a:br>
            <a:r>
              <a:rPr lang="da-DK" sz="5300">
                <a:ea typeface="Tahoma" panose="020B0604030504040204" pitchFamily="34" charset="0"/>
                <a:cs typeface="Tahoma" panose="020B0604030504040204" pitchFamily="34" charset="0"/>
              </a:rPr>
              <a:t>       den 19. -20. december 2022</a:t>
            </a:r>
            <a:br>
              <a:rPr lang="da-DK" sz="5300">
                <a:ea typeface="Tahoma" panose="020B0604030504040204" pitchFamily="34" charset="0"/>
                <a:cs typeface="Tahoma" panose="020B0604030504040204" pitchFamily="34" charset="0"/>
              </a:rPr>
            </a:br>
            <a:r>
              <a:rPr lang="da-DK" sz="5300">
                <a:ea typeface="Tahoma" panose="020B0604030504040204" pitchFamily="34" charset="0"/>
                <a:cs typeface="Tahoma" panose="020B0604030504040204" pitchFamily="34" charset="0"/>
              </a:rPr>
              <a:t>                       i Kolding</a:t>
            </a:r>
            <a:endParaRPr lang="da-DK" sz="5300">
              <a:effectLst/>
              <a:ea typeface="Tahoma" panose="020B0604030504040204" pitchFamily="34" charset="0"/>
              <a:cs typeface="Tahoma" panose="020B0604030504040204" pitchFamily="34" charset="0"/>
            </a:endParaRPr>
          </a:p>
          <a:p>
            <a:pPr marL="540385" indent="0">
              <a:lnSpc>
                <a:spcPct val="115000"/>
              </a:lnSpc>
              <a:spcBef>
                <a:spcPts val="600"/>
              </a:spcBef>
              <a:spcAft>
                <a:spcPts val="800"/>
              </a:spcAft>
              <a:buNone/>
              <a:tabLst>
                <a:tab pos="990600" algn="l"/>
                <a:tab pos="1530350" algn="l"/>
              </a:tabLst>
            </a:pPr>
            <a:endParaRPr lang="da-DK" sz="9300">
              <a:effectLst/>
              <a:ea typeface="Tahoma" panose="020B0604030504040204" pitchFamily="34" charset="0"/>
              <a:cs typeface="Tahoma" panose="020B0604030504040204" pitchFamily="34" charset="0"/>
            </a:endParaRPr>
          </a:p>
          <a:p>
            <a:pPr marL="540385" indent="0">
              <a:lnSpc>
                <a:spcPct val="115000"/>
              </a:lnSpc>
              <a:spcBef>
                <a:spcPts val="600"/>
              </a:spcBef>
              <a:spcAft>
                <a:spcPts val="800"/>
              </a:spcAft>
              <a:buNone/>
              <a:tabLst>
                <a:tab pos="990600" algn="l"/>
                <a:tab pos="1530350" algn="l"/>
              </a:tabLst>
            </a:pPr>
            <a:endParaRPr lang="da-DK" sz="9600">
              <a:effectLst/>
              <a:ea typeface="Tahoma" panose="020B0604030504040204" pitchFamily="34" charset="0"/>
              <a:cs typeface="Tahoma" panose="020B0604030504040204" pitchFamily="34" charset="0"/>
            </a:endParaRPr>
          </a:p>
          <a:p>
            <a:pPr marL="540385" indent="0">
              <a:lnSpc>
                <a:spcPct val="115000"/>
              </a:lnSpc>
              <a:spcBef>
                <a:spcPts val="600"/>
              </a:spcBef>
              <a:spcAft>
                <a:spcPts val="800"/>
              </a:spcAft>
              <a:buNone/>
              <a:tabLst>
                <a:tab pos="990600" algn="l"/>
                <a:tab pos="1530350" algn="l"/>
              </a:tabLst>
            </a:pPr>
            <a:endParaRPr lang="da-DK" sz="9600">
              <a:effectLst/>
              <a:ea typeface="Tahoma" panose="020B0604030504040204" pitchFamily="34" charset="0"/>
              <a:cs typeface="Tahoma" panose="020B0604030504040204" pitchFamily="34" charset="0"/>
            </a:endParaRPr>
          </a:p>
          <a:p>
            <a:pPr marL="540385" indent="0">
              <a:lnSpc>
                <a:spcPct val="115000"/>
              </a:lnSpc>
              <a:spcBef>
                <a:spcPts val="600"/>
              </a:spcBef>
              <a:spcAft>
                <a:spcPts val="800"/>
              </a:spcAft>
              <a:buNone/>
              <a:tabLst>
                <a:tab pos="990600" algn="l"/>
                <a:tab pos="1530350" algn="l"/>
              </a:tabLst>
            </a:pPr>
            <a:endParaRPr lang="da-DK" sz="9600">
              <a:effectLst/>
              <a:ea typeface="Tahoma" panose="020B0604030504040204" pitchFamily="34" charset="0"/>
              <a:cs typeface="Tahoma" panose="020B0604030504040204" pitchFamily="34" charset="0"/>
            </a:endParaRPr>
          </a:p>
          <a:p>
            <a:endParaRPr lang="da-DK"/>
          </a:p>
        </p:txBody>
      </p:sp>
    </p:spTree>
    <p:extLst>
      <p:ext uri="{BB962C8B-B14F-4D97-AF65-F5344CB8AC3E}">
        <p14:creationId xmlns:p14="http://schemas.microsoft.com/office/powerpoint/2010/main" val="37777628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62EAE1-345A-4CF3-963C-336350D721FB}"/>
              </a:ext>
            </a:extLst>
          </p:cNvPr>
          <p:cNvSpPr>
            <a:spLocks noGrp="1"/>
          </p:cNvSpPr>
          <p:nvPr>
            <p:ph type="title"/>
          </p:nvPr>
        </p:nvSpPr>
        <p:spPr/>
        <p:txBody>
          <a:bodyPr>
            <a:normAutofit/>
          </a:bodyPr>
          <a:lstStyle/>
          <a:p>
            <a:pPr algn="ctr"/>
            <a:r>
              <a:rPr lang="da-DK" sz="5300"/>
              <a:t>TUR Kursuskalender 2023  </a:t>
            </a:r>
          </a:p>
        </p:txBody>
      </p:sp>
      <p:sp>
        <p:nvSpPr>
          <p:cNvPr id="3" name="Pladsholder til indhold 2">
            <a:extLst>
              <a:ext uri="{FF2B5EF4-FFF2-40B4-BE49-F238E27FC236}">
                <a16:creationId xmlns:a16="http://schemas.microsoft.com/office/drawing/2014/main" id="{71ED39F6-26B4-4130-B741-216CC4215524}"/>
              </a:ext>
            </a:extLst>
          </p:cNvPr>
          <p:cNvSpPr>
            <a:spLocks noGrp="1"/>
          </p:cNvSpPr>
          <p:nvPr>
            <p:ph idx="1"/>
          </p:nvPr>
        </p:nvSpPr>
        <p:spPr>
          <a:xfrm>
            <a:off x="320984" y="1462465"/>
            <a:ext cx="11550032" cy="4795722"/>
          </a:xfrm>
        </p:spPr>
        <p:txBody>
          <a:bodyPr>
            <a:normAutofit fontScale="25000" lnSpcReduction="20000"/>
          </a:bodyPr>
          <a:lstStyle/>
          <a:p>
            <a:pPr marL="540385" indent="0">
              <a:lnSpc>
                <a:spcPct val="115000"/>
              </a:lnSpc>
              <a:spcBef>
                <a:spcPts val="600"/>
              </a:spcBef>
              <a:spcAft>
                <a:spcPts val="800"/>
              </a:spcAft>
              <a:buNone/>
              <a:tabLst>
                <a:tab pos="990600" algn="l"/>
                <a:tab pos="1530350" algn="l"/>
              </a:tabLst>
            </a:pPr>
            <a:br>
              <a:rPr lang="da-DK" sz="5000">
                <a:effectLst/>
                <a:latin typeface="Tahoma" panose="020B0604030504040204" pitchFamily="34" charset="0"/>
                <a:ea typeface="Tahoma" panose="020B0604030504040204" pitchFamily="34" charset="0"/>
                <a:cs typeface="Tahoma" panose="020B0604030504040204" pitchFamily="34" charset="0"/>
              </a:rPr>
            </a:br>
            <a:r>
              <a:rPr lang="da-DK" sz="5000">
                <a:effectLst/>
                <a:latin typeface="Tahoma" panose="020B0604030504040204" pitchFamily="34" charset="0"/>
                <a:ea typeface="Tahoma" panose="020B0604030504040204" pitchFamily="34" charset="0"/>
                <a:cs typeface="Tahoma" panose="020B0604030504040204" pitchFamily="34" charset="0"/>
              </a:rPr>
              <a:t>                    </a:t>
            </a:r>
            <a:r>
              <a:rPr lang="da-DK" sz="16300">
                <a:effectLst/>
                <a:ea typeface="Tahoma" panose="020B0604030504040204" pitchFamily="34" charset="0"/>
                <a:cs typeface="Tahoma" panose="020B0604030504040204" pitchFamily="34" charset="0"/>
              </a:rPr>
              <a:t>Faglærerkurserne for 2023 er klar på </a:t>
            </a:r>
            <a:br>
              <a:rPr lang="da-DK" sz="16300">
                <a:effectLst/>
                <a:ea typeface="Tahoma" panose="020B0604030504040204" pitchFamily="34" charset="0"/>
                <a:cs typeface="Tahoma" panose="020B0604030504040204" pitchFamily="34" charset="0"/>
              </a:rPr>
            </a:br>
            <a:endParaRPr lang="da-DK" sz="16300">
              <a:ea typeface="Tahoma" panose="020B0604030504040204" pitchFamily="34" charset="0"/>
              <a:cs typeface="Tahoma" panose="020B0604030504040204" pitchFamily="34" charset="0"/>
            </a:endParaRPr>
          </a:p>
          <a:p>
            <a:pPr marL="540385" indent="0">
              <a:lnSpc>
                <a:spcPct val="115000"/>
              </a:lnSpc>
              <a:spcBef>
                <a:spcPts val="600"/>
              </a:spcBef>
              <a:spcAft>
                <a:spcPts val="800"/>
              </a:spcAft>
              <a:buNone/>
              <a:tabLst>
                <a:tab pos="990600" algn="l"/>
                <a:tab pos="1530350" algn="l"/>
              </a:tabLst>
            </a:pPr>
            <a:r>
              <a:rPr lang="da-DK" sz="9600">
                <a:ea typeface="Tahoma" panose="020B0604030504040204" pitchFamily="34" charset="0"/>
                <a:cs typeface="Tahoma" panose="020B0604030504040204" pitchFamily="34" charset="0"/>
              </a:rPr>
              <a:t>                          http://www.tur.dk/tur-faglaereruddannelser/</a:t>
            </a:r>
            <a:br>
              <a:rPr lang="da-DK" sz="16300">
                <a:ea typeface="Tahoma" panose="020B0604030504040204" pitchFamily="34" charset="0"/>
                <a:cs typeface="Tahoma" panose="020B0604030504040204" pitchFamily="34" charset="0"/>
              </a:rPr>
            </a:br>
            <a:r>
              <a:rPr lang="da-DK" sz="16300">
                <a:ea typeface="Tahoma" panose="020B0604030504040204" pitchFamily="34" charset="0"/>
                <a:cs typeface="Tahoma" panose="020B0604030504040204" pitchFamily="34" charset="0"/>
              </a:rPr>
              <a:t>   </a:t>
            </a:r>
          </a:p>
          <a:p>
            <a:pPr marL="540385" indent="0">
              <a:lnSpc>
                <a:spcPct val="115000"/>
              </a:lnSpc>
              <a:spcBef>
                <a:spcPts val="600"/>
              </a:spcBef>
              <a:spcAft>
                <a:spcPts val="800"/>
              </a:spcAft>
              <a:buNone/>
              <a:tabLst>
                <a:tab pos="990600" algn="l"/>
                <a:tab pos="1530350" algn="l"/>
              </a:tabLst>
            </a:pPr>
            <a:r>
              <a:rPr lang="da-DK" sz="16300">
                <a:ea typeface="Tahoma" panose="020B0604030504040204" pitchFamily="34" charset="0"/>
                <a:cs typeface="Tahoma" panose="020B0604030504040204" pitchFamily="34" charset="0"/>
              </a:rPr>
              <a:t>                  den 9. september 2022 </a:t>
            </a:r>
            <a:endParaRPr lang="da-DK" sz="16300">
              <a:effectLst/>
              <a:ea typeface="Tahoma" panose="020B0604030504040204" pitchFamily="34" charset="0"/>
              <a:cs typeface="Tahoma" panose="020B0604030504040204" pitchFamily="34" charset="0"/>
            </a:endParaRPr>
          </a:p>
          <a:p>
            <a:pPr marL="540385" indent="0">
              <a:lnSpc>
                <a:spcPct val="115000"/>
              </a:lnSpc>
              <a:spcBef>
                <a:spcPts val="600"/>
              </a:spcBef>
              <a:spcAft>
                <a:spcPts val="800"/>
              </a:spcAft>
              <a:buNone/>
              <a:tabLst>
                <a:tab pos="990600" algn="l"/>
                <a:tab pos="1530350" algn="l"/>
              </a:tabLst>
            </a:pPr>
            <a:r>
              <a:rPr lang="da-DK" sz="10000">
                <a:ea typeface="Tahoma" panose="020B0604030504040204" pitchFamily="34" charset="0"/>
                <a:cs typeface="Tahoma" panose="020B0604030504040204" pitchFamily="34" charset="0"/>
              </a:rPr>
              <a:t>                 </a:t>
            </a:r>
            <a:r>
              <a:rPr lang="da-DK" sz="10000">
                <a:solidFill>
                  <a:srgbClr val="FF0000"/>
                </a:solidFill>
                <a:ea typeface="Tahoma" panose="020B0604030504040204" pitchFamily="34" charset="0"/>
                <a:cs typeface="Tahoma" panose="020B0604030504040204" pitchFamily="34" charset="0"/>
              </a:rPr>
              <a:t>Plakat med kalenderoversigt sendes også i år til skolerne </a:t>
            </a:r>
          </a:p>
          <a:p>
            <a:pPr marL="540385" indent="0">
              <a:lnSpc>
                <a:spcPct val="115000"/>
              </a:lnSpc>
              <a:spcBef>
                <a:spcPts val="600"/>
              </a:spcBef>
              <a:spcAft>
                <a:spcPts val="800"/>
              </a:spcAft>
              <a:buNone/>
              <a:tabLst>
                <a:tab pos="990600" algn="l"/>
                <a:tab pos="1530350" algn="l"/>
              </a:tabLst>
            </a:pPr>
            <a:r>
              <a:rPr lang="da-DK" sz="9300">
                <a:effectLst/>
                <a:ea typeface="Tahoma" panose="020B0604030504040204" pitchFamily="34" charset="0"/>
                <a:cs typeface="Tahoma" panose="020B0604030504040204" pitchFamily="34" charset="0"/>
              </a:rPr>
              <a:t>  </a:t>
            </a:r>
            <a:endParaRPr lang="da-DK" sz="9600">
              <a:effectLst/>
              <a:ea typeface="Tahoma" panose="020B0604030504040204" pitchFamily="34" charset="0"/>
              <a:cs typeface="Tahoma" panose="020B0604030504040204" pitchFamily="34" charset="0"/>
            </a:endParaRPr>
          </a:p>
          <a:p>
            <a:pPr marL="540385" indent="0">
              <a:lnSpc>
                <a:spcPct val="115000"/>
              </a:lnSpc>
              <a:spcBef>
                <a:spcPts val="600"/>
              </a:spcBef>
              <a:spcAft>
                <a:spcPts val="800"/>
              </a:spcAft>
              <a:buNone/>
              <a:tabLst>
                <a:tab pos="990600" algn="l"/>
                <a:tab pos="1530350" algn="l"/>
              </a:tabLst>
            </a:pPr>
            <a:endParaRPr lang="da-DK" sz="9600">
              <a:effectLst/>
              <a:ea typeface="Tahoma" panose="020B0604030504040204" pitchFamily="34" charset="0"/>
              <a:cs typeface="Tahoma" panose="020B0604030504040204" pitchFamily="34" charset="0"/>
            </a:endParaRPr>
          </a:p>
          <a:p>
            <a:pPr marL="540385" indent="0">
              <a:lnSpc>
                <a:spcPct val="115000"/>
              </a:lnSpc>
              <a:spcBef>
                <a:spcPts val="600"/>
              </a:spcBef>
              <a:spcAft>
                <a:spcPts val="800"/>
              </a:spcAft>
              <a:buNone/>
              <a:tabLst>
                <a:tab pos="990600" algn="l"/>
                <a:tab pos="1530350" algn="l"/>
              </a:tabLst>
            </a:pPr>
            <a:endParaRPr lang="da-DK" sz="9600">
              <a:effectLst/>
              <a:ea typeface="Tahoma" panose="020B0604030504040204" pitchFamily="34" charset="0"/>
              <a:cs typeface="Tahoma" panose="020B0604030504040204" pitchFamily="34" charset="0"/>
            </a:endParaRPr>
          </a:p>
          <a:p>
            <a:endParaRPr lang="da-DK"/>
          </a:p>
        </p:txBody>
      </p:sp>
    </p:spTree>
    <p:extLst>
      <p:ext uri="{BB962C8B-B14F-4D97-AF65-F5344CB8AC3E}">
        <p14:creationId xmlns:p14="http://schemas.microsoft.com/office/powerpoint/2010/main" val="12168642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8416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2D49FDA-6E87-4182-889C-8A8DD071EDB4}"/>
              </a:ext>
            </a:extLst>
          </p:cNvPr>
          <p:cNvSpPr>
            <a:spLocks noGrp="1"/>
          </p:cNvSpPr>
          <p:nvPr>
            <p:ph type="ctrTitle"/>
          </p:nvPr>
        </p:nvSpPr>
        <p:spPr/>
        <p:txBody>
          <a:bodyPr/>
          <a:lstStyle/>
          <a:p>
            <a:r>
              <a:rPr lang="da-DK">
                <a:latin typeface="Tahoma" panose="020B0604030504040204" pitchFamily="34" charset="0"/>
                <a:ea typeface="Tahoma" panose="020B0604030504040204" pitchFamily="34" charset="0"/>
                <a:cs typeface="Tahoma" panose="020B0604030504040204" pitchFamily="34" charset="0"/>
              </a:rPr>
              <a:t>Nyt fra skolerne </a:t>
            </a:r>
          </a:p>
        </p:txBody>
      </p:sp>
      <p:sp>
        <p:nvSpPr>
          <p:cNvPr id="5" name="Undertitel 4">
            <a:extLst>
              <a:ext uri="{FF2B5EF4-FFF2-40B4-BE49-F238E27FC236}">
                <a16:creationId xmlns:a16="http://schemas.microsoft.com/office/drawing/2014/main" id="{2C4819D8-5907-48BD-BD94-F1481CD4DB9F}"/>
              </a:ext>
            </a:extLst>
          </p:cNvPr>
          <p:cNvSpPr>
            <a:spLocks noGrp="1"/>
          </p:cNvSpPr>
          <p:nvPr>
            <p:ph type="subTitle" idx="1"/>
          </p:nvPr>
        </p:nvSpPr>
        <p:spPr/>
        <p:txBody>
          <a:bodyPr/>
          <a:lstStyle/>
          <a:p>
            <a:endParaRPr lang="da-DK"/>
          </a:p>
        </p:txBody>
      </p:sp>
    </p:spTree>
    <p:extLst>
      <p:ext uri="{BB962C8B-B14F-4D97-AF65-F5344CB8AC3E}">
        <p14:creationId xmlns:p14="http://schemas.microsoft.com/office/powerpoint/2010/main" val="24270215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3B76A5-32C3-499B-802F-398B8D796BFD}"/>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C9DD6CAC-0FD1-455C-B67A-E677BFB35E4F}"/>
              </a:ext>
            </a:extLst>
          </p:cNvPr>
          <p:cNvSpPr>
            <a:spLocks noGrp="1"/>
          </p:cNvSpPr>
          <p:nvPr>
            <p:ph idx="1"/>
          </p:nvPr>
        </p:nvSpPr>
        <p:spPr/>
        <p:txBody>
          <a:bodyPr>
            <a:normAutofit/>
          </a:bodyPr>
          <a:lstStyle/>
          <a:p>
            <a:pPr marL="0" indent="0" algn="ctr">
              <a:buNone/>
            </a:pPr>
            <a:endParaRPr lang="da-DK" sz="5400" b="1">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da-DK" sz="5400" b="1">
                <a:latin typeface="Tahoma" panose="020B0604030504040204" pitchFamily="34" charset="0"/>
                <a:ea typeface="Tahoma" panose="020B0604030504040204" pitchFamily="34" charset="0"/>
                <a:cs typeface="Tahoma" panose="020B0604030504040204" pitchFamily="34" charset="0"/>
              </a:rPr>
              <a:t>Andet af fælles interesse? </a:t>
            </a:r>
          </a:p>
        </p:txBody>
      </p:sp>
    </p:spTree>
    <p:extLst>
      <p:ext uri="{BB962C8B-B14F-4D97-AF65-F5344CB8AC3E}">
        <p14:creationId xmlns:p14="http://schemas.microsoft.com/office/powerpoint/2010/main" val="9937480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3DD33F-4DDF-49C3-B07B-28F433DD5B41}"/>
              </a:ext>
            </a:extLst>
          </p:cNvPr>
          <p:cNvSpPr>
            <a:spLocks noGrp="1"/>
          </p:cNvSpPr>
          <p:nvPr>
            <p:ph type="ctrTitle"/>
          </p:nvPr>
        </p:nvSpPr>
        <p:spPr>
          <a:xfrm>
            <a:off x="812896" y="1810805"/>
            <a:ext cx="7524962" cy="4170895"/>
          </a:xfrm>
        </p:spPr>
        <p:txBody>
          <a:bodyPr>
            <a:noAutofit/>
          </a:bodyPr>
          <a:lstStyle/>
          <a:p>
            <a:br>
              <a:rPr lang="da-DK" sz="2800" b="0">
                <a:latin typeface="Tahoma" panose="020B0604030504040204" pitchFamily="34" charset="0"/>
                <a:ea typeface="Tahoma" panose="020B0604030504040204" pitchFamily="34" charset="0"/>
                <a:cs typeface="Tahoma" panose="020B0604030504040204" pitchFamily="34" charset="0"/>
              </a:rPr>
            </a:br>
            <a:br>
              <a:rPr lang="da-DK" sz="2800" b="0">
                <a:latin typeface="Tahoma" panose="020B0604030504040204" pitchFamily="34" charset="0"/>
                <a:ea typeface="Tahoma" panose="020B0604030504040204" pitchFamily="34" charset="0"/>
                <a:cs typeface="Tahoma" panose="020B0604030504040204" pitchFamily="34" charset="0"/>
              </a:rPr>
            </a:br>
            <a:br>
              <a:rPr lang="da-DK" sz="2800" b="0">
                <a:latin typeface="Tahoma" panose="020B0604030504040204" pitchFamily="34" charset="0"/>
                <a:ea typeface="Tahoma" panose="020B0604030504040204" pitchFamily="34" charset="0"/>
                <a:cs typeface="Tahoma" panose="020B0604030504040204" pitchFamily="34" charset="0"/>
              </a:rPr>
            </a:br>
            <a:br>
              <a:rPr lang="da-DK" sz="2800" b="0">
                <a:latin typeface="Tahoma" panose="020B0604030504040204" pitchFamily="34" charset="0"/>
                <a:ea typeface="Tahoma" panose="020B0604030504040204" pitchFamily="34" charset="0"/>
                <a:cs typeface="Tahoma" panose="020B0604030504040204" pitchFamily="34" charset="0"/>
              </a:rPr>
            </a:br>
            <a:br>
              <a:rPr lang="da-DK" sz="4400" b="0">
                <a:latin typeface="Tahoma" panose="020B0604030504040204" pitchFamily="34" charset="0"/>
                <a:ea typeface="Tahoma" panose="020B0604030504040204" pitchFamily="34" charset="0"/>
                <a:cs typeface="Tahoma" panose="020B0604030504040204" pitchFamily="34" charset="0"/>
              </a:rPr>
            </a:br>
            <a:br>
              <a:rPr lang="da-DK">
                <a:latin typeface="Tahoma" panose="020B0604030504040204" pitchFamily="34" charset="0"/>
                <a:ea typeface="Tahoma" panose="020B0604030504040204" pitchFamily="34" charset="0"/>
                <a:cs typeface="Tahoma" panose="020B0604030504040204" pitchFamily="34" charset="0"/>
              </a:rPr>
            </a:br>
            <a:r>
              <a:rPr lang="da-DK" sz="3600" b="0" u="sng">
                <a:latin typeface="Tahoma" panose="020B0604030504040204" pitchFamily="34" charset="0"/>
                <a:ea typeface="Tahoma" panose="020B0604030504040204" pitchFamily="34" charset="0"/>
                <a:cs typeface="Tahoma" panose="020B0604030504040204" pitchFamily="34" charset="0"/>
              </a:rPr>
              <a:t>Næste dialogmøde:</a:t>
            </a:r>
            <a:br>
              <a:rPr lang="da-DK" sz="3600" b="0" u="sng">
                <a:latin typeface="Tahoma" panose="020B0604030504040204" pitchFamily="34" charset="0"/>
                <a:ea typeface="Tahoma" panose="020B0604030504040204" pitchFamily="34" charset="0"/>
                <a:cs typeface="Tahoma" panose="020B0604030504040204" pitchFamily="34" charset="0"/>
              </a:rPr>
            </a:br>
            <a:br>
              <a:rPr lang="da-DK" sz="3200" b="0">
                <a:latin typeface="Tahoma" panose="020B0604030504040204" pitchFamily="34" charset="0"/>
                <a:ea typeface="Tahoma" panose="020B0604030504040204" pitchFamily="34" charset="0"/>
                <a:cs typeface="Tahoma" panose="020B0604030504040204" pitchFamily="34" charset="0"/>
              </a:rPr>
            </a:br>
            <a:br>
              <a:rPr lang="da-DK" sz="3200" b="0">
                <a:latin typeface="Tahoma" panose="020B0604030504040204" pitchFamily="34" charset="0"/>
                <a:ea typeface="Tahoma" panose="020B0604030504040204" pitchFamily="34" charset="0"/>
                <a:cs typeface="Tahoma" panose="020B0604030504040204" pitchFamily="34" charset="0"/>
              </a:rPr>
            </a:br>
            <a:br>
              <a:rPr lang="da-DK" sz="3200" b="0">
                <a:latin typeface="Tahoma" panose="020B0604030504040204" pitchFamily="34" charset="0"/>
                <a:ea typeface="Tahoma" panose="020B0604030504040204" pitchFamily="34" charset="0"/>
                <a:cs typeface="Tahoma" panose="020B0604030504040204" pitchFamily="34" charset="0"/>
              </a:rPr>
            </a:br>
            <a:r>
              <a:rPr lang="da-DK" sz="3200" b="0">
                <a:latin typeface="Tahoma" panose="020B0604030504040204" pitchFamily="34" charset="0"/>
                <a:ea typeface="Tahoma" panose="020B0604030504040204" pitchFamily="34" charset="0"/>
                <a:cs typeface="Tahoma" panose="020B0604030504040204" pitchFamily="34" charset="0"/>
              </a:rPr>
              <a:t>Onsdag den 9. november Tradium, Ring Djursland</a:t>
            </a:r>
            <a:endParaRPr lang="da-DK">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64576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lstStyle/>
          <a:p>
            <a:r>
              <a:rPr lang="da-DK"/>
              <a:t>Grønne puljer</a:t>
            </a:r>
          </a:p>
        </p:txBody>
      </p:sp>
      <p:sp>
        <p:nvSpPr>
          <p:cNvPr id="3" name="Pladsholder til indhold 2">
            <a:extLst>
              <a:ext uri="{FF2B5EF4-FFF2-40B4-BE49-F238E27FC236}">
                <a16:creationId xmlns:a16="http://schemas.microsoft.com/office/drawing/2014/main" id="{52305308-BA94-4AA5-A938-41F56B8E80C8}"/>
              </a:ext>
            </a:extLst>
          </p:cNvPr>
          <p:cNvSpPr>
            <a:spLocks noGrp="1"/>
          </p:cNvSpPr>
          <p:nvPr>
            <p:ph idx="1"/>
          </p:nvPr>
        </p:nvSpPr>
        <p:spPr/>
        <p:txBody>
          <a:bodyPr/>
          <a:lstStyle/>
          <a:p>
            <a:pPr marL="0" indent="0">
              <a:buNone/>
            </a:pPr>
            <a:r>
              <a:rPr lang="da-DK"/>
              <a:t>BEK </a:t>
            </a:r>
            <a:r>
              <a:rPr lang="da-DK" err="1"/>
              <a:t>nr</a:t>
            </a:r>
            <a:r>
              <a:rPr lang="da-DK"/>
              <a:t> 1012 af 28/06/2022</a:t>
            </a:r>
          </a:p>
          <a:p>
            <a:pPr marL="0" indent="0">
              <a:buNone/>
            </a:pPr>
            <a:r>
              <a:rPr lang="da-DK"/>
              <a:t>Bekendtgørelse om pulje til grøn efteruddannelse og opkvalificering inden for arbejdsmarkedsuddannelserne og erhvervsuddannelserne</a:t>
            </a:r>
          </a:p>
          <a:p>
            <a:pPr marL="0" indent="0">
              <a:buNone/>
            </a:pPr>
            <a:endParaRPr lang="da-DK"/>
          </a:p>
          <a:p>
            <a:pPr marL="0" indent="0">
              <a:buNone/>
            </a:pPr>
            <a:r>
              <a:rPr lang="da-DK"/>
              <a:t> ”Puljen har til formål at skabe stærke grønne efteruddannelses- og opkvalificeringstilbud til både ledige og beskæftigede, der kan være med til at fremme den grønne dagsorden og de ambitiøse danske klimamål.”</a:t>
            </a:r>
          </a:p>
        </p:txBody>
      </p:sp>
    </p:spTree>
    <p:extLst>
      <p:ext uri="{BB962C8B-B14F-4D97-AF65-F5344CB8AC3E}">
        <p14:creationId xmlns:p14="http://schemas.microsoft.com/office/powerpoint/2010/main" val="290437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lstStyle/>
          <a:p>
            <a:r>
              <a:rPr lang="da-DK"/>
              <a:t>Grønne puljer</a:t>
            </a:r>
          </a:p>
        </p:txBody>
      </p:sp>
      <p:sp>
        <p:nvSpPr>
          <p:cNvPr id="3" name="Pladsholder til indhold 2">
            <a:extLst>
              <a:ext uri="{FF2B5EF4-FFF2-40B4-BE49-F238E27FC236}">
                <a16:creationId xmlns:a16="http://schemas.microsoft.com/office/drawing/2014/main" id="{52305308-BA94-4AA5-A938-41F56B8E80C8}"/>
              </a:ext>
            </a:extLst>
          </p:cNvPr>
          <p:cNvSpPr>
            <a:spLocks noGrp="1"/>
          </p:cNvSpPr>
          <p:nvPr>
            <p:ph idx="1"/>
          </p:nvPr>
        </p:nvSpPr>
        <p:spPr/>
        <p:txBody>
          <a:bodyPr>
            <a:normAutofit/>
          </a:bodyPr>
          <a:lstStyle/>
          <a:p>
            <a:pPr marL="0" indent="0">
              <a:buNone/>
            </a:pPr>
            <a:endParaRPr lang="da-DK"/>
          </a:p>
          <a:p>
            <a:pPr marL="0" indent="0">
              <a:buNone/>
            </a:pPr>
            <a:r>
              <a:rPr lang="da-DK" sz="2200"/>
              <a:t>§ 2. Pulje til grøn efteruddannelse og opkvalificering består af to ansøgningspuljer, der omfatter følgende:</a:t>
            </a:r>
          </a:p>
          <a:p>
            <a:endParaRPr lang="da-DK" sz="2200"/>
          </a:p>
          <a:p>
            <a:pPr marL="0" indent="0">
              <a:buNone/>
            </a:pPr>
            <a:r>
              <a:rPr lang="da-DK" sz="2200"/>
              <a:t>1) Pulje til udstyrsinvesteringer og tilhørende kompetenceudvikling målrettet udvalgte sektorer inden for erhvervs- og arbejdsmarkedsuddannelserne.</a:t>
            </a:r>
          </a:p>
          <a:p>
            <a:endParaRPr lang="da-DK" sz="2200"/>
          </a:p>
          <a:p>
            <a:pPr marL="0" indent="0">
              <a:buNone/>
            </a:pPr>
            <a:r>
              <a:rPr lang="da-DK" sz="2200"/>
              <a:t>2) Pulje til udvikling og afprøvning af undervisningsforløb på erhvervs- og arbejdsmarkedsuddannelserne inden for grøn omstilling og bæredygtighed</a:t>
            </a:r>
          </a:p>
          <a:p>
            <a:pPr marL="0" indent="0">
              <a:buNone/>
            </a:pPr>
            <a:r>
              <a:rPr lang="da-DK" sz="2200"/>
              <a:t> </a:t>
            </a:r>
          </a:p>
        </p:txBody>
      </p:sp>
      <p:sp>
        <p:nvSpPr>
          <p:cNvPr id="5" name="Tekstfelt 4">
            <a:extLst>
              <a:ext uri="{FF2B5EF4-FFF2-40B4-BE49-F238E27FC236}">
                <a16:creationId xmlns:a16="http://schemas.microsoft.com/office/drawing/2014/main" id="{C2E700E6-6589-26B5-9F7A-A8FC8E25C47F}"/>
              </a:ext>
            </a:extLst>
          </p:cNvPr>
          <p:cNvSpPr txBox="1"/>
          <p:nvPr/>
        </p:nvSpPr>
        <p:spPr>
          <a:xfrm>
            <a:off x="1571347" y="2346287"/>
            <a:ext cx="7972147" cy="369332"/>
          </a:xfrm>
          <a:prstGeom prst="rect">
            <a:avLst/>
          </a:prstGeom>
          <a:noFill/>
        </p:spPr>
        <p:txBody>
          <a:bodyPr wrap="square">
            <a:spAutoFit/>
          </a:bodyPr>
          <a:lstStyle/>
          <a:p>
            <a:r>
              <a:rPr lang="da-DK"/>
              <a:t>.</a:t>
            </a:r>
          </a:p>
        </p:txBody>
      </p:sp>
    </p:spTree>
    <p:extLst>
      <p:ext uri="{BB962C8B-B14F-4D97-AF65-F5344CB8AC3E}">
        <p14:creationId xmlns:p14="http://schemas.microsoft.com/office/powerpoint/2010/main" val="38933153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UBGRID]" val="[SubGrid]"/>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2.xml><?xml version="1.0" encoding="utf-8"?>
<p:tagLst xmlns:a="http://schemas.openxmlformats.org/drawingml/2006/main" xmlns:r="http://schemas.openxmlformats.org/officeDocument/2006/relationships" xmlns:p="http://schemas.openxmlformats.org/presentationml/2006/main">
  <p:tag name="[SUBGRID]" val="[SubGrid]"/>
</p:tagLst>
</file>

<file path=ppt/tags/tag3.xml><?xml version="1.0" encoding="utf-8"?>
<p:tagLst xmlns:a="http://schemas.openxmlformats.org/drawingml/2006/main" xmlns:r="http://schemas.openxmlformats.org/officeDocument/2006/relationships" xmlns:p="http://schemas.openxmlformats.org/presentationml/2006/main">
  <p:tag name="[SUBGRID]" val="[SubGrid]"/>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heme/theme1.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ur" id="{A7DF1DF7-E0CB-2F4B-A5E1-1E533AF0D5DD}" vid="{E9C9DDDC-28C8-E54B-B4AD-5D26FF1DE8CC}"/>
    </a:ext>
  </a:extLst>
</a:theme>
</file>

<file path=ppt/theme/theme2.xml><?xml version="1.0" encoding="utf-8"?>
<a:theme xmlns:a="http://schemas.openxmlformats.org/drawingml/2006/main" name="UVM">
  <a:themeElements>
    <a:clrScheme name="Undervisningsministeriet">
      <a:dk1>
        <a:srgbClr val="161616"/>
      </a:dk1>
      <a:lt1>
        <a:srgbClr val="FFFFFF"/>
      </a:lt1>
      <a:dk2>
        <a:srgbClr val="404042"/>
      </a:dk2>
      <a:lt2>
        <a:srgbClr val="E5F1F4"/>
      </a:lt2>
      <a:accent1>
        <a:srgbClr val="007A98"/>
      </a:accent1>
      <a:accent2>
        <a:srgbClr val="99CAD6"/>
      </a:accent2>
      <a:accent3>
        <a:srgbClr val="33786D"/>
      </a:accent3>
      <a:accent4>
        <a:srgbClr val="C31F59"/>
      </a:accent4>
      <a:accent5>
        <a:srgbClr val="69226A"/>
      </a:accent5>
      <a:accent6>
        <a:srgbClr val="EA8145"/>
      </a:accent6>
      <a:hlink>
        <a:srgbClr val="007A98"/>
      </a:hlink>
      <a:folHlink>
        <a:srgbClr val="99CAD6"/>
      </a:folHlink>
    </a:clrScheme>
    <a:fontScheme name="UVM">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custClrLst>
    <a:custClr name="UVM 100%">
      <a:srgbClr val="007A98"/>
    </a:custClr>
    <a:custClr name="STIL 100%">
      <a:srgbClr val="33786D"/>
    </a:custClr>
    <a:custClr name="STUK 100%">
      <a:srgbClr val="736E6A"/>
    </a:custClr>
    <a:custClr name="DARK BLUE 100%">
      <a:srgbClr val="343953"/>
    </a:custClr>
    <a:custClr name="PINK 100%">
      <a:srgbClr val="C31F59"/>
    </a:custClr>
    <a:custClr name="PURPLE 100%">
      <a:srgbClr val="69226A"/>
    </a:custClr>
    <a:custClr name="ORANGE 100%">
      <a:srgbClr val="EA8145"/>
    </a:custClr>
    <a:custClr name="YELLOW 100%">
      <a:srgbClr val="EABD2E"/>
    </a:custClr>
    <a:custClr name="BLUE 100%">
      <a:srgbClr val="332D8C"/>
    </a:custClr>
    <a:custClr name="SAND">
      <a:srgbClr val="F9F5E3"/>
    </a:custClr>
    <a:custClr name="UVM 80%">
      <a:srgbClr val="4595AE"/>
    </a:custClr>
    <a:custClr name="STIL 80%">
      <a:srgbClr val="5C938A"/>
    </a:custClr>
    <a:custClr name="STUK 80%">
      <a:srgbClr val="8F8B87"/>
    </a:custClr>
    <a:custClr name="DARK BLUE 80%">
      <a:srgbClr val="5D6175"/>
    </a:custClr>
    <a:custClr name="PINK 80%">
      <a:srgbClr val="CF4C7A"/>
    </a:custClr>
    <a:custClr name="PURPLE 80%">
      <a:srgbClr val="874E88"/>
    </a:custClr>
    <a:custClr name="ORANGE 80%">
      <a:srgbClr val="EE9A6A"/>
    </a:custClr>
    <a:custClr name="YELLOW 80%">
      <a:srgbClr val="EECA58"/>
    </a:custClr>
    <a:custClr name="BLUE 80%">
      <a:srgbClr val="5C57A3"/>
    </a:custClr>
    <a:custClr name="WHITE">
      <a:srgbClr val="FFFFFF"/>
    </a:custClr>
    <a:custClr name="UVM 40%">
      <a:srgbClr val="99CAD6"/>
    </a:custClr>
    <a:custClr name="STIL 40%">
      <a:srgbClr val="ADC9C5"/>
    </a:custClr>
    <a:custClr name="STUK 40%">
      <a:srgbClr val="C7C5C3"/>
    </a:custClr>
    <a:custClr name="DARK BLUE 40%">
      <a:srgbClr val="AEB0BA"/>
    </a:custClr>
    <a:custClr name="PINK 40%">
      <a:srgbClr val="E7A5BD"/>
    </a:custClr>
    <a:custClr name="PURPLE 40%">
      <a:srgbClr val="C3A7C3"/>
    </a:custClr>
    <a:custClr name="ORANGE 40%">
      <a:srgbClr val="F7CDB5"/>
    </a:custClr>
    <a:custClr name="YELLOW 40%">
      <a:srgbClr val="F7E5AB"/>
    </a:custClr>
    <a:custClr name="BLUE 40%">
      <a:srgbClr val="ADABD1"/>
    </a:custClr>
    <a:custClr name="WHITE">
      <a:srgbClr val="FFFFFF"/>
    </a:custClr>
    <a:custClr name="UVM 20%">
      <a:srgbClr val="CCE4EA"/>
    </a:custClr>
    <a:custClr name="STIL 20%">
      <a:srgbClr val="D6E4E2"/>
    </a:custClr>
    <a:custClr name="STUK 20%">
      <a:srgbClr val="E3E2E1"/>
    </a:custClr>
    <a:custClr name="DARK BLUE 20%">
      <a:srgbClr val="D6D7DD"/>
    </a:custClr>
    <a:custClr name="PINK 20%">
      <a:srgbClr val="F3D2DE"/>
    </a:custClr>
    <a:custClr name="PURPLE 20%">
      <a:srgbClr val="E1D3E1"/>
    </a:custClr>
    <a:custClr name="ORANGE 20%">
      <a:srgbClr val="FBE6DA"/>
    </a:custClr>
    <a:custClr name="YELLOW 20%">
      <a:srgbClr val="FBF2D5"/>
    </a:custClr>
    <a:custClr name="BLUE 20%">
      <a:srgbClr val="D6D5E8"/>
    </a:custClr>
    <a:custClr name="WHITE">
      <a:srgbClr val="FFFFFF"/>
    </a:custClr>
  </a:custClrLst>
  <a:extLst>
    <a:ext uri="{05A4C25C-085E-4340-85A3-A5531E510DB2}">
      <thm15:themeFamily xmlns:thm15="http://schemas.microsoft.com/office/thememl/2012/main" name="Blank.potx" id="{7B5B84D5-A520-4060-84DC-056D7B13DB11}" vid="{D567C7F5-CE46-4E14-8AB4-EFFA31538308}"/>
    </a:ext>
  </a:extLst>
</a:theme>
</file>

<file path=ppt/theme/theme3.xml><?xml version="1.0" encoding="utf-8"?>
<a:theme xmlns:a="http://schemas.openxmlformats.org/drawingml/2006/main" name="1_Kontortema">
  <a:themeElements>
    <a:clrScheme name="Brugerdefineret 1">
      <a:dk1>
        <a:srgbClr val="000000"/>
      </a:dk1>
      <a:lt1>
        <a:srgbClr val="FFFFFF"/>
      </a:lt1>
      <a:dk2>
        <a:srgbClr val="CD922C"/>
      </a:dk2>
      <a:lt2>
        <a:srgbClr val="FDF8EE"/>
      </a:lt2>
      <a:accent1>
        <a:srgbClr val="F7ECD6"/>
      </a:accent1>
      <a:accent2>
        <a:srgbClr val="B37926"/>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UR Faglærer præsentation-2021  -  Skrivebeskyttet" id="{33D454F7-37F9-4F82-834D-92D15C5A14CF}" vid="{8AEE6005-EFA5-42EC-BA5D-D2039C620B0B}"/>
    </a:ext>
  </a:extLst>
</a:theme>
</file>

<file path=ppt/theme/theme4.xml><?xml version="1.0" encoding="utf-8"?>
<a:theme xmlns:a="http://schemas.openxmlformats.org/drawingml/2006/main" name="Office-tema">
  <a:themeElements>
    <a:clrScheme name="UCplus 2021">
      <a:dk1>
        <a:srgbClr val="00454E"/>
      </a:dk1>
      <a:lt1>
        <a:sysClr val="window" lastClr="FFFFFF"/>
      </a:lt1>
      <a:dk2>
        <a:srgbClr val="00454E"/>
      </a:dk2>
      <a:lt2>
        <a:srgbClr val="E4F1F0"/>
      </a:lt2>
      <a:accent1>
        <a:srgbClr val="2E7999"/>
      </a:accent1>
      <a:accent2>
        <a:srgbClr val="00454E"/>
      </a:accent2>
      <a:accent3>
        <a:srgbClr val="B7CDC2"/>
      </a:accent3>
      <a:accent4>
        <a:srgbClr val="FF7F11"/>
      </a:accent4>
      <a:accent5>
        <a:srgbClr val="2E7999"/>
      </a:accent5>
      <a:accent6>
        <a:srgbClr val="30353B"/>
      </a:accent6>
      <a:hlink>
        <a:srgbClr val="FF7F11"/>
      </a:hlink>
      <a:folHlink>
        <a:srgbClr val="2E7999"/>
      </a:folHlink>
    </a:clrScheme>
    <a:fontScheme name="UCplus 2021">
      <a:majorFont>
        <a:latin typeface="Gill Sans MT"/>
        <a:ea typeface=""/>
        <a:cs typeface=""/>
      </a:majorFont>
      <a:minorFont>
        <a:latin typeface="Gill Sans MT"/>
        <a:ea typeface=""/>
        <a:cs typeface=""/>
      </a:minorFont>
    </a:fontScheme>
    <a:fmtScheme name="Stribet kant">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plus PowerPoint skabelon 16.9" id="{B8617B17-1DC5-4552-AC92-4D85AF921AEC}" vid="{CBA4D7F5-4552-4948-8051-EDF2A3399BED}"/>
    </a:ext>
  </a:extLst>
</a:theme>
</file>

<file path=ppt/theme/theme5.xml><?xml version="1.0" encoding="utf-8"?>
<a:theme xmlns:a="http://schemas.openxmlformats.org/drawingml/2006/main" name="1_Office-tema">
  <a:themeElements>
    <a:clrScheme name="Færdselsstyrelsen 2">
      <a:dk1>
        <a:srgbClr val="343433"/>
      </a:dk1>
      <a:lt1>
        <a:srgbClr val="FFFFFF"/>
      </a:lt1>
      <a:dk2>
        <a:srgbClr val="4C4D4C"/>
      </a:dk2>
      <a:lt2>
        <a:srgbClr val="E7E6E6"/>
      </a:lt2>
      <a:accent1>
        <a:srgbClr val="244974"/>
      </a:accent1>
      <a:accent2>
        <a:srgbClr val="1F85DC"/>
      </a:accent2>
      <a:accent3>
        <a:srgbClr val="BFDEF0"/>
      </a:accent3>
      <a:accent4>
        <a:srgbClr val="2F5C28"/>
      </a:accent4>
      <a:accent5>
        <a:srgbClr val="F39200"/>
      </a:accent5>
      <a:accent6>
        <a:srgbClr val="DEE1D4"/>
      </a:accent6>
      <a:hlink>
        <a:srgbClr val="F39200"/>
      </a:hlink>
      <a:folHlink>
        <a:srgbClr val="BFDE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ypræsentation.pptx" id="{912BC91A-07FF-42B7-A215-95689525C241}" vid="{15866AF2-249C-49E4-A7A9-3E3EEE23F34A}"/>
    </a:ext>
  </a:extLst>
</a:theme>
</file>

<file path=ppt/theme/theme6.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D6624E3CD10854468FCCE94CAABFFAEB" ma:contentTypeVersion="17" ma:contentTypeDescription="Opret et nyt dokument." ma:contentTypeScope="" ma:versionID="7513db21cb739c5e31dc7bf35aa4566a">
  <xsd:schema xmlns:xsd="http://www.w3.org/2001/XMLSchema" xmlns:xs="http://www.w3.org/2001/XMLSchema" xmlns:p="http://schemas.microsoft.com/office/2006/metadata/properties" xmlns:ns2="e5a614a0-e390-4758-987e-00508b2d8f32" xmlns:ns3="8e01ca8f-5ef1-4f69-bef7-0923966b1c21" targetNamespace="http://schemas.microsoft.com/office/2006/metadata/properties" ma:root="true" ma:fieldsID="87d36121a0a57e8caa824ad18ea8c0b2" ns2:_="" ns3:_="">
    <xsd:import namespace="e5a614a0-e390-4758-987e-00508b2d8f32"/>
    <xsd:import namespace="8e01ca8f-5ef1-4f69-bef7-0923966b1c2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Dato"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a614a0-e390-4758-987e-00508b2d8f3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Dato" ma:index="12" nillable="true" ma:displayName="Dato" ma:format="DateOnly" ma:internalName="Dato">
      <xsd:simpleType>
        <xsd:restriction base="dms:DateTime"/>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Location" ma:index="14"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illedmærker" ma:readOnly="false" ma:fieldId="{5cf76f15-5ced-4ddc-b409-7134ff3c332f}" ma:taxonomyMulti="true" ma:sspId="78d8fed3-eade-4d2d-8e51-d1e1973cc8b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e01ca8f-5ef1-4f69-bef7-0923966b1c21" elementFormDefault="qualified">
    <xsd:import namespace="http://schemas.microsoft.com/office/2006/documentManagement/types"/>
    <xsd:import namespace="http://schemas.microsoft.com/office/infopath/2007/PartnerControls"/>
    <xsd:element name="SharedWithUsers" ma:index="15"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t med detaljer" ma:internalName="SharedWithDetails" ma:readOnly="true">
      <xsd:simpleType>
        <xsd:restriction base="dms:Note">
          <xsd:maxLength value="255"/>
        </xsd:restriction>
      </xsd:simpleType>
    </xsd:element>
    <xsd:element name="TaxCatchAll" ma:index="24" nillable="true" ma:displayName="Taxonomy Catch All Column" ma:hidden="true" ma:list="{022ef22a-6204-49a6-8902-6181c02549c8}" ma:internalName="TaxCatchAll" ma:showField="CatchAllData" ma:web="8e01ca8f-5ef1-4f69-bef7-0923966b1c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o xmlns="e5a614a0-e390-4758-987e-00508b2d8f32" xsi:nil="true"/>
    <SharedWithUsers xmlns="8e01ca8f-5ef1-4f69-bef7-0923966b1c21">
      <UserInfo>
        <DisplayName>Johnny Bendix Bengtson</DisplayName>
        <AccountId>67</AccountId>
        <AccountType/>
      </UserInfo>
      <UserInfo>
        <DisplayName>Jørgen Jæger</DisplayName>
        <AccountId>13</AccountId>
        <AccountType/>
      </UserInfo>
      <UserInfo>
        <DisplayName>Michael Ørum Henriksen</DisplayName>
        <AccountId>122</AccountId>
        <AccountType/>
      </UserInfo>
      <UserInfo>
        <DisplayName>Anne Kolbye</DisplayName>
        <AccountId>6</AccountId>
        <AccountType/>
      </UserInfo>
    </SharedWithUsers>
    <lcf76f155ced4ddcb4097134ff3c332f xmlns="e5a614a0-e390-4758-987e-00508b2d8f32">
      <Terms xmlns="http://schemas.microsoft.com/office/infopath/2007/PartnerControls"/>
    </lcf76f155ced4ddcb4097134ff3c332f>
    <TaxCatchAll xmlns="8e01ca8f-5ef1-4f69-bef7-0923966b1c21" xsi:nil="true"/>
  </documentManagement>
</p:properties>
</file>

<file path=customXml/itemProps1.xml><?xml version="1.0" encoding="utf-8"?>
<ds:datastoreItem xmlns:ds="http://schemas.openxmlformats.org/officeDocument/2006/customXml" ds:itemID="{CAFED68B-C5CC-4AA0-8D80-4415A279B476}">
  <ds:schemaRefs>
    <ds:schemaRef ds:uri="http://schemas.microsoft.com/sharepoint/v3/contenttype/forms"/>
  </ds:schemaRefs>
</ds:datastoreItem>
</file>

<file path=customXml/itemProps2.xml><?xml version="1.0" encoding="utf-8"?>
<ds:datastoreItem xmlns:ds="http://schemas.openxmlformats.org/officeDocument/2006/customXml" ds:itemID="{617EAEE2-6795-4C7B-A610-BFA089F2AA82}">
  <ds:schemaRefs>
    <ds:schemaRef ds:uri="8e01ca8f-5ef1-4f69-bef7-0923966b1c21"/>
    <ds:schemaRef ds:uri="e5a614a0-e390-4758-987e-00508b2d8f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57E3530-7D83-4A83-8D7B-0519F17888EC}">
  <ds:schemaRefs>
    <ds:schemaRef ds:uri="8e01ca8f-5ef1-4f69-bef7-0923966b1c21"/>
    <ds:schemaRef ds:uri="e5a614a0-e390-4758-987e-00508b2d8f3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TUR præsentation (1)</Template>
  <TotalTime>0</TotalTime>
  <Words>3117</Words>
  <Application>Microsoft Office PowerPoint</Application>
  <PresentationFormat>Widescreen</PresentationFormat>
  <Paragraphs>548</Paragraphs>
  <Slides>77</Slides>
  <Notes>5</Notes>
  <HiddenSlides>0</HiddenSlides>
  <MMClips>1</MMClips>
  <ScaleCrop>false</ScaleCrop>
  <HeadingPairs>
    <vt:vector size="6" baseType="variant">
      <vt:variant>
        <vt:lpstr>Benyttede skrifttyper</vt:lpstr>
      </vt:variant>
      <vt:variant>
        <vt:i4>12</vt:i4>
      </vt:variant>
      <vt:variant>
        <vt:lpstr>Tema</vt:lpstr>
      </vt:variant>
      <vt:variant>
        <vt:i4>5</vt:i4>
      </vt:variant>
      <vt:variant>
        <vt:lpstr>Slidetitler</vt:lpstr>
      </vt:variant>
      <vt:variant>
        <vt:i4>77</vt:i4>
      </vt:variant>
    </vt:vector>
  </HeadingPairs>
  <TitlesOfParts>
    <vt:vector size="94" baseType="lpstr">
      <vt:lpstr>Arial</vt:lpstr>
      <vt:lpstr>Arial Black</vt:lpstr>
      <vt:lpstr>Calibri</vt:lpstr>
      <vt:lpstr>Calibri Light</vt:lpstr>
      <vt:lpstr>Georgia</vt:lpstr>
      <vt:lpstr>Gill Sans MT</vt:lpstr>
      <vt:lpstr>inherit</vt:lpstr>
      <vt:lpstr>Italian Plate No2 Expanded</vt:lpstr>
      <vt:lpstr>SymbolMT</vt:lpstr>
      <vt:lpstr>Tahoma</vt:lpstr>
      <vt:lpstr>Verdana</vt:lpstr>
      <vt:lpstr>Wingdings</vt:lpstr>
      <vt:lpstr>Kontortema</vt:lpstr>
      <vt:lpstr>UVM</vt:lpstr>
      <vt:lpstr>1_Kontortema</vt:lpstr>
      <vt:lpstr>Office-tema</vt:lpstr>
      <vt:lpstr>1_Office-tema</vt:lpstr>
      <vt:lpstr>PowerPoint-præsentation</vt:lpstr>
      <vt:lpstr>Dagsorden </vt:lpstr>
      <vt:lpstr>Nyt fra TUR</vt:lpstr>
      <vt:lpstr>NYT FRA TUR</vt:lpstr>
      <vt:lpstr>NYT FRA TUR</vt:lpstr>
      <vt:lpstr>AMU udbud 2022</vt:lpstr>
      <vt:lpstr>NYT FRA TUR </vt:lpstr>
      <vt:lpstr>Grønne puljer</vt:lpstr>
      <vt:lpstr>Grønne puljer</vt:lpstr>
      <vt:lpstr>Grønne puljer</vt:lpstr>
      <vt:lpstr>Grønne puljer</vt:lpstr>
      <vt:lpstr>Grønne puljer</vt:lpstr>
      <vt:lpstr>Grønne puljer</vt:lpstr>
      <vt:lpstr>Grønne puljer</vt:lpstr>
      <vt:lpstr>NYT FRA TUR</vt:lpstr>
      <vt:lpstr>Prøver i AMU </vt:lpstr>
      <vt:lpstr>Prøver i AMU </vt:lpstr>
      <vt:lpstr>Prøver i AMU</vt:lpstr>
      <vt:lpstr>Fremadrettet</vt:lpstr>
      <vt:lpstr> Nyt fra Færdselsstyrelsen </vt:lpstr>
      <vt:lpstr>  lene   claus </vt:lpstr>
      <vt:lpstr>Fokus på sprogkrav</vt:lpstr>
      <vt:lpstr>Nyheder 1</vt:lpstr>
      <vt:lpstr>Kort nyt</vt:lpstr>
      <vt:lpstr>Indhold af supplerende uddannelse - Dialog</vt:lpstr>
      <vt:lpstr>Indhold af supplerende uddannelse - Dialog</vt:lpstr>
      <vt:lpstr>Færdselstyrelsen</vt:lpstr>
      <vt:lpstr>Nyt fra Personbefordring</vt:lpstr>
      <vt:lpstr>Personbefordring</vt:lpstr>
      <vt:lpstr>Analyser</vt:lpstr>
      <vt:lpstr>Kørekort bus</vt:lpstr>
      <vt:lpstr>Nyt fra Lager, havn og terminal </vt:lpstr>
      <vt:lpstr>Lager, Havn og Terminal</vt:lpstr>
      <vt:lpstr>Lager, Havn og Terminal</vt:lpstr>
      <vt:lpstr>Lager, Havn og Terminal</vt:lpstr>
      <vt:lpstr>Lager, Havn og Terminal</vt:lpstr>
      <vt:lpstr>Lager, Havn og Terminal</vt:lpstr>
      <vt:lpstr>Nyt fra Vejgods</vt:lpstr>
      <vt:lpstr>Erfa transport af levende dyr 16 august </vt:lpstr>
      <vt:lpstr>Analysen – udbredelsen af alternative brændstoffer i et 5årig perspektiv. </vt:lpstr>
      <vt:lpstr>Revision af mål Q3</vt:lpstr>
      <vt:lpstr>Nedlagte mål 22/9 </vt:lpstr>
      <vt:lpstr>LUU</vt:lpstr>
      <vt:lpstr> Nye censorvejledninger på kran- og gaffeltruckområdet  </vt:lpstr>
      <vt:lpstr>Nye censorvejledninger kran og gaffeltruck</vt:lpstr>
      <vt:lpstr> Kvalifikationsuddannelse målrettet ukrainske flygtninge </vt:lpstr>
      <vt:lpstr>AMU-kurser målrettet ukrainske flygtninge. </vt:lpstr>
      <vt:lpstr> Indlæg fra skole Camilla Kaare Nielsen, UC Plus</vt:lpstr>
      <vt:lpstr>PowerPoint-præsentation</vt:lpstr>
      <vt:lpstr>Kvalitet, hvorfor?</vt:lpstr>
      <vt:lpstr>Kvalitet, hvad er det? </vt:lpstr>
      <vt:lpstr>Plan – do – check - act</vt:lpstr>
      <vt:lpstr>Værdier der understøtter kvaliteten</vt:lpstr>
      <vt:lpstr>Kvalitet, hvordan kontrolleres det?</vt:lpstr>
      <vt:lpstr>To ISO standarder I UCplus</vt:lpstr>
      <vt:lpstr>Hvordan arbejder vi med kvalitet i dagligdagen?</vt:lpstr>
      <vt:lpstr>Hvad gør vi i praksis?</vt:lpstr>
      <vt:lpstr>Spørgsmål og evt. </vt:lpstr>
      <vt:lpstr>PowerPoint-præsentation</vt:lpstr>
      <vt:lpstr>Nyt fra TUR Forlag</vt:lpstr>
      <vt:lpstr>Siden sidst  </vt:lpstr>
      <vt:lpstr>Køretøjets opbygning genudgivet sommer 2022</vt:lpstr>
      <vt:lpstr>Revision af kurser på Turteori - eksempler på billeder</vt:lpstr>
      <vt:lpstr>Revision af kurser på Turteori - eksempler på billeder</vt:lpstr>
      <vt:lpstr>Revision af kurser på Turteori - eksempler på video</vt:lpstr>
      <vt:lpstr>iBog 4 – ny motor og nye features</vt:lpstr>
      <vt:lpstr>På vej fra forlaget</vt:lpstr>
      <vt:lpstr>Kommunikationskanaler fra TUR Forlag</vt:lpstr>
      <vt:lpstr>TUR  Faglærerkurser 2022</vt:lpstr>
      <vt:lpstr>Tilmeldinger ønskes til: </vt:lpstr>
      <vt:lpstr>Tilmeldinger ønskes til: </vt:lpstr>
      <vt:lpstr>Husk Farligt Gods Konferencen 2022:   </vt:lpstr>
      <vt:lpstr>TUR Kursuskalender 2023  </vt:lpstr>
      <vt:lpstr>PowerPoint-præsentation</vt:lpstr>
      <vt:lpstr>Nyt fra skolerne </vt:lpstr>
      <vt:lpstr>PowerPoint-præsentation</vt:lpstr>
      <vt:lpstr>      Næste dialogmøde:    Onsdag den 9. november Tradium, Ring Djursland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Mogens Ellgaard-Cramer</dc:creator>
  <cp:lastModifiedBy>Michael Ørum Henriksen</cp:lastModifiedBy>
  <cp:revision>1</cp:revision>
  <cp:lastPrinted>2022-05-31T13:30:08Z</cp:lastPrinted>
  <dcterms:created xsi:type="dcterms:W3CDTF">2020-09-14T11:33:43Z</dcterms:created>
  <dcterms:modified xsi:type="dcterms:W3CDTF">2022-09-01T11:39:11Z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0x010100D6624E3CD10854468FCCE94CAABFFAEB</vt:lpwstr>
  </property>
  <property fmtid="{D5CDD505-2E9C-101B-9397-08002B2CF9AE}" pid="3" name="MediaServiceImageTags">
    <vt:lpwstr/>
  </property>
</Properties>
</file>