
<file path=[Content_Types].xml><?xml version="1.0" encoding="utf-8"?>
<Types xmlns="http://schemas.openxmlformats.org/package/2006/content-types">
  <Default Extension="bin" ContentType="image/jpeg"/>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3.xml" ContentType="application/vnd.openxmlformats-officedocument.presentationml.tags+xml"/>
  <Override PartName="/ppt/notesSlides/notesSlide6.xml" ContentType="application/vnd.openxmlformats-officedocument.presentationml.notesSlide+xml"/>
  <Override PartName="/ppt/tags/tag124.xml" ContentType="application/vnd.openxmlformats-officedocument.presentationml.tags+xml"/>
  <Override PartName="/ppt/notesSlides/notesSlide7.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8.xml" ContentType="application/vnd.openxmlformats-officedocument.presentationml.notesSlide+xml"/>
  <Override PartName="/ppt/media/image46.bin" ContentType="image/x-emf"/>
  <Override PartName="/ppt/media/image47.bin" ContentType="image/x-emf"/>
  <Override PartName="/ppt/media/image48.bin" ContentType="image/x-emf"/>
  <Override PartName="/ppt/media/image50.bin" ContentType="image/x-emf"/>
  <Override PartName="/ppt/media/image51.bin" ContentType="image/x-emf"/>
  <Override PartName="/ppt/media/image52.bin" ContentType="image/x-emf"/>
  <Override PartName="/ppt/tags/tag127.xml" ContentType="application/vnd.openxmlformats-officedocument.presentationml.tags+xml"/>
  <Override PartName="/ppt/notesSlides/notesSlide9.xml" ContentType="application/vnd.openxmlformats-officedocument.presentationml.notesSlide+xml"/>
  <Override PartName="/ppt/media/image53.bin" ContentType="image/x-emf"/>
  <Override PartName="/ppt/tags/tag1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4.bin" ContentType="image/x-emf"/>
  <Override PartName="/ppt/media/image55.bin" ContentType="image/x-emf"/>
  <Override PartName="/ppt/tags/tag1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7.bin" ContentType="image/x-emf"/>
  <Override PartName="/ppt/media/image58.bin" ContentType="image/x-emf"/>
  <Override PartName="/ppt/media/image59.bin" ContentType="image/x-emf"/>
  <Override PartName="/ppt/notesSlides/notesSlide16.xml" ContentType="application/vnd.openxmlformats-officedocument.presentationml.notesSlide+xml"/>
  <Override PartName="/ppt/media/image64.bin" ContentType="image/x-emf"/>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 id="2147483728" r:id="rId6"/>
    <p:sldMasterId id="2147483756" r:id="rId7"/>
    <p:sldMasterId id="2147483782" r:id="rId8"/>
    <p:sldMasterId id="2147483827" r:id="rId9"/>
    <p:sldMasterId id="2147483850" r:id="rId10"/>
    <p:sldMasterId id="2147483872" r:id="rId11"/>
    <p:sldMasterId id="2147483884" r:id="rId12"/>
    <p:sldMasterId id="2147483896" r:id="rId13"/>
  </p:sldMasterIdLst>
  <p:notesMasterIdLst>
    <p:notesMasterId r:id="rId133"/>
  </p:notesMasterIdLst>
  <p:sldIdLst>
    <p:sldId id="369" r:id="rId14"/>
    <p:sldId id="1066" r:id="rId15"/>
    <p:sldId id="1065" r:id="rId16"/>
    <p:sldId id="1050" r:id="rId17"/>
    <p:sldId id="1051" r:id="rId18"/>
    <p:sldId id="721" r:id="rId19"/>
    <p:sldId id="1163" r:id="rId20"/>
    <p:sldId id="1052" r:id="rId21"/>
    <p:sldId id="1178" r:id="rId22"/>
    <p:sldId id="810" r:id="rId23"/>
    <p:sldId id="1176" r:id="rId24"/>
    <p:sldId id="1177" r:id="rId25"/>
    <p:sldId id="1053" r:id="rId26"/>
    <p:sldId id="1179" r:id="rId27"/>
    <p:sldId id="262" r:id="rId28"/>
    <p:sldId id="270" r:id="rId29"/>
    <p:sldId id="271" r:id="rId30"/>
    <p:sldId id="272" r:id="rId31"/>
    <p:sldId id="273" r:id="rId32"/>
    <p:sldId id="1180" r:id="rId33"/>
    <p:sldId id="278" r:id="rId34"/>
    <p:sldId id="268" r:id="rId35"/>
    <p:sldId id="280" r:id="rId36"/>
    <p:sldId id="275" r:id="rId37"/>
    <p:sldId id="1181" r:id="rId38"/>
    <p:sldId id="279" r:id="rId39"/>
    <p:sldId id="267" r:id="rId40"/>
    <p:sldId id="1138" r:id="rId41"/>
    <p:sldId id="1140" r:id="rId42"/>
    <p:sldId id="1158" r:id="rId43"/>
    <p:sldId id="1164" r:id="rId44"/>
    <p:sldId id="1139" r:id="rId45"/>
    <p:sldId id="1020" r:id="rId46"/>
    <p:sldId id="385" r:id="rId47"/>
    <p:sldId id="388" r:id="rId48"/>
    <p:sldId id="379" r:id="rId49"/>
    <p:sldId id="1165" r:id="rId50"/>
    <p:sldId id="1046" r:id="rId51"/>
    <p:sldId id="1146" r:id="rId52"/>
    <p:sldId id="1145" r:id="rId53"/>
    <p:sldId id="729" r:id="rId54"/>
    <p:sldId id="1162" r:id="rId55"/>
    <p:sldId id="728" r:id="rId56"/>
    <p:sldId id="258" r:id="rId57"/>
    <p:sldId id="1037" r:id="rId58"/>
    <p:sldId id="946" r:id="rId59"/>
    <p:sldId id="1027" r:id="rId60"/>
    <p:sldId id="891" r:id="rId61"/>
    <p:sldId id="892" r:id="rId62"/>
    <p:sldId id="895" r:id="rId63"/>
    <p:sldId id="952" r:id="rId64"/>
    <p:sldId id="897" r:id="rId65"/>
    <p:sldId id="1048" r:id="rId66"/>
    <p:sldId id="283" r:id="rId67"/>
    <p:sldId id="303" r:id="rId68"/>
    <p:sldId id="304" r:id="rId69"/>
    <p:sldId id="305" r:id="rId70"/>
    <p:sldId id="311" r:id="rId71"/>
    <p:sldId id="312" r:id="rId72"/>
    <p:sldId id="313" r:id="rId73"/>
    <p:sldId id="306" r:id="rId74"/>
    <p:sldId id="1159" r:id="rId75"/>
    <p:sldId id="314" r:id="rId76"/>
    <p:sldId id="315" r:id="rId77"/>
    <p:sldId id="1160" r:id="rId78"/>
    <p:sldId id="309" r:id="rId79"/>
    <p:sldId id="1161" r:id="rId80"/>
    <p:sldId id="1098" r:id="rId81"/>
    <p:sldId id="277" r:id="rId82"/>
    <p:sldId id="1167" r:id="rId83"/>
    <p:sldId id="299" r:id="rId84"/>
    <p:sldId id="1168" r:id="rId85"/>
    <p:sldId id="1169" r:id="rId86"/>
    <p:sldId id="1170" r:id="rId87"/>
    <p:sldId id="294" r:id="rId88"/>
    <p:sldId id="1171" r:id="rId89"/>
    <p:sldId id="1172" r:id="rId90"/>
    <p:sldId id="1173" r:id="rId91"/>
    <p:sldId id="1174" r:id="rId92"/>
    <p:sldId id="276" r:id="rId93"/>
    <p:sldId id="260" r:id="rId94"/>
    <p:sldId id="1147" r:id="rId95"/>
    <p:sldId id="1148" r:id="rId96"/>
    <p:sldId id="1149" r:id="rId97"/>
    <p:sldId id="1150" r:id="rId98"/>
    <p:sldId id="1151" r:id="rId99"/>
    <p:sldId id="1152" r:id="rId100"/>
    <p:sldId id="1153" r:id="rId101"/>
    <p:sldId id="1154" r:id="rId102"/>
    <p:sldId id="1155" r:id="rId103"/>
    <p:sldId id="1026" r:id="rId104"/>
    <p:sldId id="795" r:id="rId105"/>
    <p:sldId id="1084" r:id="rId106"/>
    <p:sldId id="739" r:id="rId107"/>
    <p:sldId id="1100" r:id="rId108"/>
    <p:sldId id="1166" r:id="rId109"/>
    <p:sldId id="256" r:id="rId110"/>
    <p:sldId id="1156" r:id="rId111"/>
    <p:sldId id="1157" r:id="rId112"/>
    <p:sldId id="265" r:id="rId113"/>
    <p:sldId id="1101" r:id="rId114"/>
    <p:sldId id="1102" r:id="rId115"/>
    <p:sldId id="264" r:id="rId116"/>
    <p:sldId id="310" r:id="rId117"/>
    <p:sldId id="308" r:id="rId118"/>
    <p:sldId id="282" r:id="rId119"/>
    <p:sldId id="285" r:id="rId120"/>
    <p:sldId id="287" r:id="rId121"/>
    <p:sldId id="291" r:id="rId122"/>
    <p:sldId id="300" r:id="rId123"/>
    <p:sldId id="307" r:id="rId124"/>
    <p:sldId id="1103" r:id="rId125"/>
    <p:sldId id="1117" r:id="rId126"/>
    <p:sldId id="1104" r:id="rId127"/>
    <p:sldId id="1175" r:id="rId128"/>
    <p:sldId id="1137" r:id="rId129"/>
    <p:sldId id="1105" r:id="rId130"/>
    <p:sldId id="1097" r:id="rId131"/>
    <p:sldId id="1057" r:id="rId132"/>
  </p:sldIdLst>
  <p:sldSz cx="12192000" cy="6858000"/>
  <p:notesSz cx="6792913" cy="99250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57846-D803-EB45-B9FF-A7C1AEFBA445}" v="147" dt="2023-11-08T11:20:07.169"/>
    <p1510:client id="{14248E40-1557-4874-B905-534B2CDC1710}" v="655" dt="2023-11-08T18:20:12.176"/>
    <p1510:client id="{450AC5CC-E98A-E42E-D9BC-4837E4505A36}" v="23" dt="2023-11-08T20:40:32.540"/>
    <p1510:client id="{5854FB7C-46A2-4B61-92AA-D4329B24FEEC}" v="204" dt="2023-11-08T12:16:08.841"/>
    <p1510:client id="{CF9A46D2-7FEC-E11D-4406-D3F2915105F7}" v="55" dt="2023-11-08T20:39:29.055"/>
    <p1510:client id="{E5067C81-D463-4D60-BA55-D5C716B3CAC6}" v="549" vWet="555" dt="2023-11-08T15:29:10.239"/>
    <p1510:client id="{EE4378E4-B380-4D91-92DB-8BF84D50CAE0}" v="72" dt="2023-11-08T16:04:46.40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microsoft.com/office/2015/10/relationships/revisionInfo" Target="revisionInfo.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prod.sitad.dk\dfs\CU3608\faelles\FS\Kvalifikationsuddannelser\AMU%20Dialogm&#248;der\9.%20november%202023\udstedte%20beviser%202022-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rod.sitad.dk\dfs\CU3608\faelles\FS\Kvalifikationsuddannelser\AMU%20Dialogm&#248;der\9.%20november%202023\udstedte%20beviser%202022-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rod.sitad.dk\dfs\CU3608\faelles\FS\Kvalifikationsuddannelser\AMU%20Dialogm&#248;der\9.%20november%202023\udstedte%20beviser%202022-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CUB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0"/>
          <c:order val="0"/>
          <c:tx>
            <c:strRef>
              <c:f>'Opgjort tom oktober 2023'!$C$6</c:f>
              <c:strCache>
                <c:ptCount val="1"/>
                <c:pt idx="0">
                  <c:v>2021-2022</c:v>
                </c:pt>
              </c:strCache>
            </c:strRef>
          </c:tx>
          <c:spPr>
            <a:ln w="28575" cap="rnd">
              <a:solidFill>
                <a:schemeClr val="accent1"/>
              </a:solidFill>
              <a:round/>
            </a:ln>
            <a:effectLst/>
          </c:spPr>
          <c:marker>
            <c:symbol val="none"/>
          </c:marker>
          <c:cat>
            <c:strRef>
              <c:f>'Opgjort tom oktober 2023'!$D$5:$O$5</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2023'!$D$6:$O$6</c:f>
              <c:numCache>
                <c:formatCode>General</c:formatCode>
                <c:ptCount val="12"/>
                <c:pt idx="0">
                  <c:v>1606</c:v>
                </c:pt>
                <c:pt idx="1">
                  <c:v>1530</c:v>
                </c:pt>
                <c:pt idx="2">
                  <c:v>1734</c:v>
                </c:pt>
                <c:pt idx="3">
                  <c:v>1891</c:v>
                </c:pt>
                <c:pt idx="4">
                  <c:v>2078</c:v>
                </c:pt>
                <c:pt idx="5">
                  <c:v>1366</c:v>
                </c:pt>
                <c:pt idx="6">
                  <c:v>1120</c:v>
                </c:pt>
                <c:pt idx="7">
                  <c:v>1689</c:v>
                </c:pt>
                <c:pt idx="8">
                  <c:v>944</c:v>
                </c:pt>
                <c:pt idx="9">
                  <c:v>953</c:v>
                </c:pt>
                <c:pt idx="10">
                  <c:v>1221</c:v>
                </c:pt>
                <c:pt idx="11">
                  <c:v>1409</c:v>
                </c:pt>
              </c:numCache>
            </c:numRef>
          </c:val>
          <c:smooth val="0"/>
          <c:extLst>
            <c:ext xmlns:c16="http://schemas.microsoft.com/office/drawing/2014/chart" uri="{C3380CC4-5D6E-409C-BE32-E72D297353CC}">
              <c16:uniqueId val="{00000000-EEAA-4D22-8355-B4D1FE21850B}"/>
            </c:ext>
          </c:extLst>
        </c:ser>
        <c:ser>
          <c:idx val="1"/>
          <c:order val="1"/>
          <c:tx>
            <c:strRef>
              <c:f>'Opgjort tom oktober 2023'!$C$7</c:f>
              <c:strCache>
                <c:ptCount val="1"/>
                <c:pt idx="0">
                  <c:v>2022-2023</c:v>
                </c:pt>
              </c:strCache>
            </c:strRef>
          </c:tx>
          <c:spPr>
            <a:ln w="28575" cap="rnd">
              <a:solidFill>
                <a:schemeClr val="accent2"/>
              </a:solidFill>
              <a:round/>
            </a:ln>
            <a:effectLst/>
          </c:spPr>
          <c:marker>
            <c:symbol val="none"/>
          </c:marker>
          <c:cat>
            <c:strRef>
              <c:f>'Opgjort tom oktober 2023'!$D$5:$O$5</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2023'!$D$7:$O$7</c:f>
              <c:numCache>
                <c:formatCode>General</c:formatCode>
                <c:ptCount val="12"/>
                <c:pt idx="0">
                  <c:v>2072</c:v>
                </c:pt>
                <c:pt idx="1">
                  <c:v>1077</c:v>
                </c:pt>
                <c:pt idx="2">
                  <c:v>2677</c:v>
                </c:pt>
                <c:pt idx="3">
                  <c:v>2216</c:v>
                </c:pt>
                <c:pt idx="4">
                  <c:v>2187</c:v>
                </c:pt>
                <c:pt idx="5">
                  <c:v>1195</c:v>
                </c:pt>
                <c:pt idx="6">
                  <c:v>1508</c:v>
                </c:pt>
                <c:pt idx="7">
                  <c:v>1622</c:v>
                </c:pt>
                <c:pt idx="8">
                  <c:v>1063</c:v>
                </c:pt>
                <c:pt idx="9">
                  <c:v>821</c:v>
                </c:pt>
                <c:pt idx="10">
                  <c:v>1422</c:v>
                </c:pt>
                <c:pt idx="11">
                  <c:v>1367</c:v>
                </c:pt>
              </c:numCache>
            </c:numRef>
          </c:val>
          <c:smooth val="0"/>
          <c:extLst>
            <c:ext xmlns:c16="http://schemas.microsoft.com/office/drawing/2014/chart" uri="{C3380CC4-5D6E-409C-BE32-E72D297353CC}">
              <c16:uniqueId val="{00000001-EEAA-4D22-8355-B4D1FE21850B}"/>
            </c:ext>
          </c:extLst>
        </c:ser>
        <c:dLbls>
          <c:showLegendKey val="0"/>
          <c:showVal val="0"/>
          <c:showCatName val="0"/>
          <c:showSerName val="0"/>
          <c:showPercent val="0"/>
          <c:showBubbleSize val="0"/>
        </c:dLbls>
        <c:smooth val="0"/>
        <c:axId val="780938368"/>
        <c:axId val="780936568"/>
      </c:lineChart>
      <c:catAx>
        <c:axId val="78093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80936568"/>
        <c:crosses val="autoZero"/>
        <c:auto val="1"/>
        <c:lblAlgn val="ctr"/>
        <c:lblOffset val="100"/>
        <c:noMultiLvlLbl val="0"/>
      </c:catAx>
      <c:valAx>
        <c:axId val="780936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8093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VUB Ialt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0"/>
          <c:order val="0"/>
          <c:tx>
            <c:strRef>
              <c:f>'Opgjort tom oktober 2023'!$C$24</c:f>
              <c:strCache>
                <c:ptCount val="1"/>
                <c:pt idx="0">
                  <c:v>2021-2022</c:v>
                </c:pt>
              </c:strCache>
            </c:strRef>
          </c:tx>
          <c:spPr>
            <a:ln w="28575" cap="rnd">
              <a:solidFill>
                <a:schemeClr val="accent1"/>
              </a:solidFill>
              <a:round/>
            </a:ln>
            <a:effectLst/>
          </c:spPr>
          <c:marker>
            <c:symbol val="none"/>
          </c:marker>
          <c:cat>
            <c:strRef>
              <c:f>'Opgjort tom oktober 2023'!$D$23:$O$23</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2023'!$D$24:$O$24</c:f>
              <c:numCache>
                <c:formatCode>General</c:formatCode>
                <c:ptCount val="12"/>
                <c:pt idx="0">
                  <c:v>673</c:v>
                </c:pt>
                <c:pt idx="1">
                  <c:v>439</c:v>
                </c:pt>
                <c:pt idx="2">
                  <c:v>350</c:v>
                </c:pt>
                <c:pt idx="3">
                  <c:v>419</c:v>
                </c:pt>
                <c:pt idx="4">
                  <c:v>543</c:v>
                </c:pt>
                <c:pt idx="5">
                  <c:v>360</c:v>
                </c:pt>
                <c:pt idx="6">
                  <c:v>266</c:v>
                </c:pt>
                <c:pt idx="7">
                  <c:v>582</c:v>
                </c:pt>
                <c:pt idx="8">
                  <c:v>334</c:v>
                </c:pt>
                <c:pt idx="9">
                  <c:v>341</c:v>
                </c:pt>
                <c:pt idx="10">
                  <c:v>405</c:v>
                </c:pt>
                <c:pt idx="11">
                  <c:v>546</c:v>
                </c:pt>
              </c:numCache>
            </c:numRef>
          </c:val>
          <c:smooth val="0"/>
          <c:extLst>
            <c:ext xmlns:c16="http://schemas.microsoft.com/office/drawing/2014/chart" uri="{C3380CC4-5D6E-409C-BE32-E72D297353CC}">
              <c16:uniqueId val="{00000000-7D8F-4742-83CB-9AA722538916}"/>
            </c:ext>
          </c:extLst>
        </c:ser>
        <c:ser>
          <c:idx val="1"/>
          <c:order val="1"/>
          <c:tx>
            <c:strRef>
              <c:f>'Opgjort tom oktober 2023'!$C$25</c:f>
              <c:strCache>
                <c:ptCount val="1"/>
                <c:pt idx="0">
                  <c:v>2022-2023</c:v>
                </c:pt>
              </c:strCache>
            </c:strRef>
          </c:tx>
          <c:spPr>
            <a:ln w="28575" cap="rnd">
              <a:solidFill>
                <a:schemeClr val="accent2"/>
              </a:solidFill>
              <a:round/>
            </a:ln>
            <a:effectLst/>
          </c:spPr>
          <c:marker>
            <c:symbol val="none"/>
          </c:marker>
          <c:cat>
            <c:strRef>
              <c:f>'Opgjort tom oktober 2023'!$D$23:$O$23</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2023'!$D$25:$O$25</c:f>
              <c:numCache>
                <c:formatCode>General</c:formatCode>
                <c:ptCount val="12"/>
                <c:pt idx="0">
                  <c:v>614</c:v>
                </c:pt>
                <c:pt idx="1">
                  <c:v>299</c:v>
                </c:pt>
                <c:pt idx="2">
                  <c:v>477</c:v>
                </c:pt>
                <c:pt idx="3">
                  <c:v>428</c:v>
                </c:pt>
                <c:pt idx="4">
                  <c:v>482</c:v>
                </c:pt>
                <c:pt idx="5">
                  <c:v>367</c:v>
                </c:pt>
                <c:pt idx="6">
                  <c:v>519</c:v>
                </c:pt>
                <c:pt idx="7">
                  <c:v>432</c:v>
                </c:pt>
                <c:pt idx="8">
                  <c:v>352</c:v>
                </c:pt>
                <c:pt idx="9">
                  <c:v>315</c:v>
                </c:pt>
                <c:pt idx="10">
                  <c:v>509</c:v>
                </c:pt>
                <c:pt idx="11">
                  <c:v>443</c:v>
                </c:pt>
              </c:numCache>
            </c:numRef>
          </c:val>
          <c:smooth val="0"/>
          <c:extLst>
            <c:ext xmlns:c16="http://schemas.microsoft.com/office/drawing/2014/chart" uri="{C3380CC4-5D6E-409C-BE32-E72D297353CC}">
              <c16:uniqueId val="{00000001-7D8F-4742-83CB-9AA722538916}"/>
            </c:ext>
          </c:extLst>
        </c:ser>
        <c:dLbls>
          <c:showLegendKey val="0"/>
          <c:showVal val="0"/>
          <c:showCatName val="0"/>
          <c:showSerName val="0"/>
          <c:showPercent val="0"/>
          <c:showBubbleSize val="0"/>
        </c:dLbls>
        <c:smooth val="0"/>
        <c:axId val="1042437664"/>
        <c:axId val="1042438384"/>
      </c:lineChart>
      <c:catAx>
        <c:axId val="104243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42438384"/>
        <c:crosses val="autoZero"/>
        <c:auto val="1"/>
        <c:lblAlgn val="ctr"/>
        <c:lblOffset val="100"/>
        <c:noMultiLvlLbl val="0"/>
      </c:catAx>
      <c:valAx>
        <c:axId val="1042438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4243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CEP Ialt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0"/>
          <c:order val="0"/>
          <c:tx>
            <c:strRef>
              <c:f>'Opgjort tom oktober 2023'!$C$44</c:f>
              <c:strCache>
                <c:ptCount val="1"/>
                <c:pt idx="0">
                  <c:v>2021-2022</c:v>
                </c:pt>
              </c:strCache>
            </c:strRef>
          </c:tx>
          <c:spPr>
            <a:ln w="28575" cap="rnd">
              <a:solidFill>
                <a:schemeClr val="accent1"/>
              </a:solidFill>
              <a:round/>
            </a:ln>
            <a:effectLst/>
          </c:spPr>
          <c:marker>
            <c:symbol val="none"/>
          </c:marker>
          <c:cat>
            <c:strRef>
              <c:f>'Opgjort tom oktober 2023'!$D$43:$O$43</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2023'!$D$44:$O$44</c:f>
              <c:numCache>
                <c:formatCode>General</c:formatCode>
                <c:ptCount val="12"/>
                <c:pt idx="0">
                  <c:v>269</c:v>
                </c:pt>
                <c:pt idx="1">
                  <c:v>204</c:v>
                </c:pt>
                <c:pt idx="2">
                  <c:v>225</c:v>
                </c:pt>
                <c:pt idx="3">
                  <c:v>310</c:v>
                </c:pt>
                <c:pt idx="4">
                  <c:v>410</c:v>
                </c:pt>
                <c:pt idx="5">
                  <c:v>319</c:v>
                </c:pt>
                <c:pt idx="6">
                  <c:v>260</c:v>
                </c:pt>
                <c:pt idx="7">
                  <c:v>399</c:v>
                </c:pt>
                <c:pt idx="8">
                  <c:v>290</c:v>
                </c:pt>
                <c:pt idx="9">
                  <c:v>347</c:v>
                </c:pt>
                <c:pt idx="10">
                  <c:v>315</c:v>
                </c:pt>
                <c:pt idx="11">
                  <c:v>400</c:v>
                </c:pt>
              </c:numCache>
            </c:numRef>
          </c:val>
          <c:smooth val="0"/>
          <c:extLst>
            <c:ext xmlns:c16="http://schemas.microsoft.com/office/drawing/2014/chart" uri="{C3380CC4-5D6E-409C-BE32-E72D297353CC}">
              <c16:uniqueId val="{00000000-40BD-4178-AF2F-14581B6E51E9}"/>
            </c:ext>
          </c:extLst>
        </c:ser>
        <c:ser>
          <c:idx val="1"/>
          <c:order val="1"/>
          <c:tx>
            <c:strRef>
              <c:f>'Opgjort tom oktober 2023'!$C$45</c:f>
              <c:strCache>
                <c:ptCount val="1"/>
                <c:pt idx="0">
                  <c:v>2022-2023</c:v>
                </c:pt>
              </c:strCache>
            </c:strRef>
          </c:tx>
          <c:spPr>
            <a:ln w="28575" cap="rnd">
              <a:solidFill>
                <a:schemeClr val="accent2"/>
              </a:solidFill>
              <a:round/>
            </a:ln>
            <a:effectLst/>
          </c:spPr>
          <c:marker>
            <c:symbol val="none"/>
          </c:marker>
          <c:cat>
            <c:strRef>
              <c:f>'Opgjort tom oktober 2023'!$D$43:$O$43</c:f>
              <c:strCache>
                <c:ptCount val="12"/>
                <c:pt idx="0">
                  <c:v>november</c:v>
                </c:pt>
                <c:pt idx="1">
                  <c:v>december</c:v>
                </c:pt>
                <c:pt idx="2">
                  <c:v>januar</c:v>
                </c:pt>
                <c:pt idx="3">
                  <c:v>februar</c:v>
                </c:pt>
                <c:pt idx="4">
                  <c:v>marts</c:v>
                </c:pt>
                <c:pt idx="5">
                  <c:v>april</c:v>
                </c:pt>
                <c:pt idx="6">
                  <c:v>maj</c:v>
                </c:pt>
                <c:pt idx="7">
                  <c:v>juni</c:v>
                </c:pt>
                <c:pt idx="8">
                  <c:v>juli</c:v>
                </c:pt>
                <c:pt idx="9">
                  <c:v>august</c:v>
                </c:pt>
                <c:pt idx="10">
                  <c:v>september</c:v>
                </c:pt>
                <c:pt idx="11">
                  <c:v>oktober</c:v>
                </c:pt>
              </c:strCache>
            </c:strRef>
          </c:cat>
          <c:val>
            <c:numRef>
              <c:f>'Opgjort tom oktober 2023'!$D$45:$O$45</c:f>
              <c:numCache>
                <c:formatCode>General</c:formatCode>
                <c:ptCount val="12"/>
                <c:pt idx="0">
                  <c:v>447</c:v>
                </c:pt>
                <c:pt idx="1">
                  <c:v>278</c:v>
                </c:pt>
                <c:pt idx="2">
                  <c:v>362</c:v>
                </c:pt>
                <c:pt idx="3">
                  <c:v>407</c:v>
                </c:pt>
                <c:pt idx="4">
                  <c:v>418</c:v>
                </c:pt>
                <c:pt idx="5">
                  <c:v>285</c:v>
                </c:pt>
                <c:pt idx="6">
                  <c:v>362</c:v>
                </c:pt>
                <c:pt idx="7">
                  <c:v>657</c:v>
                </c:pt>
                <c:pt idx="8">
                  <c:v>469</c:v>
                </c:pt>
                <c:pt idx="9">
                  <c:v>317</c:v>
                </c:pt>
                <c:pt idx="10">
                  <c:v>562</c:v>
                </c:pt>
                <c:pt idx="11">
                  <c:v>553</c:v>
                </c:pt>
              </c:numCache>
            </c:numRef>
          </c:val>
          <c:smooth val="0"/>
          <c:extLst>
            <c:ext xmlns:c16="http://schemas.microsoft.com/office/drawing/2014/chart" uri="{C3380CC4-5D6E-409C-BE32-E72D297353CC}">
              <c16:uniqueId val="{00000001-40BD-4178-AF2F-14581B6E51E9}"/>
            </c:ext>
          </c:extLst>
        </c:ser>
        <c:dLbls>
          <c:showLegendKey val="0"/>
          <c:showVal val="0"/>
          <c:showCatName val="0"/>
          <c:showSerName val="0"/>
          <c:showPercent val="0"/>
          <c:showBubbleSize val="0"/>
        </c:dLbls>
        <c:smooth val="0"/>
        <c:axId val="980692952"/>
        <c:axId val="980691872"/>
      </c:lineChart>
      <c:catAx>
        <c:axId val="98069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80691872"/>
        <c:crosses val="autoZero"/>
        <c:auto val="1"/>
        <c:lblAlgn val="ctr"/>
        <c:lblOffset val="100"/>
        <c:noMultiLvlLbl val="0"/>
      </c:catAx>
      <c:valAx>
        <c:axId val="980691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80692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3597" cy="497976"/>
          </a:xfrm>
          <a:prstGeom prst="rect">
            <a:avLst/>
          </a:prstGeom>
        </p:spPr>
        <p:txBody>
          <a:bodyPr vert="horz" lIns="91815" tIns="45907" rIns="91815" bIns="45907" rtlCol="0"/>
          <a:lstStyle>
            <a:lvl1pPr algn="l">
              <a:defRPr sz="1200"/>
            </a:lvl1pPr>
          </a:lstStyle>
          <a:p>
            <a:endParaRPr lang="da-DK"/>
          </a:p>
        </p:txBody>
      </p:sp>
      <p:sp>
        <p:nvSpPr>
          <p:cNvPr id="3" name="Pladsholder til dato 2"/>
          <p:cNvSpPr>
            <a:spLocks noGrp="1"/>
          </p:cNvSpPr>
          <p:nvPr>
            <p:ph type="dt" idx="1"/>
          </p:nvPr>
        </p:nvSpPr>
        <p:spPr>
          <a:xfrm>
            <a:off x="3847745" y="0"/>
            <a:ext cx="2943597" cy="497976"/>
          </a:xfrm>
          <a:prstGeom prst="rect">
            <a:avLst/>
          </a:prstGeom>
        </p:spPr>
        <p:txBody>
          <a:bodyPr vert="horz" lIns="91815" tIns="45907" rIns="91815" bIns="45907" rtlCol="0"/>
          <a:lstStyle>
            <a:lvl1pPr algn="r">
              <a:defRPr sz="1200"/>
            </a:lvl1pPr>
          </a:lstStyle>
          <a:p>
            <a:fld id="{B90C463E-3210-BD49-B37D-FAD6B6FBDE9C}" type="datetimeFigureOut">
              <a:rPr lang="da-DK" smtClean="0"/>
              <a:t>09-11-2023</a:t>
            </a:fld>
            <a:endParaRPr lang="da-DK"/>
          </a:p>
        </p:txBody>
      </p:sp>
      <p:sp>
        <p:nvSpPr>
          <p:cNvPr id="4" name="Pladsholder til slidebillede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815" tIns="45907" rIns="91815" bIns="45907" rtlCol="0" anchor="ctr"/>
          <a:lstStyle/>
          <a:p>
            <a:endParaRPr lang="da-DK"/>
          </a:p>
        </p:txBody>
      </p:sp>
      <p:sp>
        <p:nvSpPr>
          <p:cNvPr id="5" name="Pladsholder til noter 4"/>
          <p:cNvSpPr>
            <a:spLocks noGrp="1"/>
          </p:cNvSpPr>
          <p:nvPr>
            <p:ph type="body" sz="quarter" idx="3"/>
          </p:nvPr>
        </p:nvSpPr>
        <p:spPr>
          <a:xfrm>
            <a:off x="679292" y="4776432"/>
            <a:ext cx="5434330" cy="3907989"/>
          </a:xfrm>
          <a:prstGeom prst="rect">
            <a:avLst/>
          </a:prstGeom>
        </p:spPr>
        <p:txBody>
          <a:bodyPr vert="horz" lIns="91815" tIns="45907" rIns="91815" bIns="4590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7076"/>
            <a:ext cx="2943597" cy="497975"/>
          </a:xfrm>
          <a:prstGeom prst="rect">
            <a:avLst/>
          </a:prstGeom>
        </p:spPr>
        <p:txBody>
          <a:bodyPr vert="horz" lIns="91815" tIns="45907" rIns="91815" bIns="45907" rtlCol="0" anchor="b"/>
          <a:lstStyle>
            <a:lvl1pPr algn="l">
              <a:defRPr sz="1200"/>
            </a:lvl1pPr>
          </a:lstStyle>
          <a:p>
            <a:endParaRPr lang="da-DK"/>
          </a:p>
        </p:txBody>
      </p:sp>
      <p:sp>
        <p:nvSpPr>
          <p:cNvPr id="7" name="Pladsholder til slidenummer 6"/>
          <p:cNvSpPr>
            <a:spLocks noGrp="1"/>
          </p:cNvSpPr>
          <p:nvPr>
            <p:ph type="sldNum" sz="quarter" idx="5"/>
          </p:nvPr>
        </p:nvSpPr>
        <p:spPr>
          <a:xfrm>
            <a:off x="3847745" y="9427076"/>
            <a:ext cx="2943597" cy="497975"/>
          </a:xfrm>
          <a:prstGeom prst="rect">
            <a:avLst/>
          </a:prstGeom>
        </p:spPr>
        <p:txBody>
          <a:bodyPr vert="horz" lIns="91815" tIns="45907" rIns="91815" bIns="45907"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369370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dirty="0"/>
              <a:t>Dagsorden</a:t>
            </a:r>
          </a:p>
        </p:txBody>
      </p:sp>
      <p:sp>
        <p:nvSpPr>
          <p:cNvPr id="4" name="Slide Number Placeholder 3"/>
          <p:cNvSpPr>
            <a:spLocks noGrp="1"/>
          </p:cNvSpPr>
          <p:nvPr>
            <p:ph type="sldNum" sz="quarter" idx="5"/>
          </p:nvPr>
        </p:nvSpPr>
        <p:spPr/>
        <p:txBody>
          <a:bodyPr/>
          <a:lstStyle/>
          <a:p>
            <a:fld id="{A16CFAD1-D197-4A88-B173-A6412E995EE5}" type="slidenum">
              <a:rPr lang="da-DK"/>
              <a:pPr/>
              <a:t>19</a:t>
            </a:fld>
            <a:endParaRPr lang="da-DK" dirty="0"/>
          </a:p>
        </p:txBody>
      </p:sp>
    </p:spTree>
    <p:extLst>
      <p:ext uri="{BB962C8B-B14F-4D97-AF65-F5344CB8AC3E}">
        <p14:creationId xmlns:p14="http://schemas.microsoft.com/office/powerpoint/2010/main" val="201970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4329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238457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4089569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818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25</a:t>
            </a:fld>
            <a:endParaRPr lang="en-GB"/>
          </a:p>
        </p:txBody>
      </p:sp>
    </p:spTree>
    <p:extLst>
      <p:ext uri="{BB962C8B-B14F-4D97-AF65-F5344CB8AC3E}">
        <p14:creationId xmlns:p14="http://schemas.microsoft.com/office/powerpoint/2010/main" val="1501271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3718039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29</a:t>
            </a:fld>
            <a:endParaRPr lang="da-DK"/>
          </a:p>
        </p:txBody>
      </p:sp>
    </p:spTree>
    <p:extLst>
      <p:ext uri="{BB962C8B-B14F-4D97-AF65-F5344CB8AC3E}">
        <p14:creationId xmlns:p14="http://schemas.microsoft.com/office/powerpoint/2010/main" val="2219955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At man </a:t>
            </a:r>
            <a:r>
              <a:rPr lang="da-DK" err="1"/>
              <a:t>bla</a:t>
            </a:r>
            <a:r>
              <a:rPr lang="da-DK"/>
              <a:t>. kan bytte sin 6 ugers selvvalgt til 6 ugers </a:t>
            </a:r>
            <a:r>
              <a:rPr lang="da-DK" err="1"/>
              <a:t>uddannelsesafaftale</a:t>
            </a:r>
            <a:r>
              <a:rPr lang="da-DK"/>
              <a:t>. EUV1 / EUV2</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31</a:t>
            </a:fld>
            <a:endParaRPr lang="da-DK"/>
          </a:p>
        </p:txBody>
      </p:sp>
    </p:spTree>
    <p:extLst>
      <p:ext uri="{BB962C8B-B14F-4D97-AF65-F5344CB8AC3E}">
        <p14:creationId xmlns:p14="http://schemas.microsoft.com/office/powerpoint/2010/main" val="361400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33</a:t>
            </a:fld>
            <a:endParaRPr lang="da-DK"/>
          </a:p>
        </p:txBody>
      </p:sp>
    </p:spTree>
    <p:extLst>
      <p:ext uri="{BB962C8B-B14F-4D97-AF65-F5344CB8AC3E}">
        <p14:creationId xmlns:p14="http://schemas.microsoft.com/office/powerpoint/2010/main" val="148554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a:t>
            </a:fld>
            <a:endParaRPr lang="da-DK"/>
          </a:p>
        </p:txBody>
      </p:sp>
    </p:spTree>
    <p:extLst>
      <p:ext uri="{BB962C8B-B14F-4D97-AF65-F5344CB8AC3E}">
        <p14:creationId xmlns:p14="http://schemas.microsoft.com/office/powerpoint/2010/main" val="2747061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FCEV – </a:t>
            </a:r>
            <a:r>
              <a:rPr lang="da-DK" err="1"/>
              <a:t>fuel</a:t>
            </a:r>
            <a:r>
              <a:rPr lang="da-DK"/>
              <a:t> </a:t>
            </a:r>
            <a:r>
              <a:rPr lang="da-DK" err="1"/>
              <a:t>cell</a:t>
            </a:r>
            <a:r>
              <a:rPr lang="da-DK"/>
              <a:t> </a:t>
            </a:r>
            <a:r>
              <a:rPr lang="da-DK" err="1"/>
              <a:t>electric</a:t>
            </a:r>
            <a:r>
              <a:rPr lang="da-DK"/>
              <a:t> </a:t>
            </a:r>
            <a:r>
              <a:rPr lang="da-DK" err="1"/>
              <a:t>vehicles</a:t>
            </a:r>
            <a:r>
              <a:rPr lang="da-DK"/>
              <a:t> (brint) </a:t>
            </a:r>
          </a:p>
        </p:txBody>
      </p:sp>
      <p:sp>
        <p:nvSpPr>
          <p:cNvPr id="4" name="Pladsholder til slidenummer 3"/>
          <p:cNvSpPr>
            <a:spLocks noGrp="1"/>
          </p:cNvSpPr>
          <p:nvPr>
            <p:ph type="sldNum" sz="quarter" idx="5"/>
          </p:nvPr>
        </p:nvSpPr>
        <p:spPr/>
        <p:txBody>
          <a:bodyPr/>
          <a:lstStyle/>
          <a:p>
            <a:fld id="{6F5BA3CA-EDEA-9640-9DE9-67353A2055FE}" type="slidenum">
              <a:rPr lang="da-DK" smtClean="0"/>
              <a:t>44</a:t>
            </a:fld>
            <a:endParaRPr lang="da-DK"/>
          </a:p>
        </p:txBody>
      </p:sp>
    </p:spTree>
    <p:extLst>
      <p:ext uri="{BB962C8B-B14F-4D97-AF65-F5344CB8AC3E}">
        <p14:creationId xmlns:p14="http://schemas.microsoft.com/office/powerpoint/2010/main" val="184778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Fædselesstyrelsen</a:t>
            </a:r>
            <a:r>
              <a:rPr lang="da-DK"/>
              <a:t> har i samarbejde med vejdirektoratet, lavet et større arbejde med særtransport reglerne. Bl.a. På baggrund af ønsker fra transportbranchen.  Der har været et større analyse arbejde </a:t>
            </a:r>
            <a:r>
              <a:rPr lang="da-DK" err="1"/>
              <a:t>ifht</a:t>
            </a:r>
            <a:r>
              <a:rPr lang="da-DK"/>
              <a:t>. Færdselssikkerhed og vejinfrastruktur. Der har været 2 ændringen senest i 1 juli 2022.  Ændringerne berører den tekniske del af bekendtgørelsen, pga. udviklingen af køretøjer og en erkendelse af at gældende regler ikke fungerer hensigtsmæssigt</a:t>
            </a:r>
          </a:p>
        </p:txBody>
      </p:sp>
      <p:sp>
        <p:nvSpPr>
          <p:cNvPr id="4" name="Pladsholder til slidenummer 3"/>
          <p:cNvSpPr>
            <a:spLocks noGrp="1"/>
          </p:cNvSpPr>
          <p:nvPr>
            <p:ph type="sldNum" sz="quarter" idx="5"/>
          </p:nvPr>
        </p:nvSpPr>
        <p:spPr/>
        <p:txBody>
          <a:bodyPr/>
          <a:lstStyle/>
          <a:p>
            <a:fld id="{6F5BA3CA-EDEA-9640-9DE9-67353A2055FE}" type="slidenum">
              <a:rPr lang="da-DK" smtClean="0"/>
              <a:t>46</a:t>
            </a:fld>
            <a:endParaRPr lang="da-DK"/>
          </a:p>
        </p:txBody>
      </p:sp>
    </p:spTree>
    <p:extLst>
      <p:ext uri="{BB962C8B-B14F-4D97-AF65-F5344CB8AC3E}">
        <p14:creationId xmlns:p14="http://schemas.microsoft.com/office/powerpoint/2010/main" val="19061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Modulvogntog har i 2023 15 års jubilæum (2008) Der findes over 1350 modulvogns enheder i DK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47</a:t>
            </a:fld>
            <a:endParaRPr lang="da-DK"/>
          </a:p>
        </p:txBody>
      </p:sp>
    </p:spTree>
    <p:extLst>
      <p:ext uri="{BB962C8B-B14F-4D97-AF65-F5344CB8AC3E}">
        <p14:creationId xmlns:p14="http://schemas.microsoft.com/office/powerpoint/2010/main" val="140790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Som sagt har vi lanceret dette på vores hjemmeside, og vi glæder os til at komme i gang med at få appen i funktion ude hos jer, og virksomhederne.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Flere virksomheder har allerede henvendt sig, og der er også nogle enkelte med her i dag.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Appen TUR Transport er den nye digitale uddannelsesbog, som erstatter den fysiske uddannelsesbog som I kender til i papirform i dag. </a:t>
            </a:r>
          </a:p>
        </p:txBody>
      </p:sp>
      <p:sp>
        <p:nvSpPr>
          <p:cNvPr id="4" name="Pladsholder til slidenummer 3"/>
          <p:cNvSpPr>
            <a:spLocks noGrp="1"/>
          </p:cNvSpPr>
          <p:nvPr>
            <p:ph type="sldNum" sz="quarter" idx="5"/>
          </p:nvPr>
        </p:nvSpPr>
        <p:spPr/>
        <p:txBody>
          <a:bodyPr/>
          <a:lstStyle/>
          <a:p>
            <a:fld id="{6F5BA3CA-EDEA-9640-9DE9-67353A2055FE}" type="slidenum">
              <a:rPr lang="da-DK" smtClean="0"/>
              <a:t>103</a:t>
            </a:fld>
            <a:endParaRPr lang="da-DK"/>
          </a:p>
        </p:txBody>
      </p:sp>
    </p:spTree>
    <p:extLst>
      <p:ext uri="{BB962C8B-B14F-4D97-AF65-F5344CB8AC3E}">
        <p14:creationId xmlns:p14="http://schemas.microsoft.com/office/powerpoint/2010/main" val="3528987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TUR Transport erstatter den fysiske uddannelsesbog for følgende uddannelser på transportområdet:</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Vejgodstransport uddannelsen</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Kranføreruddannelsen</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Lager og terminaluddannelsen.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 øvrige transportuddannelser skal fortsat anvende fysiske uddannelsesbog. Hvornår de uddannelser skal overgå til en digital uddannelsesbog, vides ikke på nuværende tidspunkt, men det overvejes hvornår det skal sættes i gang.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Herudover har TUR også udviklet en app til ambulancebehandleruddannelsen, som ligeledes også skal erstatte den fysiske uddannelsesbog her. Denne app er også tilgængelig i app store, og er på vej til at blive lanceret til elever og virksomheder.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Webinaret her i dag er primært rettet mod skolerne. Vi vil give jer et indspark til funktionaliteten i appen, så I er forberedt til at kunne bringe igangsættelsen af appen til lærlingene videre. Der er lavet en introfilm til brugen af appen som vi viser jer senere, ligeledes instruktionsmateriale til eleverne.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Formålet med udviklingen af appen TUR Transport er at vi som fagligt udvalg naturligvis gerne vil støtte op om den kommunikation der skal være med til at hjælpe lærlingens progression i uddannelsen imellem skole, lærling og virksomhed. Ligeledes håber vi også at denne app her kan være med til at give lærlinge og virksomheder et bedre overblik over hele uddannelsen. Dette er blandt andet også blevet pointerede som et af midlerne til at undgå frafald i den udarbejdede frafaldsanalyse.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104</a:t>
            </a:fld>
            <a:endParaRPr lang="da-DK"/>
          </a:p>
        </p:txBody>
      </p:sp>
    </p:spTree>
    <p:extLst>
      <p:ext uri="{BB962C8B-B14F-4D97-AF65-F5344CB8AC3E}">
        <p14:creationId xmlns:p14="http://schemas.microsoft.com/office/powerpoint/2010/main" val="1274465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TUR har udviklet en lille intro film omhandlende brugen af appen, primært rettet mod lærlingene. Lad os se nærmere på denne film.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HUSK vær obs på at videoen skal kunne ses i delingen og høres.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105</a:t>
            </a:fld>
            <a:endParaRPr lang="da-DK"/>
          </a:p>
        </p:txBody>
      </p:sp>
    </p:spTree>
    <p:extLst>
      <p:ext uri="{BB962C8B-B14F-4D97-AF65-F5344CB8AC3E}">
        <p14:creationId xmlns:p14="http://schemas.microsoft.com/office/powerpoint/2010/main" val="141780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Nu er 1. erklæring om oplæring oprettet. Der kan her på appen ses de forskellige oplæringsmål til den valgte uddannelse. Det er de samme oplæringsmål for alle oplæringsperioderne.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Ud for de enkelte oplæringsmål kan I se et tal. Når der klikkes her i appen vil der kunne ses følgende:</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0= Lærlingen har ikke arbejdet med teamet</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1= I mindre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2= I nogen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3= I høj grad</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Denne oversigt er også synlig for den oplæringsansvarlige, når denne udfylder erklæring om oplæring på den fremsendte mail.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har en status oversigt, så lærlingen kan følge med på en status for den enkelte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106</a:t>
            </a:fld>
            <a:endParaRPr lang="da-DK"/>
          </a:p>
        </p:txBody>
      </p:sp>
    </p:spTree>
    <p:extLst>
      <p:ext uri="{BB962C8B-B14F-4D97-AF65-F5344CB8AC3E}">
        <p14:creationId xmlns:p14="http://schemas.microsoft.com/office/powerpoint/2010/main" val="111060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ser her på den mail som automatisk er blevet tilsendt til den oplæringsansvarlige. Her kan der ses navnet på lærlingen, og lærlingens slutdato for oplæringsperioden.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 oplæringsansvarlige får adgang til erklæringen via klikke på her</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107</a:t>
            </a:fld>
            <a:endParaRPr lang="da-DK"/>
          </a:p>
        </p:txBody>
      </p:sp>
    </p:spTree>
    <p:extLst>
      <p:ext uri="{BB962C8B-B14F-4D97-AF65-F5344CB8AC3E}">
        <p14:creationId xmlns:p14="http://schemas.microsoft.com/office/powerpoint/2010/main" val="4292341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ser I hvorledes erklæringen om oplæring ser ud for den oplæringsansvarlige. Der skal prikkes ind på hvilket niveau lærlingen har opnået læringsmålet. Niveauet er angivet ude i den blå bjælke, her angivet efter klik.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Jo længere frem i de enkelte oplæringsperioder lærlingen kommer vil der angivet hvilket niveau lærlingen havde ud for hvert enkelt læringsmål ved sidste oplæringsperiode. Feltet vil der være skraveret.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108</a:t>
            </a:fld>
            <a:endParaRPr lang="da-DK"/>
          </a:p>
        </p:txBody>
      </p:sp>
    </p:spTree>
    <p:extLst>
      <p:ext uri="{BB962C8B-B14F-4D97-AF65-F5344CB8AC3E}">
        <p14:creationId xmlns:p14="http://schemas.microsoft.com/office/powerpoint/2010/main" val="982605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 pågældende kontaktlærer på skolen modtager denne mail, og kan tilgå erklæringen om oplæring ved klik på det angivne her.</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109</a:t>
            </a:fld>
            <a:endParaRPr lang="da-DK"/>
          </a:p>
        </p:txBody>
      </p:sp>
    </p:spTree>
    <p:extLst>
      <p:ext uri="{BB962C8B-B14F-4D97-AF65-F5344CB8AC3E}">
        <p14:creationId xmlns:p14="http://schemas.microsoft.com/office/powerpoint/2010/main" val="407276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a:t>
            </a:fld>
            <a:endParaRPr lang="da-DK"/>
          </a:p>
        </p:txBody>
      </p:sp>
    </p:spTree>
    <p:extLst>
      <p:ext uri="{BB962C8B-B14F-4D97-AF65-F5344CB8AC3E}">
        <p14:creationId xmlns:p14="http://schemas.microsoft.com/office/powerpoint/2010/main" val="1535943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vises et eksempel på et overblik.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kan ses hvilken uddannelse det drejer sig om.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Hvilken oplæringsperiode og slutdato for denne samt om den er modtaget af skolen.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 enkelte oplæringserklæringer kan ses, men der kan ikke ændres i disse.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110</a:t>
            </a:fld>
            <a:endParaRPr lang="da-DK"/>
          </a:p>
        </p:txBody>
      </p:sp>
    </p:spTree>
    <p:extLst>
      <p:ext uri="{BB962C8B-B14F-4D97-AF65-F5344CB8AC3E}">
        <p14:creationId xmlns:p14="http://schemas.microsoft.com/office/powerpoint/2010/main" val="509149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111</a:t>
            </a:fld>
            <a:endParaRPr lang="da-DK"/>
          </a:p>
        </p:txBody>
      </p:sp>
    </p:spTree>
    <p:extLst>
      <p:ext uri="{BB962C8B-B14F-4D97-AF65-F5344CB8AC3E}">
        <p14:creationId xmlns:p14="http://schemas.microsoft.com/office/powerpoint/2010/main" val="294346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113</a:t>
            </a:fld>
            <a:endParaRPr lang="da-DK"/>
          </a:p>
        </p:txBody>
      </p:sp>
    </p:spTree>
    <p:extLst>
      <p:ext uri="{BB962C8B-B14F-4D97-AF65-F5344CB8AC3E}">
        <p14:creationId xmlns:p14="http://schemas.microsoft.com/office/powerpoint/2010/main" val="219192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114</a:t>
            </a:fld>
            <a:endParaRPr lang="da-DK"/>
          </a:p>
        </p:txBody>
      </p:sp>
    </p:spTree>
    <p:extLst>
      <p:ext uri="{BB962C8B-B14F-4D97-AF65-F5344CB8AC3E}">
        <p14:creationId xmlns:p14="http://schemas.microsoft.com/office/powerpoint/2010/main" val="321934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5</a:t>
            </a:fld>
            <a:endParaRPr lang="da-DK"/>
          </a:p>
        </p:txBody>
      </p:sp>
    </p:spTree>
    <p:extLst>
      <p:ext uri="{BB962C8B-B14F-4D97-AF65-F5344CB8AC3E}">
        <p14:creationId xmlns:p14="http://schemas.microsoft.com/office/powerpoint/2010/main" val="2391677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BA3CA-EDEA-9640-9DE9-67353A2055F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2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366809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300058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a:t>Dagsorden</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a:pPr/>
              <a:t>17</a:t>
            </a:fld>
            <a:endParaRPr lang="da-DK" dirty="0"/>
          </a:p>
        </p:txBody>
      </p:sp>
    </p:spTree>
    <p:extLst>
      <p:ext uri="{BB962C8B-B14F-4D97-AF65-F5344CB8AC3E}">
        <p14:creationId xmlns:p14="http://schemas.microsoft.com/office/powerpoint/2010/main" val="168733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a:t>Dagsorden</a:t>
            </a:r>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a:pPr/>
              <a:t>18</a:t>
            </a:fld>
            <a:endParaRPr lang="da-DK" dirty="0"/>
          </a:p>
        </p:txBody>
      </p:sp>
    </p:spTree>
    <p:extLst>
      <p:ext uri="{BB962C8B-B14F-4D97-AF65-F5344CB8AC3E}">
        <p14:creationId xmlns:p14="http://schemas.microsoft.com/office/powerpoint/2010/main" val="2702708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AF835-3ED6-AD18-A4E0-FC021577FB51}"/>
              </a:ext>
            </a:extLst>
          </p:cNvPr>
          <p:cNvSpPr>
            <a:spLocks noGrp="1"/>
          </p:cNvSpPr>
          <p:nvPr>
            <p:ph type="ctrTitle"/>
          </p:nvPr>
        </p:nvSpPr>
        <p:spPr>
          <a:xfrm>
            <a:off x="1524000" y="773113"/>
            <a:ext cx="9144000" cy="2387600"/>
          </a:xfrm>
        </p:spPr>
        <p:txBody>
          <a:bodyPr anchor="b">
            <a:normAutofit/>
          </a:bodyPr>
          <a:lstStyle>
            <a:lvl1pPr algn="ctr">
              <a:defRPr sz="5000"/>
            </a:lvl1pPr>
          </a:lstStyle>
          <a:p>
            <a:r>
              <a:rPr lang="da-DK"/>
              <a:t>Klik for at redigere titeltypografien i masteren</a:t>
            </a:r>
          </a:p>
        </p:txBody>
      </p:sp>
      <p:sp>
        <p:nvSpPr>
          <p:cNvPr id="3" name="Undertitel 2">
            <a:extLst>
              <a:ext uri="{FF2B5EF4-FFF2-40B4-BE49-F238E27FC236}">
                <a16:creationId xmlns:a16="http://schemas.microsoft.com/office/drawing/2014/main" id="{E1ED2D76-04B7-E5F1-71D2-85857169DE1C}"/>
              </a:ext>
            </a:extLst>
          </p:cNvPr>
          <p:cNvSpPr>
            <a:spLocks noGrp="1"/>
          </p:cNvSpPr>
          <p:nvPr>
            <p:ph type="subTitle" idx="1"/>
          </p:nvPr>
        </p:nvSpPr>
        <p:spPr>
          <a:xfrm>
            <a:off x="1524000" y="3420837"/>
            <a:ext cx="9144000" cy="605064"/>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2800" y="299857"/>
            <a:ext cx="1930400" cy="337820"/>
          </a:xfrm>
          <a:prstGeom prst="rect">
            <a:avLst/>
          </a:prstGeom>
        </p:spPr>
      </p:pic>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00067"/>
            <a:ext cx="12192000" cy="2457933"/>
          </a:xfrm>
          <a:prstGeom prst="rect">
            <a:avLst/>
          </a:prstGeom>
        </p:spPr>
      </p:pic>
    </p:spTree>
    <p:extLst>
      <p:ext uri="{BB962C8B-B14F-4D97-AF65-F5344CB8AC3E}">
        <p14:creationId xmlns:p14="http://schemas.microsoft.com/office/powerpoint/2010/main" val="3803807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accent3"/>
                </a:solidFill>
              </a:defRPr>
            </a:lvl1pPr>
          </a:lstStyle>
          <a:p>
            <a:r>
              <a:rPr lang="da-DK" noProof="0"/>
              <a:t>Klik for at indsætte agenda titel</a:t>
            </a:r>
          </a:p>
        </p:txBody>
      </p:sp>
      <p:sp>
        <p:nvSpPr>
          <p:cNvPr id="7" name="Text Placeholder 2"/>
          <p:cNvSpPr>
            <a:spLocks noGrp="1"/>
          </p:cNvSpPr>
          <p:nvPr>
            <p:ph type="body" sz="quarter" idx="13" hasCustomPrompt="1"/>
          </p:nvPr>
        </p:nvSpPr>
        <p:spPr>
          <a:xfrm>
            <a:off x="576000" y="2345166"/>
            <a:ext cx="11039999" cy="3162749"/>
          </a:xfrm>
        </p:spPr>
        <p:txBody>
          <a:bodyPr/>
          <a:lstStyle>
            <a:lvl1pPr marL="468000" indent="-468000">
              <a:buFont typeface="+mj-lt"/>
              <a:buAutoNum type="arabicPeriod"/>
              <a:defRPr sz="2000" b="1">
                <a:solidFill>
                  <a:schemeClr val="accent3"/>
                </a:solidFill>
              </a:defRPr>
            </a:lvl1pPr>
            <a:lvl2pPr marL="468000" indent="0">
              <a:spcBef>
                <a:spcPts val="1200"/>
              </a:spcBef>
              <a:buFont typeface="Arial" panose="020B0604020202020204" pitchFamily="34" charset="0"/>
              <a:buChar char="​"/>
              <a:defRPr sz="2000" b="1">
                <a:solidFill>
                  <a:schemeClr val="accent3"/>
                </a:solidFill>
              </a:defRPr>
            </a:lvl2pPr>
            <a:lvl3pPr marL="468000" indent="0">
              <a:spcBef>
                <a:spcPts val="1200"/>
              </a:spcBef>
              <a:buFont typeface="Arial" panose="020B0604020202020204" pitchFamily="34" charset="0"/>
              <a:buChar char="​"/>
              <a:defRPr sz="2000" b="1">
                <a:solidFill>
                  <a:schemeClr val="accent1"/>
                </a:solidFill>
              </a:defRPr>
            </a:lvl3pPr>
            <a:lvl4pPr marL="457200" indent="-457200">
              <a:spcBef>
                <a:spcPts val="1200"/>
              </a:spcBef>
              <a:buFont typeface="+mj-lt"/>
              <a:buAutoNum type="arabicPeriod"/>
              <a:defRPr sz="2000" b="1">
                <a:solidFill>
                  <a:schemeClr val="accent3"/>
                </a:solidFill>
              </a:defRPr>
            </a:lvl4pPr>
            <a:lvl5pPr marL="468000" indent="0">
              <a:spcBef>
                <a:spcPts val="1200"/>
              </a:spcBef>
              <a:buFont typeface="Arial" panose="020B0604020202020204" pitchFamily="34" charset="0"/>
              <a:buChar char="​"/>
              <a:defRPr sz="2000" b="1">
                <a:solidFill>
                  <a:schemeClr val="accent3"/>
                </a:solidFill>
              </a:defRPr>
            </a:lvl5pPr>
            <a:lvl6pPr marL="468000" indent="0">
              <a:spcBef>
                <a:spcPts val="1200"/>
              </a:spcBef>
              <a:buFont typeface="Arial" panose="020B0604020202020204" pitchFamily="34" charset="0"/>
              <a:buChar char="​"/>
              <a:defRPr sz="2000" b="1">
                <a:solidFill>
                  <a:schemeClr val="accent1"/>
                </a:solidFill>
              </a:defRPr>
            </a:lvl6pPr>
            <a:lvl7pPr marL="0" indent="0">
              <a:spcBef>
                <a:spcPts val="1200"/>
              </a:spcBef>
              <a:buFont typeface="Arial" panose="020B0604020202020204" pitchFamily="34" charset="0"/>
              <a:buChar char="​"/>
              <a:defRPr sz="2000"/>
            </a:lvl7pPr>
            <a:lvl8pPr marL="0" indent="0">
              <a:spcBef>
                <a:spcPts val="1200"/>
              </a:spcBef>
              <a:buFont typeface="Arial" panose="020B0604020202020204" pitchFamily="34" charset="0"/>
              <a:buChar char="​"/>
              <a:defRPr sz="2000"/>
            </a:lvl8pPr>
            <a:lvl9pPr marL="0" indent="0">
              <a:spcBef>
                <a:spcPts val="1200"/>
              </a:spcBef>
              <a:buFont typeface="Arial" panose="020B0604020202020204" pitchFamily="34" charset="0"/>
              <a:buChar char="​"/>
              <a:defRPr sz="2000"/>
            </a:lvl9pPr>
          </a:lstStyle>
          <a:p>
            <a:pPr lvl="0"/>
            <a:r>
              <a:rPr lang="da-DK" noProof="0"/>
              <a:t>Titel på sektion</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a:t>
            </a:r>
          </a:p>
        </p:txBody>
      </p:sp>
      <p:sp>
        <p:nvSpPr>
          <p:cNvPr id="3" name="Date_GeneralDate"/>
          <p:cNvSpPr>
            <a:spLocks noGrp="1"/>
          </p:cNvSpPr>
          <p:nvPr>
            <p:ph type="dt" sz="half" idx="10"/>
          </p:nvPr>
        </p:nvSpPr>
        <p:spPr/>
        <p:txBody>
          <a:bodyPr/>
          <a:lstStyle/>
          <a:p>
            <a:endParaRPr lang="da-DK" noProof="0"/>
          </a:p>
        </p:txBody>
      </p:sp>
      <p:sp>
        <p:nvSpPr>
          <p:cNvPr id="4" name="FLD_PresentationTitle"/>
          <p:cNvSpPr>
            <a:spLocks noGrp="1"/>
          </p:cNvSpPr>
          <p:nvPr>
            <p:ph type="ftr" sz="quarter" idx="11"/>
          </p:nvPr>
        </p:nvSpPr>
        <p:spPr>
          <a:xfrm>
            <a:off x="1242000" y="6102000"/>
            <a:ext cx="5112000" cy="180000"/>
          </a:xfrm>
        </p:spPr>
        <p:txBody>
          <a:bodyPr/>
          <a:lstStyle/>
          <a:p>
            <a:r>
              <a:rPr lang="da-DK" noProof="0"/>
              <a:t>Indsæt footer tekst fra Indsæt - Sidehoved &amp; SIdefod</a:t>
            </a:r>
          </a:p>
        </p:txBody>
      </p:sp>
      <p:sp>
        <p:nvSpPr>
          <p:cNvPr id="5" name="Slide Number Placeholder 4"/>
          <p:cNvSpPr>
            <a:spLocks noGrp="1"/>
          </p:cNvSpPr>
          <p:nvPr>
            <p:ph type="sldNum" sz="quarter" idx="12"/>
          </p:nvPr>
        </p:nvSpPr>
        <p:spPr/>
        <p:txBody>
          <a:bodyPr/>
          <a:lstStyle/>
          <a:p>
            <a:fld id="{24C8C45C-947F-4981-8B3F-4F32E973C901}" type="slidenum">
              <a:rPr lang="da-DK" noProof="0" smtClean="0"/>
              <a:pPr/>
              <a:t>‹nr.›</a:t>
            </a:fld>
            <a:endParaRPr lang="da-DK" noProof="0"/>
          </a:p>
        </p:txBody>
      </p:sp>
    </p:spTree>
    <p:extLst>
      <p:ext uri="{BB962C8B-B14F-4D97-AF65-F5344CB8AC3E}">
        <p14:creationId xmlns:p14="http://schemas.microsoft.com/office/powerpoint/2010/main" val="9519911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genda rø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solidFill>
                  <a:schemeClr val="bg1"/>
                </a:solidFill>
              </a:defRPr>
            </a:lvl1pPr>
          </a:lstStyle>
          <a:p>
            <a:r>
              <a:rPr lang="da-DK" noProof="0"/>
              <a:t>Klik for at indsætte agenda titel</a:t>
            </a:r>
          </a:p>
        </p:txBody>
      </p:sp>
      <p:sp>
        <p:nvSpPr>
          <p:cNvPr id="7" name="Text Placeholder 2"/>
          <p:cNvSpPr>
            <a:spLocks noGrp="1"/>
          </p:cNvSpPr>
          <p:nvPr>
            <p:ph type="body" sz="quarter" idx="13" hasCustomPrompt="1"/>
          </p:nvPr>
        </p:nvSpPr>
        <p:spPr>
          <a:xfrm>
            <a:off x="576000" y="2345166"/>
            <a:ext cx="11039999" cy="3162749"/>
          </a:xfrm>
        </p:spPr>
        <p:txBody>
          <a:bodyPr/>
          <a:lstStyle>
            <a:lvl1pPr marL="468000" indent="-468000">
              <a:buFont typeface="+mj-lt"/>
              <a:buAutoNum type="arabicPeriod"/>
              <a:defRPr sz="2000" b="1">
                <a:solidFill>
                  <a:schemeClr val="bg1"/>
                </a:solidFill>
              </a:defRPr>
            </a:lvl1pPr>
            <a:lvl2pPr marL="468000" indent="0">
              <a:spcBef>
                <a:spcPts val="1200"/>
              </a:spcBef>
              <a:buFont typeface="Arial" panose="020B0604020202020204" pitchFamily="34" charset="0"/>
              <a:buChar char="​"/>
              <a:defRPr sz="2000" b="1">
                <a:solidFill>
                  <a:schemeClr val="bg1"/>
                </a:solidFill>
              </a:defRPr>
            </a:lvl2pPr>
            <a:lvl3pPr marL="468000" indent="0">
              <a:spcBef>
                <a:spcPts val="1200"/>
              </a:spcBef>
              <a:buFont typeface="Arial" panose="020B0604020202020204" pitchFamily="34" charset="0"/>
              <a:buChar char="​"/>
              <a:defRPr sz="2000" b="1">
                <a:solidFill>
                  <a:schemeClr val="accent3"/>
                </a:solidFill>
              </a:defRPr>
            </a:lvl3pPr>
            <a:lvl4pPr marL="457200" indent="-457200">
              <a:spcBef>
                <a:spcPts val="1200"/>
              </a:spcBef>
              <a:buFont typeface="+mj-lt"/>
              <a:buAutoNum type="arabicPeriod"/>
              <a:defRPr sz="2000" b="1">
                <a:solidFill>
                  <a:schemeClr val="bg1"/>
                </a:solidFill>
              </a:defRPr>
            </a:lvl4pPr>
            <a:lvl5pPr marL="468000" indent="0">
              <a:spcBef>
                <a:spcPts val="1200"/>
              </a:spcBef>
              <a:buFont typeface="Arial" panose="020B0604020202020204" pitchFamily="34" charset="0"/>
              <a:buChar char="​"/>
              <a:defRPr sz="2000" b="1">
                <a:solidFill>
                  <a:schemeClr val="bg1"/>
                </a:solidFill>
              </a:defRPr>
            </a:lvl5pPr>
            <a:lvl6pPr marL="468000" indent="0">
              <a:spcBef>
                <a:spcPts val="1200"/>
              </a:spcBef>
              <a:buFont typeface="Arial" panose="020B0604020202020204" pitchFamily="34" charset="0"/>
              <a:buChar char="​"/>
              <a:defRPr sz="2000" b="1">
                <a:solidFill>
                  <a:schemeClr val="accent3"/>
                </a:solidFill>
              </a:defRPr>
            </a:lvl6pPr>
            <a:lvl7pPr marL="0" indent="0">
              <a:spcBef>
                <a:spcPts val="1200"/>
              </a:spcBef>
              <a:buFont typeface="Arial" panose="020B0604020202020204" pitchFamily="34" charset="0"/>
              <a:buChar char="​"/>
              <a:defRPr sz="2000"/>
            </a:lvl7pPr>
            <a:lvl8pPr marL="0" indent="0">
              <a:spcBef>
                <a:spcPts val="1200"/>
              </a:spcBef>
              <a:buFont typeface="Arial" panose="020B0604020202020204" pitchFamily="34" charset="0"/>
              <a:buChar char="​"/>
              <a:defRPr sz="2000"/>
            </a:lvl8pPr>
            <a:lvl9pPr marL="0" indent="0">
              <a:spcBef>
                <a:spcPts val="1200"/>
              </a:spcBef>
              <a:buFont typeface="Arial" panose="020B0604020202020204" pitchFamily="34" charset="0"/>
              <a:buChar char="​"/>
              <a:defRPr sz="2000"/>
            </a:lvl9pPr>
          </a:lstStyle>
          <a:p>
            <a:pPr lvl="0"/>
            <a:r>
              <a:rPr lang="da-DK" noProof="0"/>
              <a:t>Titel på sektion</a:t>
            </a:r>
          </a:p>
          <a:p>
            <a:pPr lvl="1"/>
            <a:r>
              <a:rPr lang="da-DK" noProof="0"/>
              <a:t>Andet niveau</a:t>
            </a:r>
          </a:p>
          <a:p>
            <a:pPr lvl="2"/>
            <a:r>
              <a:rPr lang="da-DK" noProof="0"/>
              <a:t>Tredje niveau</a:t>
            </a:r>
          </a:p>
          <a:p>
            <a:pPr lvl="3"/>
            <a:r>
              <a:rPr lang="da-DK" noProof="0"/>
              <a:t>Fjerde niveau</a:t>
            </a:r>
          </a:p>
          <a:p>
            <a:pPr lvl="4"/>
            <a:r>
              <a:rPr lang="da-DK" noProof="0"/>
              <a:t>Femte niveau</a:t>
            </a:r>
          </a:p>
          <a:p>
            <a:pPr lvl="5"/>
            <a:r>
              <a:rPr lang="da-DK" noProof="0"/>
              <a:t>6</a:t>
            </a:r>
          </a:p>
        </p:txBody>
      </p:sp>
      <p:sp>
        <p:nvSpPr>
          <p:cNvPr id="3" name="Date_GeneralDate"/>
          <p:cNvSpPr>
            <a:spLocks noGrp="1"/>
          </p:cNvSpPr>
          <p:nvPr>
            <p:ph type="dt" sz="half" idx="10"/>
          </p:nvPr>
        </p:nvSpPr>
        <p:spPr/>
        <p:txBody>
          <a:bodyPr/>
          <a:lstStyle>
            <a:lvl1pPr>
              <a:defRPr>
                <a:solidFill>
                  <a:schemeClr val="bg1"/>
                </a:solidFill>
              </a:defRPr>
            </a:lvl1pPr>
          </a:lstStyle>
          <a:p>
            <a:endParaRPr lang="da-DK"/>
          </a:p>
        </p:txBody>
      </p:sp>
      <p:sp>
        <p:nvSpPr>
          <p:cNvPr id="4" name="FLD_PresentationTitle"/>
          <p:cNvSpPr>
            <a:spLocks noGrp="1"/>
          </p:cNvSpPr>
          <p:nvPr>
            <p:ph type="ftr" sz="quarter" idx="11"/>
          </p:nvPr>
        </p:nvSpPr>
        <p:spPr>
          <a:xfrm>
            <a:off x="1242000" y="6102000"/>
            <a:ext cx="5112000" cy="180000"/>
          </a:xfrm>
        </p:spPr>
        <p:txBody>
          <a:bodyPr/>
          <a:lstStyle>
            <a:lvl1pPr>
              <a:defRPr>
                <a:solidFill>
                  <a:schemeClr val="bg1"/>
                </a:solidFill>
              </a:defRPr>
            </a:lvl1pPr>
          </a:lstStyle>
          <a:p>
            <a:r>
              <a:rPr lang="da-DK"/>
              <a:t>Indsæt footer tekst fra Indsæt - Sidehoved &amp; SIdefod</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a:p>
        </p:txBody>
      </p:sp>
      <p:pic>
        <p:nvPicPr>
          <p:cNvPr id="8" name="Picture 7">
            <a:extLst>
              <a:ext uri="{FF2B5EF4-FFF2-40B4-BE49-F238E27FC236}">
                <a16:creationId xmlns:a16="http://schemas.microsoft.com/office/drawing/2014/main" id="{BD9D0F77-D44E-441A-AA67-28614936E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26" y="5886000"/>
            <a:ext cx="1182372" cy="396000"/>
          </a:xfrm>
          <a:prstGeom prst="rect">
            <a:avLst/>
          </a:prstGeom>
        </p:spPr>
      </p:pic>
    </p:spTree>
    <p:extLst>
      <p:ext uri="{BB962C8B-B14F-4D97-AF65-F5344CB8AC3E}">
        <p14:creationId xmlns:p14="http://schemas.microsoft.com/office/powerpoint/2010/main" val="5502616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reaker m. billede">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p:spPr>
        <p:txBody>
          <a:bodyPr lIns="0" tIns="72000"/>
          <a:lstStyle>
            <a:lvl1pPr marL="0" indent="0" algn="ctr">
              <a:buNone/>
              <a:defRPr sz="1600"/>
            </a:lvl1pPr>
          </a:lstStyle>
          <a:p>
            <a:r>
              <a:rPr lang="da-DK"/>
              <a:t>Klik på ikonet for at indsætte billede</a:t>
            </a:r>
          </a:p>
        </p:txBody>
      </p:sp>
      <p:sp>
        <p:nvSpPr>
          <p:cNvPr id="2" name="Title 1"/>
          <p:cNvSpPr>
            <a:spLocks noGrp="1"/>
          </p:cNvSpPr>
          <p:nvPr>
            <p:ph type="ctrTitle" hasCustomPrompt="1"/>
          </p:nvPr>
        </p:nvSpPr>
        <p:spPr>
          <a:xfrm>
            <a:off x="575999" y="3332747"/>
            <a:ext cx="8231117" cy="2189654"/>
          </a:xfrm>
        </p:spPr>
        <p:txBody>
          <a:bodyPr anchor="t"/>
          <a:lstStyle>
            <a:lvl1pPr algn="l">
              <a:defRPr sz="3400"/>
            </a:lvl1pPr>
          </a:lstStyle>
          <a:p>
            <a:r>
              <a:rPr lang="da-DK"/>
              <a:t>Klik for at tilføje titel</a:t>
            </a:r>
          </a:p>
        </p:txBody>
      </p:sp>
      <p:sp>
        <p:nvSpPr>
          <p:cNvPr id="7" name="Date Placeholder 6">
            <a:extLst>
              <a:ext uri="{FF2B5EF4-FFF2-40B4-BE49-F238E27FC236}">
                <a16:creationId xmlns:a16="http://schemas.microsoft.com/office/drawing/2014/main" id="{21014A2E-6B51-4028-9730-C2136C7E1809}"/>
              </a:ext>
            </a:extLst>
          </p:cNvPr>
          <p:cNvSpPr>
            <a:spLocks noGrp="1"/>
          </p:cNvSpPr>
          <p:nvPr>
            <p:ph type="dt" sz="half" idx="14"/>
          </p:nvPr>
        </p:nvSpPr>
        <p:spPr/>
        <p:txBody>
          <a:bodyPr/>
          <a:lstStyle/>
          <a:p>
            <a:endParaRPr lang="da-DK"/>
          </a:p>
        </p:txBody>
      </p:sp>
      <p:sp>
        <p:nvSpPr>
          <p:cNvPr id="9" name="Footer Placeholder 8">
            <a:extLst>
              <a:ext uri="{FF2B5EF4-FFF2-40B4-BE49-F238E27FC236}">
                <a16:creationId xmlns:a16="http://schemas.microsoft.com/office/drawing/2014/main" id="{FC36C40C-D0B0-4B17-9946-2742169B17EA}"/>
              </a:ext>
            </a:extLst>
          </p:cNvPr>
          <p:cNvSpPr>
            <a:spLocks noGrp="1"/>
          </p:cNvSpPr>
          <p:nvPr>
            <p:ph type="ftr" sz="quarter" idx="15"/>
          </p:nvPr>
        </p:nvSpPr>
        <p:spPr/>
        <p:txBody>
          <a:bodyPr/>
          <a:lstStyle>
            <a:lvl1pPr>
              <a:defRPr>
                <a:solidFill>
                  <a:schemeClr val="bg1"/>
                </a:solidFill>
              </a:defRPr>
            </a:lvl1pPr>
          </a:lstStyle>
          <a:p>
            <a:r>
              <a:rPr lang="da-DK"/>
              <a:t>Indsæt footer tekst fra Indsæt - Sidehoved &amp; SIdefod</a:t>
            </a:r>
          </a:p>
        </p:txBody>
      </p:sp>
      <p:sp>
        <p:nvSpPr>
          <p:cNvPr id="11" name="Slide Number Placeholder 10">
            <a:extLst>
              <a:ext uri="{FF2B5EF4-FFF2-40B4-BE49-F238E27FC236}">
                <a16:creationId xmlns:a16="http://schemas.microsoft.com/office/drawing/2014/main" id="{0DD27377-41DB-4CF6-B266-55119E23513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12" name="Text Placeholder 13">
            <a:extLst>
              <a:ext uri="{FF2B5EF4-FFF2-40B4-BE49-F238E27FC236}">
                <a16:creationId xmlns:a16="http://schemas.microsoft.com/office/drawing/2014/main" id="{C7373D5A-CBD3-4142-BED0-1364D70D1ED1}"/>
              </a:ext>
            </a:extLst>
          </p:cNvPr>
          <p:cNvSpPr>
            <a:spLocks noGrp="1" noChangeAspect="1"/>
          </p:cNvSpPr>
          <p:nvPr>
            <p:ph type="body" sz="quarter" idx="17"/>
          </p:nvPr>
        </p:nvSpPr>
        <p:spPr>
          <a:xfrm>
            <a:off x="10432611" y="5886000"/>
            <a:ext cx="1180372" cy="396000"/>
          </a:xfrm>
          <a:blipFill>
            <a:blip r:embed="rId2"/>
            <a:stretch>
              <a:fillRect/>
            </a:stretch>
          </a:blipFill>
        </p:spPr>
        <p:txBody>
          <a:bodyPr/>
          <a:lstStyle>
            <a:lvl1pPr marL="0" indent="0">
              <a:buNone/>
              <a:defRPr sz="100">
                <a:noFill/>
              </a:defRPr>
            </a:lvl1pPr>
          </a:lstStyle>
          <a:p>
            <a:pPr lvl="0"/>
            <a:r>
              <a:rPr lang="da-DK"/>
              <a:t>Klik for at redigere teksttypografierne i masteren</a:t>
            </a:r>
          </a:p>
        </p:txBody>
      </p:sp>
    </p:spTree>
    <p:extLst>
      <p:ext uri="{BB962C8B-B14F-4D97-AF65-F5344CB8AC3E}">
        <p14:creationId xmlns:p14="http://schemas.microsoft.com/office/powerpoint/2010/main" val="13237549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00" y="1566408"/>
            <a:ext cx="11039998" cy="2965836"/>
          </a:xfrm>
        </p:spPr>
        <p:txBody>
          <a:bodyPr anchor="t"/>
          <a:lstStyle>
            <a:lvl1pPr algn="l">
              <a:defRPr sz="42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21014A2E-6B51-4028-9730-C2136C7E1809}"/>
              </a:ext>
            </a:extLst>
          </p:cNvPr>
          <p:cNvSpPr>
            <a:spLocks noGrp="1"/>
          </p:cNvSpPr>
          <p:nvPr>
            <p:ph type="dt" sz="half" idx="14"/>
          </p:nvPr>
        </p:nvSpPr>
        <p:spPr/>
        <p:txBody>
          <a:bodyPr/>
          <a:lstStyle>
            <a:lvl1pPr>
              <a:defRPr>
                <a:solidFill>
                  <a:schemeClr val="bg1"/>
                </a:solidFill>
              </a:defRPr>
            </a:lvl1pPr>
          </a:lstStyle>
          <a:p>
            <a:endParaRPr lang="da-DK"/>
          </a:p>
        </p:txBody>
      </p:sp>
      <p:sp>
        <p:nvSpPr>
          <p:cNvPr id="9" name="Footer Placeholder 8">
            <a:extLst>
              <a:ext uri="{FF2B5EF4-FFF2-40B4-BE49-F238E27FC236}">
                <a16:creationId xmlns:a16="http://schemas.microsoft.com/office/drawing/2014/main" id="{FC36C40C-D0B0-4B17-9946-2742169B17EA}"/>
              </a:ext>
            </a:extLst>
          </p:cNvPr>
          <p:cNvSpPr>
            <a:spLocks noGrp="1"/>
          </p:cNvSpPr>
          <p:nvPr>
            <p:ph type="ftr" sz="quarter" idx="15"/>
          </p:nvPr>
        </p:nvSpPr>
        <p:spPr/>
        <p:txBody>
          <a:bodyPr/>
          <a:lstStyle>
            <a:lvl1pPr>
              <a:defRPr>
                <a:solidFill>
                  <a:schemeClr val="bg1"/>
                </a:solidFill>
              </a:defRPr>
            </a:lvl1pPr>
          </a:lstStyle>
          <a:p>
            <a:r>
              <a:rPr lang="da-DK"/>
              <a:t>Indsæt footer tekst fra Indsæt - Sidehoved &amp; SIdefod</a:t>
            </a:r>
          </a:p>
        </p:txBody>
      </p:sp>
      <p:sp>
        <p:nvSpPr>
          <p:cNvPr id="11" name="Slide Number Placeholder 10">
            <a:extLst>
              <a:ext uri="{FF2B5EF4-FFF2-40B4-BE49-F238E27FC236}">
                <a16:creationId xmlns:a16="http://schemas.microsoft.com/office/drawing/2014/main" id="{0DD27377-41DB-4CF6-B266-55119E23513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da-DK" smtClean="0"/>
              <a:pPr/>
              <a:t>‹nr.›</a:t>
            </a:fld>
            <a:endParaRPr lang="da-DK"/>
          </a:p>
        </p:txBody>
      </p:sp>
      <p:pic>
        <p:nvPicPr>
          <p:cNvPr id="10" name="Picture 9">
            <a:extLst>
              <a:ext uri="{FF2B5EF4-FFF2-40B4-BE49-F238E27FC236}">
                <a16:creationId xmlns:a16="http://schemas.microsoft.com/office/drawing/2014/main" id="{240F9DCB-4F7C-4500-B812-E052921E1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26" y="5886000"/>
            <a:ext cx="1182372" cy="396000"/>
          </a:xfrm>
          <a:prstGeom prst="rect">
            <a:avLst/>
          </a:prstGeom>
        </p:spPr>
      </p:pic>
    </p:spTree>
    <p:extLst>
      <p:ext uri="{BB962C8B-B14F-4D97-AF65-F5344CB8AC3E}">
        <p14:creationId xmlns:p14="http://schemas.microsoft.com/office/powerpoint/2010/main" val="8272750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er blå">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00" y="1566408"/>
            <a:ext cx="11039998" cy="2965836"/>
          </a:xfrm>
        </p:spPr>
        <p:txBody>
          <a:bodyPr anchor="t"/>
          <a:lstStyle>
            <a:lvl1pPr algn="l">
              <a:defRPr sz="42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21014A2E-6B51-4028-9730-C2136C7E1809}"/>
              </a:ext>
            </a:extLst>
          </p:cNvPr>
          <p:cNvSpPr>
            <a:spLocks noGrp="1"/>
          </p:cNvSpPr>
          <p:nvPr>
            <p:ph type="dt" sz="half" idx="14"/>
          </p:nvPr>
        </p:nvSpPr>
        <p:spPr/>
        <p:txBody>
          <a:bodyPr/>
          <a:lstStyle>
            <a:lvl1pPr>
              <a:defRPr>
                <a:solidFill>
                  <a:schemeClr val="bg1"/>
                </a:solidFill>
              </a:defRPr>
            </a:lvl1pPr>
          </a:lstStyle>
          <a:p>
            <a:endParaRPr lang="da-DK"/>
          </a:p>
        </p:txBody>
      </p:sp>
      <p:sp>
        <p:nvSpPr>
          <p:cNvPr id="9" name="Footer Placeholder 8">
            <a:extLst>
              <a:ext uri="{FF2B5EF4-FFF2-40B4-BE49-F238E27FC236}">
                <a16:creationId xmlns:a16="http://schemas.microsoft.com/office/drawing/2014/main" id="{FC36C40C-D0B0-4B17-9946-2742169B17EA}"/>
              </a:ext>
            </a:extLst>
          </p:cNvPr>
          <p:cNvSpPr>
            <a:spLocks noGrp="1"/>
          </p:cNvSpPr>
          <p:nvPr>
            <p:ph type="ftr" sz="quarter" idx="15"/>
          </p:nvPr>
        </p:nvSpPr>
        <p:spPr/>
        <p:txBody>
          <a:bodyPr/>
          <a:lstStyle>
            <a:lvl1pPr>
              <a:defRPr>
                <a:solidFill>
                  <a:schemeClr val="bg1"/>
                </a:solidFill>
              </a:defRPr>
            </a:lvl1pPr>
          </a:lstStyle>
          <a:p>
            <a:r>
              <a:rPr lang="da-DK"/>
              <a:t>Indsæt footer tekst fra Indsæt - Sidehoved &amp; SIdefod</a:t>
            </a:r>
          </a:p>
        </p:txBody>
      </p:sp>
      <p:sp>
        <p:nvSpPr>
          <p:cNvPr id="11" name="Slide Number Placeholder 10">
            <a:extLst>
              <a:ext uri="{FF2B5EF4-FFF2-40B4-BE49-F238E27FC236}">
                <a16:creationId xmlns:a16="http://schemas.microsoft.com/office/drawing/2014/main" id="{0DD27377-41DB-4CF6-B266-55119E23513A}"/>
              </a:ext>
            </a:extLst>
          </p:cNvPr>
          <p:cNvSpPr>
            <a:spLocks noGrp="1"/>
          </p:cNvSpPr>
          <p:nvPr>
            <p:ph type="sldNum" sz="quarter" idx="16"/>
          </p:nvPr>
        </p:nvSpPr>
        <p:spPr/>
        <p:txBody>
          <a:bodyPr/>
          <a:lstStyle>
            <a:lvl1pPr>
              <a:defRPr>
                <a:solidFill>
                  <a:schemeClr val="bg1"/>
                </a:solidFill>
              </a:defRPr>
            </a:lvl1pPr>
          </a:lstStyle>
          <a:p>
            <a:fld id="{24C8C45C-947F-4981-8B3F-4F32E973C901}" type="slidenum">
              <a:rPr lang="da-DK" smtClean="0"/>
              <a:pPr/>
              <a:t>‹nr.›</a:t>
            </a:fld>
            <a:endParaRPr lang="da-DK"/>
          </a:p>
        </p:txBody>
      </p:sp>
      <p:pic>
        <p:nvPicPr>
          <p:cNvPr id="10" name="Picture 9">
            <a:extLst>
              <a:ext uri="{FF2B5EF4-FFF2-40B4-BE49-F238E27FC236}">
                <a16:creationId xmlns:a16="http://schemas.microsoft.com/office/drawing/2014/main" id="{240F9DCB-4F7C-4500-B812-E052921E1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626" y="5886000"/>
            <a:ext cx="1182372" cy="396000"/>
          </a:xfrm>
          <a:prstGeom prst="rect">
            <a:avLst/>
          </a:prstGeom>
        </p:spPr>
      </p:pic>
    </p:spTree>
    <p:extLst>
      <p:ext uri="{BB962C8B-B14F-4D97-AF65-F5344CB8AC3E}">
        <p14:creationId xmlns:p14="http://schemas.microsoft.com/office/powerpoint/2010/main" val="874529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76000" y="2334000"/>
            <a:ext cx="11039999" cy="3177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endParaRPr lang="da-DK" noProof="0"/>
          </a:p>
        </p:txBody>
      </p:sp>
      <p:sp>
        <p:nvSpPr>
          <p:cNvPr id="5" name="FLD_PresentationTitle"/>
          <p:cNvSpPr>
            <a:spLocks noGrp="1"/>
          </p:cNvSpPr>
          <p:nvPr>
            <p:ph type="ftr" sz="quarter" idx="11"/>
          </p:nvPr>
        </p:nvSpPr>
        <p:spPr/>
        <p:txBody>
          <a:bodyPr/>
          <a:lstStyle/>
          <a:p>
            <a:r>
              <a:rPr lang="da-DK" noProof="0"/>
              <a:t>Indsæt footer tekst fra Indsæt - Sidehoved &amp; SIdefod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2932511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7"/>
            <a:ext cx="5400000" cy="3180137"/>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215999" y="2320117"/>
            <a:ext cx="5400000" cy="3180137"/>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4260072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7"/>
            <a:ext cx="5400000" cy="3178800"/>
          </a:xfrm>
          <a:solidFill>
            <a:schemeClr val="bg2"/>
          </a:solidFill>
        </p:spPr>
        <p:txBody>
          <a:bodyPr lIns="216000" tIns="216000" rIns="216000" bIns="216000"/>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9" name="Picture Placeholder 8">
            <a:extLst>
              <a:ext uri="{FF2B5EF4-FFF2-40B4-BE49-F238E27FC236}">
                <a16:creationId xmlns:a16="http://schemas.microsoft.com/office/drawing/2014/main" id="{2014B85A-CC4E-4B61-AF3A-5F96786F1DEE}"/>
              </a:ext>
            </a:extLst>
          </p:cNvPr>
          <p:cNvSpPr>
            <a:spLocks noGrp="1"/>
          </p:cNvSpPr>
          <p:nvPr>
            <p:ph type="pic" sz="quarter" idx="13" hasCustomPrompt="1"/>
          </p:nvPr>
        </p:nvSpPr>
        <p:spPr>
          <a:xfrm>
            <a:off x="6215999" y="2320046"/>
            <a:ext cx="5399999" cy="3178800"/>
          </a:xfrm>
        </p:spPr>
        <p:txBody>
          <a:bodyPr tIns="72000"/>
          <a:lstStyle>
            <a:lvl1pPr marL="0" indent="0" algn="ctr">
              <a:buNone/>
              <a:defRPr sz="1600"/>
            </a:lvl1pPr>
          </a:lstStyle>
          <a:p>
            <a:r>
              <a:rPr lang="da-DK"/>
              <a:t>Klik på ikonet for at indsætte billede</a:t>
            </a:r>
          </a:p>
        </p:txBody>
      </p:sp>
    </p:spTree>
    <p:extLst>
      <p:ext uri="{BB962C8B-B14F-4D97-AF65-F5344CB8AC3E}">
        <p14:creationId xmlns:p14="http://schemas.microsoft.com/office/powerpoint/2010/main" val="1206438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o indhold og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1" y="576000"/>
            <a:ext cx="5420762"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3409003"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lvl1pPr>
              <a:tabLst>
                <a:tab pos="2062163" algn="l"/>
              </a:tabLst>
              <a:defRPr/>
            </a:lvl1p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11" name="Picture Placeholder 10">
            <a:extLst>
              <a:ext uri="{FF2B5EF4-FFF2-40B4-BE49-F238E27FC236}">
                <a16:creationId xmlns:a16="http://schemas.microsoft.com/office/drawing/2014/main" id="{FA5BC90B-30F2-4338-91E6-C8A757DEDF75}"/>
              </a:ext>
            </a:extLst>
          </p:cNvPr>
          <p:cNvSpPr>
            <a:spLocks noGrp="1"/>
          </p:cNvSpPr>
          <p:nvPr>
            <p:ph type="pic" sz="quarter" idx="13" hasCustomPrompt="1"/>
          </p:nvPr>
        </p:nvSpPr>
        <p:spPr>
          <a:xfrm>
            <a:off x="6209414" y="0"/>
            <a:ext cx="5982585" cy="6857999"/>
          </a:xfrm>
        </p:spPr>
        <p:txBody>
          <a:bodyPr tIns="72000"/>
          <a:lstStyle>
            <a:lvl1pPr marL="0" indent="0" algn="ctr">
              <a:buNone/>
              <a:defRPr sz="1600"/>
            </a:lvl1pPr>
          </a:lstStyle>
          <a:p>
            <a:r>
              <a:rPr lang="da-DK"/>
              <a:t>Klik på ikonet for at indsætte billede</a:t>
            </a:r>
          </a:p>
        </p:txBody>
      </p:sp>
      <p:sp>
        <p:nvSpPr>
          <p:cNvPr id="12" name="Text Placeholder 13">
            <a:extLst>
              <a:ext uri="{FF2B5EF4-FFF2-40B4-BE49-F238E27FC236}">
                <a16:creationId xmlns:a16="http://schemas.microsoft.com/office/drawing/2014/main" id="{34F23539-52A3-46C9-8251-EBD8620AE31D}"/>
              </a:ext>
            </a:extLst>
          </p:cNvPr>
          <p:cNvSpPr>
            <a:spLocks noGrp="1" noChangeAspect="1"/>
          </p:cNvSpPr>
          <p:nvPr>
            <p:ph type="body" sz="quarter" idx="17"/>
          </p:nvPr>
        </p:nvSpPr>
        <p:spPr>
          <a:xfrm>
            <a:off x="10432611" y="5881734"/>
            <a:ext cx="1180372" cy="403283"/>
          </a:xfrm>
          <a:blipFill>
            <a:blip r:embed="rId2"/>
            <a:stretch>
              <a:fillRect/>
            </a:stretch>
          </a:blipFill>
        </p:spPr>
        <p:txBody>
          <a:bodyPr/>
          <a:lstStyle>
            <a:lvl1pPr marL="0" indent="0">
              <a:buNone/>
              <a:defRPr sz="100">
                <a:noFill/>
              </a:defRPr>
            </a:lvl1pPr>
          </a:lstStyle>
          <a:p>
            <a:pPr lvl="0"/>
            <a:r>
              <a:rPr lang="da-DK"/>
              <a:t>Klik for at redigere teksttypografierne i masteren</a:t>
            </a:r>
          </a:p>
        </p:txBody>
      </p:sp>
    </p:spTree>
    <p:extLst>
      <p:ext uri="{BB962C8B-B14F-4D97-AF65-F5344CB8AC3E}">
        <p14:creationId xmlns:p14="http://schemas.microsoft.com/office/powerpoint/2010/main" val="3178583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 farvet indhold og bille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FDC76B-28F9-47B2-9688-67E07A7F3C1A}"/>
              </a:ext>
            </a:extLst>
          </p:cNvPr>
          <p:cNvSpPr/>
          <p:nvPr userDrawn="1"/>
        </p:nvSpPr>
        <p:spPr>
          <a:xfrm>
            <a:off x="576001" y="2320117"/>
            <a:ext cx="2587758" cy="31787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7"/>
            <a:ext cx="2587759" cy="3178799"/>
          </a:xfrm>
          <a:solidFill>
            <a:srgbClr val="FFFFFF">
              <a:alpha val="0"/>
            </a:srgbClr>
          </a:solidFill>
        </p:spPr>
        <p:txBody>
          <a:bodyPr lIns="216000" tIns="216000" rIns="216000" bIns="216000"/>
          <a:lstStyle>
            <a:lvl1pPr>
              <a:defRPr sz="1400">
                <a:solidFill>
                  <a:schemeClr val="accent1"/>
                </a:solidFill>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marL="0" indent="0">
              <a:lnSpc>
                <a:spcPct val="150000"/>
              </a:lnSpc>
              <a:spcBef>
                <a:spcPts val="3600"/>
              </a:spcBef>
              <a:buFont typeface="Arial" panose="020B0604020202020204" pitchFamily="34" charset="0"/>
              <a:buChar char="​"/>
              <a:defRPr sz="14400" b="1">
                <a:solidFill>
                  <a:schemeClr val="accent1"/>
                </a:solidFill>
              </a:defRPr>
            </a:lvl9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lvl1pPr>
              <a:tabLst>
                <a:tab pos="2062163" algn="l"/>
              </a:tabLst>
              <a:defRPr/>
            </a:lvl1p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11" name="Picture Placeholder 10">
            <a:extLst>
              <a:ext uri="{FF2B5EF4-FFF2-40B4-BE49-F238E27FC236}">
                <a16:creationId xmlns:a16="http://schemas.microsoft.com/office/drawing/2014/main" id="{FA5BC90B-30F2-4338-91E6-C8A757DEDF75}"/>
              </a:ext>
            </a:extLst>
          </p:cNvPr>
          <p:cNvSpPr>
            <a:spLocks noGrp="1"/>
          </p:cNvSpPr>
          <p:nvPr>
            <p:ph type="pic" sz="quarter" idx="13" hasCustomPrompt="1"/>
          </p:nvPr>
        </p:nvSpPr>
        <p:spPr>
          <a:xfrm>
            <a:off x="6209414" y="2320117"/>
            <a:ext cx="5403569" cy="3205883"/>
          </a:xfrm>
        </p:spPr>
        <p:txBody>
          <a:bodyPr tIns="72000"/>
          <a:lstStyle>
            <a:lvl1pPr marL="0" indent="0" algn="ctr">
              <a:buNone/>
              <a:defRPr sz="1600"/>
            </a:lvl1pPr>
          </a:lstStyle>
          <a:p>
            <a:r>
              <a:rPr lang="da-DK"/>
              <a:t>Klik på ikonet for at indsætte billede</a:t>
            </a:r>
          </a:p>
        </p:txBody>
      </p:sp>
      <p:sp>
        <p:nvSpPr>
          <p:cNvPr id="13" name="Content Placeholder 2">
            <a:extLst>
              <a:ext uri="{FF2B5EF4-FFF2-40B4-BE49-F238E27FC236}">
                <a16:creationId xmlns:a16="http://schemas.microsoft.com/office/drawing/2014/main" id="{F250BDCC-9EA1-4E23-A3BB-92FC62EE1FFC}"/>
              </a:ext>
            </a:extLst>
          </p:cNvPr>
          <p:cNvSpPr>
            <a:spLocks noGrp="1"/>
          </p:cNvSpPr>
          <p:nvPr>
            <p:ph sz="half" idx="14" hasCustomPrompt="1"/>
          </p:nvPr>
        </p:nvSpPr>
        <p:spPr>
          <a:xfrm>
            <a:off x="3409003" y="2320117"/>
            <a:ext cx="2587759" cy="3178799"/>
          </a:xfrm>
          <a:solidFill>
            <a:schemeClr val="accent1"/>
          </a:solidFill>
          <a:ln>
            <a:noFill/>
          </a:ln>
        </p:spPr>
        <p:txBody>
          <a:bodyPr lIns="216000" tIns="216000" rIns="216000" bIns="21600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marL="0" indent="0">
              <a:lnSpc>
                <a:spcPct val="150000"/>
              </a:lnSpc>
              <a:spcBef>
                <a:spcPts val="3600"/>
              </a:spcBef>
              <a:buFont typeface="Arial" panose="020B0604020202020204" pitchFamily="34" charset="0"/>
              <a:buChar char="​"/>
              <a:defRPr sz="14400" b="1">
                <a:solidFill>
                  <a:schemeClr val="bg1"/>
                </a:solidFill>
              </a:defRPr>
            </a:lvl9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Tree>
    <p:extLst>
      <p:ext uri="{BB962C8B-B14F-4D97-AF65-F5344CB8AC3E}">
        <p14:creationId xmlns:p14="http://schemas.microsoft.com/office/powerpoint/2010/main" val="342690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A793C-3ACC-27F8-1377-03058F98A63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321B5DE-FC8F-A109-45CC-7CE7C47BD69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51A1713E-8417-34A9-F60B-449DBB76C1F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p:txBody>
      </p:sp>
      <p:sp>
        <p:nvSpPr>
          <p:cNvPr id="7" name="Pladsholder til slidenummer 6">
            <a:extLst>
              <a:ext uri="{FF2B5EF4-FFF2-40B4-BE49-F238E27FC236}">
                <a16:creationId xmlns:a16="http://schemas.microsoft.com/office/drawing/2014/main" id="{C227BBCC-6777-FDDB-C9A2-076325A6495E}"/>
              </a:ext>
            </a:extLst>
          </p:cNvPr>
          <p:cNvSpPr>
            <a:spLocks noGrp="1"/>
          </p:cNvSpPr>
          <p:nvPr>
            <p:ph type="sldNum" sz="quarter" idx="12"/>
          </p:nvPr>
        </p:nvSpPr>
        <p:spPr/>
        <p:txBody>
          <a:bodyPr/>
          <a:lstStyle/>
          <a:p>
            <a:fld id="{D66354EC-997D-4047-B6E8-465E543E3736}" type="slidenum">
              <a:rPr lang="da-DK" smtClean="0"/>
              <a:t>‹nr.›</a:t>
            </a:fld>
            <a:endParaRPr lang="da-DK"/>
          </a:p>
        </p:txBody>
      </p:sp>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1192999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re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339837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8" name="Content Placeholder 3">
            <a:extLst>
              <a:ext uri="{FF2B5EF4-FFF2-40B4-BE49-F238E27FC236}">
                <a16:creationId xmlns:a16="http://schemas.microsoft.com/office/drawing/2014/main" id="{1705A05D-5F88-468C-920F-15A32C0B4114}"/>
              </a:ext>
            </a:extLst>
          </p:cNvPr>
          <p:cNvSpPr>
            <a:spLocks noGrp="1"/>
          </p:cNvSpPr>
          <p:nvPr>
            <p:ph sz="half" idx="13" hasCustomPrompt="1"/>
          </p:nvPr>
        </p:nvSpPr>
        <p:spPr>
          <a:xfrm>
            <a:off x="6220740" y="2320118"/>
            <a:ext cx="5395259" cy="3178800"/>
          </a:xfrm>
        </p:spPr>
        <p:txBody>
          <a:bodyPr/>
          <a:lstStyle>
            <a:lvl1pPr>
              <a:defRPr sz="2200">
                <a:solidFill>
                  <a:schemeClr val="accent1"/>
                </a:solidFill>
              </a:defRPr>
            </a:lvl1pPr>
            <a:lvl2pPr>
              <a:defRPr sz="18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55142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re indhold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8"/>
            <a:ext cx="5400000" cy="31788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215999"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8" name="Content Placeholder 3">
            <a:extLst>
              <a:ext uri="{FF2B5EF4-FFF2-40B4-BE49-F238E27FC236}">
                <a16:creationId xmlns:a16="http://schemas.microsoft.com/office/drawing/2014/main" id="{1705A05D-5F88-468C-920F-15A32C0B4114}"/>
              </a:ext>
            </a:extLst>
          </p:cNvPr>
          <p:cNvSpPr>
            <a:spLocks noGrp="1"/>
          </p:cNvSpPr>
          <p:nvPr>
            <p:ph sz="half" idx="13" hasCustomPrompt="1"/>
          </p:nvPr>
        </p:nvSpPr>
        <p:spPr>
          <a:xfrm>
            <a:off x="902824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609693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3409003"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8" name="Content Placeholder 3">
            <a:extLst>
              <a:ext uri="{FF2B5EF4-FFF2-40B4-BE49-F238E27FC236}">
                <a16:creationId xmlns:a16="http://schemas.microsoft.com/office/drawing/2014/main" id="{1705A05D-5F88-468C-920F-15A32C0B4114}"/>
              </a:ext>
            </a:extLst>
          </p:cNvPr>
          <p:cNvSpPr>
            <a:spLocks noGrp="1"/>
          </p:cNvSpPr>
          <p:nvPr>
            <p:ph sz="half" idx="13" hasCustomPrompt="1"/>
          </p:nvPr>
        </p:nvSpPr>
        <p:spPr>
          <a:xfrm>
            <a:off x="6221244"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3">
            <a:extLst>
              <a:ext uri="{FF2B5EF4-FFF2-40B4-BE49-F238E27FC236}">
                <a16:creationId xmlns:a16="http://schemas.microsoft.com/office/drawing/2014/main" id="{FFD030DC-5142-40B6-B6F4-C7F569CFC690}"/>
              </a:ext>
            </a:extLst>
          </p:cNvPr>
          <p:cNvSpPr>
            <a:spLocks noGrp="1"/>
          </p:cNvSpPr>
          <p:nvPr>
            <p:ph sz="half" idx="14" hasCustomPrompt="1"/>
          </p:nvPr>
        </p:nvSpPr>
        <p:spPr>
          <a:xfrm>
            <a:off x="9028240" y="2320118"/>
            <a:ext cx="2587759" cy="3178800"/>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248016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re indhold 0g fire bille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39999" cy="98700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76000" y="4090736"/>
            <a:ext cx="2587759" cy="1407696"/>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3409003" y="4090736"/>
            <a:ext cx="2587759" cy="1407696"/>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endParaRPr lang="da-DK"/>
          </a:p>
        </p:txBody>
      </p:sp>
      <p:sp>
        <p:nvSpPr>
          <p:cNvPr id="6" name="FLD_PresentationTitle"/>
          <p:cNvSpPr>
            <a:spLocks noGrp="1"/>
          </p:cNvSpPr>
          <p:nvPr>
            <p:ph type="ftr" sz="quarter" idx="11"/>
          </p:nvPr>
        </p:nvSpPr>
        <p:spPr>
          <a:xfrm>
            <a:off x="1242000" y="6102000"/>
            <a:ext cx="5112000" cy="180000"/>
          </a:xfrm>
        </p:spPr>
        <p:txBody>
          <a:bodyPr/>
          <a:lstStyle/>
          <a:p>
            <a:r>
              <a:rPr lang="da-DK"/>
              <a:t>Indsæt footer tekst fra Indsæt - Sidehoved &amp; SIdefod</a:t>
            </a:r>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a:p>
        </p:txBody>
      </p:sp>
      <p:sp>
        <p:nvSpPr>
          <p:cNvPr id="8" name="Content Placeholder 3">
            <a:extLst>
              <a:ext uri="{FF2B5EF4-FFF2-40B4-BE49-F238E27FC236}">
                <a16:creationId xmlns:a16="http://schemas.microsoft.com/office/drawing/2014/main" id="{1705A05D-5F88-468C-920F-15A32C0B4114}"/>
              </a:ext>
            </a:extLst>
          </p:cNvPr>
          <p:cNvSpPr>
            <a:spLocks noGrp="1"/>
          </p:cNvSpPr>
          <p:nvPr>
            <p:ph sz="half" idx="13" hasCustomPrompt="1"/>
          </p:nvPr>
        </p:nvSpPr>
        <p:spPr>
          <a:xfrm>
            <a:off x="6221244" y="4090736"/>
            <a:ext cx="2587759" cy="1407696"/>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3">
            <a:extLst>
              <a:ext uri="{FF2B5EF4-FFF2-40B4-BE49-F238E27FC236}">
                <a16:creationId xmlns:a16="http://schemas.microsoft.com/office/drawing/2014/main" id="{FFD030DC-5142-40B6-B6F4-C7F569CFC690}"/>
              </a:ext>
            </a:extLst>
          </p:cNvPr>
          <p:cNvSpPr>
            <a:spLocks noGrp="1"/>
          </p:cNvSpPr>
          <p:nvPr>
            <p:ph sz="half" idx="14" hasCustomPrompt="1"/>
          </p:nvPr>
        </p:nvSpPr>
        <p:spPr>
          <a:xfrm>
            <a:off x="9028240" y="4090736"/>
            <a:ext cx="2587759" cy="1407696"/>
          </a:xfrm>
        </p:spPr>
        <p:txBody>
          <a:bodyPr/>
          <a:lstStyle>
            <a:lvl1pPr>
              <a:defRPr sz="1400"/>
            </a:lvl1pPr>
            <a:lvl2pPr>
              <a:defRPr sz="1400"/>
            </a:lvl2pPr>
            <a:lvl3pPr>
              <a:defRPr sz="1400"/>
            </a:lvl3pPr>
            <a:lvl4pPr>
              <a:defRPr sz="1400"/>
            </a:lvl4pPr>
            <a:lvl5pPr>
              <a:defRPr sz="1400"/>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1" name="Picture Placeholder 10">
            <a:extLst>
              <a:ext uri="{FF2B5EF4-FFF2-40B4-BE49-F238E27FC236}">
                <a16:creationId xmlns:a16="http://schemas.microsoft.com/office/drawing/2014/main" id="{0D6CF868-1738-4222-8FDE-3B6E47604F5D}"/>
              </a:ext>
            </a:extLst>
          </p:cNvPr>
          <p:cNvSpPr>
            <a:spLocks noGrp="1"/>
          </p:cNvSpPr>
          <p:nvPr>
            <p:ph type="pic" sz="quarter" idx="15" hasCustomPrompt="1"/>
          </p:nvPr>
        </p:nvSpPr>
        <p:spPr>
          <a:xfrm>
            <a:off x="576000" y="2309813"/>
            <a:ext cx="2587759" cy="1512000"/>
          </a:xfrm>
        </p:spPr>
        <p:txBody>
          <a:bodyPr tIns="72000"/>
          <a:lstStyle>
            <a:lvl1pPr marL="0" indent="0" algn="ctr">
              <a:buNone/>
              <a:defRPr sz="1200"/>
            </a:lvl1pPr>
          </a:lstStyle>
          <a:p>
            <a:r>
              <a:rPr lang="da-DK"/>
              <a:t>Klik på ikonet for at tilføje billede</a:t>
            </a:r>
          </a:p>
        </p:txBody>
      </p:sp>
      <p:sp>
        <p:nvSpPr>
          <p:cNvPr id="13" name="Picture Placeholder 12">
            <a:extLst>
              <a:ext uri="{FF2B5EF4-FFF2-40B4-BE49-F238E27FC236}">
                <a16:creationId xmlns:a16="http://schemas.microsoft.com/office/drawing/2014/main" id="{587ACD6A-6564-4383-959A-6CF5609F63F3}"/>
              </a:ext>
            </a:extLst>
          </p:cNvPr>
          <p:cNvSpPr>
            <a:spLocks noGrp="1"/>
          </p:cNvSpPr>
          <p:nvPr>
            <p:ph type="pic" sz="quarter" idx="16" hasCustomPrompt="1"/>
          </p:nvPr>
        </p:nvSpPr>
        <p:spPr>
          <a:xfrm>
            <a:off x="3409002" y="2309813"/>
            <a:ext cx="2587759" cy="1512000"/>
          </a:xfrm>
        </p:spPr>
        <p:txBody>
          <a:bodyPr tIns="72000"/>
          <a:lstStyle>
            <a:lvl1pPr marL="0" marR="0" indent="0" algn="ctr" defTabSz="914400" rtl="0" eaLnBrk="1" fontAlgn="auto" latinLnBrk="0" hangingPunct="1">
              <a:lnSpc>
                <a:spcPct val="106000"/>
              </a:lnSpc>
              <a:spcBef>
                <a:spcPts val="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106000"/>
              </a:lnSpc>
              <a:spcBef>
                <a:spcPts val="0"/>
              </a:spcBef>
              <a:spcAft>
                <a:spcPts val="0"/>
              </a:spcAft>
              <a:buClrTx/>
              <a:buSzTx/>
              <a:buFont typeface="Arial" panose="020B0604020202020204" pitchFamily="34" charset="0"/>
              <a:buNone/>
              <a:tabLst/>
              <a:defRPr/>
            </a:pPr>
            <a:r>
              <a:rPr lang="da-DK"/>
              <a:t>Klik på ikonet for at tilføje billede</a:t>
            </a:r>
          </a:p>
        </p:txBody>
      </p:sp>
      <p:sp>
        <p:nvSpPr>
          <p:cNvPr id="15" name="Picture Placeholder 14">
            <a:extLst>
              <a:ext uri="{FF2B5EF4-FFF2-40B4-BE49-F238E27FC236}">
                <a16:creationId xmlns:a16="http://schemas.microsoft.com/office/drawing/2014/main" id="{4B6FD7AB-0C00-452F-9885-F54E6BF02362}"/>
              </a:ext>
            </a:extLst>
          </p:cNvPr>
          <p:cNvSpPr>
            <a:spLocks noGrp="1"/>
          </p:cNvSpPr>
          <p:nvPr>
            <p:ph type="pic" sz="quarter" idx="17" hasCustomPrompt="1"/>
          </p:nvPr>
        </p:nvSpPr>
        <p:spPr>
          <a:xfrm>
            <a:off x="6221243" y="2309813"/>
            <a:ext cx="2587759" cy="1512000"/>
          </a:xfrm>
        </p:spPr>
        <p:txBody>
          <a:bodyPr tIns="72000"/>
          <a:lstStyle>
            <a:lvl1pPr marL="0" marR="0" indent="0" algn="ctr" defTabSz="914400" rtl="0" eaLnBrk="1" fontAlgn="auto" latinLnBrk="0" hangingPunct="1">
              <a:lnSpc>
                <a:spcPct val="106000"/>
              </a:lnSpc>
              <a:spcBef>
                <a:spcPts val="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106000"/>
              </a:lnSpc>
              <a:spcBef>
                <a:spcPts val="0"/>
              </a:spcBef>
              <a:spcAft>
                <a:spcPts val="0"/>
              </a:spcAft>
              <a:buClrTx/>
              <a:buSzTx/>
              <a:buFont typeface="Arial" panose="020B0604020202020204" pitchFamily="34" charset="0"/>
              <a:buNone/>
              <a:tabLst/>
              <a:defRPr/>
            </a:pPr>
            <a:r>
              <a:rPr lang="da-DK"/>
              <a:t>Klik på ikonet for at tilføje billede</a:t>
            </a:r>
          </a:p>
        </p:txBody>
      </p:sp>
      <p:sp>
        <p:nvSpPr>
          <p:cNvPr id="17" name="Picture Placeholder 16">
            <a:extLst>
              <a:ext uri="{FF2B5EF4-FFF2-40B4-BE49-F238E27FC236}">
                <a16:creationId xmlns:a16="http://schemas.microsoft.com/office/drawing/2014/main" id="{A496A92A-EBB5-4A78-86A8-F51C3C6CD34B}"/>
              </a:ext>
            </a:extLst>
          </p:cNvPr>
          <p:cNvSpPr>
            <a:spLocks noGrp="1"/>
          </p:cNvSpPr>
          <p:nvPr>
            <p:ph type="pic" sz="quarter" idx="18" hasCustomPrompt="1"/>
          </p:nvPr>
        </p:nvSpPr>
        <p:spPr>
          <a:xfrm>
            <a:off x="9028240" y="2309813"/>
            <a:ext cx="2587759" cy="1512000"/>
          </a:xfrm>
        </p:spPr>
        <p:txBody>
          <a:bodyPr tIns="72000"/>
          <a:lstStyle>
            <a:lvl1pPr marL="0" marR="0" indent="0" algn="ctr" defTabSz="914400" rtl="0" eaLnBrk="1" fontAlgn="auto" latinLnBrk="0" hangingPunct="1">
              <a:lnSpc>
                <a:spcPct val="106000"/>
              </a:lnSpc>
              <a:spcBef>
                <a:spcPts val="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106000"/>
              </a:lnSpc>
              <a:spcBef>
                <a:spcPts val="0"/>
              </a:spcBef>
              <a:spcAft>
                <a:spcPts val="0"/>
              </a:spcAft>
              <a:buClrTx/>
              <a:buSzTx/>
              <a:buFont typeface="Arial" panose="020B0604020202020204" pitchFamily="34" charset="0"/>
              <a:buNone/>
              <a:tabLst/>
              <a:defRPr/>
            </a:pPr>
            <a:r>
              <a:rPr lang="da-DK"/>
              <a:t>Klik på ikonet for at tilføje billede</a:t>
            </a:r>
          </a:p>
        </p:txBody>
      </p:sp>
    </p:spTree>
    <p:extLst>
      <p:ext uri="{BB962C8B-B14F-4D97-AF65-F5344CB8AC3E}">
        <p14:creationId xmlns:p14="http://schemas.microsoft.com/office/powerpoint/2010/main" val="1170909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1" y="1347536"/>
            <a:ext cx="5415726" cy="1961147"/>
          </a:xfrm>
        </p:spPr>
        <p:txBody>
          <a:bodyPr/>
          <a:lstStyle>
            <a:lvl1pPr>
              <a:defRPr sz="4200">
                <a:solidFill>
                  <a:schemeClr val="bg1"/>
                </a:solidFill>
              </a:defRPr>
            </a:lvl1pPr>
          </a:lstStyle>
          <a:p>
            <a:r>
              <a:rPr lang="da-DK"/>
              <a:t>Klik for at tilføje titel</a:t>
            </a:r>
          </a:p>
        </p:txBody>
      </p:sp>
      <p:sp>
        <p:nvSpPr>
          <p:cNvPr id="3" name="Date_GeneralDate"/>
          <p:cNvSpPr>
            <a:spLocks noGrp="1"/>
          </p:cNvSpPr>
          <p:nvPr>
            <p:ph type="dt" sz="half" idx="10"/>
          </p:nvPr>
        </p:nvSpPr>
        <p:spPr/>
        <p:txBody>
          <a:bodyPr/>
          <a:lstStyle>
            <a:lvl1pPr>
              <a:defRPr>
                <a:solidFill>
                  <a:schemeClr val="bg1"/>
                </a:solidFill>
              </a:defRPr>
            </a:lvl1pPr>
          </a:lstStyle>
          <a:p>
            <a:endParaRPr lang="da-DK"/>
          </a:p>
        </p:txBody>
      </p:sp>
      <p:sp>
        <p:nvSpPr>
          <p:cNvPr id="4" name="FLD_PresentationTitle"/>
          <p:cNvSpPr>
            <a:spLocks noGrp="1"/>
          </p:cNvSpPr>
          <p:nvPr>
            <p:ph type="ftr" sz="quarter" idx="11"/>
          </p:nvPr>
        </p:nvSpPr>
        <p:spPr>
          <a:xfrm>
            <a:off x="0" y="6858000"/>
            <a:ext cx="0" cy="0"/>
          </a:xfrm>
        </p:spPr>
        <p:txBody>
          <a:bodyPr/>
          <a:lstStyle>
            <a:lvl1pPr>
              <a:defRPr sz="100">
                <a:solidFill>
                  <a:schemeClr val="bg1"/>
                </a:solidFill>
              </a:defRPr>
            </a:lvl1pPr>
          </a:lstStyle>
          <a:p>
            <a:r>
              <a:rPr lang="da-DK"/>
              <a:t>Indsæt footer tekst fra Indsæt - Sidehoved &amp; SIdefod</a:t>
            </a:r>
          </a:p>
        </p:txBody>
      </p:sp>
      <p:sp>
        <p:nvSpPr>
          <p:cNvPr id="5" name="Slide Number Placeholder 4"/>
          <p:cNvSpPr>
            <a:spLocks noGrp="1"/>
          </p:cNvSpPr>
          <p:nvPr>
            <p:ph type="sldNum" sz="quarter" idx="12"/>
          </p:nvPr>
        </p:nvSpPr>
        <p:spPr>
          <a:xfrm>
            <a:off x="0" y="6858000"/>
            <a:ext cx="0" cy="0"/>
          </a:xfrm>
        </p:spPr>
        <p:txBody>
          <a:bodyPr/>
          <a:lstStyle>
            <a:lvl1pPr>
              <a:defRPr sz="100">
                <a:solidFill>
                  <a:schemeClr val="bg1"/>
                </a:solidFill>
              </a:defRPr>
            </a:lvl1pPr>
          </a:lstStyle>
          <a:p>
            <a:endParaRPr lang="da-DK"/>
          </a:p>
        </p:txBody>
      </p:sp>
      <p:pic>
        <p:nvPicPr>
          <p:cNvPr id="6" name="Picture 5">
            <a:extLst>
              <a:ext uri="{FF2B5EF4-FFF2-40B4-BE49-F238E27FC236}">
                <a16:creationId xmlns:a16="http://schemas.microsoft.com/office/drawing/2014/main" id="{841132CC-5101-4C9D-8E00-B1B9CDD48F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78392" y="5534569"/>
            <a:ext cx="2130641" cy="713593"/>
          </a:xfrm>
          <a:prstGeom prst="rect">
            <a:avLst/>
          </a:prstGeom>
        </p:spPr>
      </p:pic>
    </p:spTree>
    <p:extLst>
      <p:ext uri="{BB962C8B-B14F-4D97-AF65-F5344CB8AC3E}">
        <p14:creationId xmlns:p14="http://schemas.microsoft.com/office/powerpoint/2010/main" val="21311552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539753" y="550226"/>
            <a:ext cx="11084212" cy="764106"/>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609022" y="1815926"/>
            <a:ext cx="228036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900" b="1" noProof="1">
                <a:latin typeface="Arial" panose="020B0604020202020204" pitchFamily="34" charset="0"/>
                <a:cs typeface="Arial" panose="020B0604020202020204" pitchFamily="34" charset="0"/>
              </a:rPr>
              <a:t>TIP: Brug</a:t>
            </a:r>
            <a:r>
              <a:rPr lang="da-DK" sz="900" b="1" baseline="0" noProof="1">
                <a:latin typeface="Arial" panose="020B0604020202020204" pitchFamily="34" charset="0"/>
                <a:cs typeface="Arial" panose="020B0604020202020204" pitchFamily="34" charset="0"/>
              </a:rPr>
              <a:t> bullet knappen</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Fjern bullet for almindelig tekst.</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bullet knappen for at sætte korrekt bullet på igen.</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et</a:t>
            </a:r>
            <a:r>
              <a:rPr lang="da-DK" altLang="da-DK" sz="900" b="0" baseline="0" noProof="1">
                <a:solidFill>
                  <a:schemeClr val="tx1"/>
                </a:solidFill>
                <a:latin typeface="Arial" panose="020B0604020202020204" pitchFamily="34" charset="0"/>
                <a:cs typeface="Arial" panose="020B0604020202020204" pitchFamily="34" charset="0"/>
              </a:rPr>
              <a:t> </a:t>
            </a:r>
            <a:r>
              <a:rPr lang="da-DK" altLang="da-DK" sz="900" b="0" noProof="1">
                <a:solidFill>
                  <a:schemeClr val="tx1"/>
                </a:solidFill>
                <a:latin typeface="Arial" panose="020B0604020202020204" pitchFamily="34"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3999719" y="1815926"/>
            <a:ext cx="219600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634287" y="1815926"/>
            <a:ext cx="235824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69819" y="2927502"/>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2783738" y="4516181"/>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799203" y="5490083"/>
            <a:ext cx="593368" cy="192211"/>
          </a:xfrm>
          <a:prstGeom prst="rect">
            <a:avLst/>
          </a:prstGeom>
        </p:spPr>
      </p:pic>
      <p:pic>
        <p:nvPicPr>
          <p:cNvPr id="24" name="4 Nulstil"/>
          <p:cNvPicPr>
            <a:picLocks noChangeAspect="1"/>
          </p:cNvPicPr>
          <p:nvPr userDrawn="1"/>
        </p:nvPicPr>
        <p:blipFill>
          <a:blip r:embed="rId4"/>
          <a:stretch>
            <a:fillRect/>
          </a:stretch>
        </p:blipFill>
        <p:spPr>
          <a:xfrm>
            <a:off x="6102346" y="5102569"/>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102346"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6102346"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102346" y="3242399"/>
            <a:ext cx="359695" cy="335309"/>
          </a:xfrm>
          <a:prstGeom prst="rect">
            <a:avLst/>
          </a:prstGeom>
        </p:spPr>
      </p:pic>
      <p:pic>
        <p:nvPicPr>
          <p:cNvPr id="3" name="Picture 2">
            <a:extLst>
              <a:ext uri="{FF2B5EF4-FFF2-40B4-BE49-F238E27FC236}">
                <a16:creationId xmlns:a16="http://schemas.microsoft.com/office/drawing/2014/main" id="{4C8C8420-1956-4D8D-85A2-8D596BA13AB4}"/>
              </a:ext>
            </a:extLst>
          </p:cNvPr>
          <p:cNvPicPr>
            <a:picLocks noChangeAspect="1"/>
          </p:cNvPicPr>
          <p:nvPr userDrawn="1"/>
        </p:nvPicPr>
        <p:blipFill>
          <a:blip r:embed="rId8"/>
          <a:stretch>
            <a:fillRect/>
          </a:stretch>
        </p:blipFill>
        <p:spPr>
          <a:xfrm>
            <a:off x="2859172" y="3714324"/>
            <a:ext cx="257143" cy="285714"/>
          </a:xfrm>
          <a:prstGeom prst="rect">
            <a:avLst/>
          </a:prstGeom>
        </p:spPr>
      </p:pic>
    </p:spTree>
    <p:extLst>
      <p:ext uri="{BB962C8B-B14F-4D97-AF65-F5344CB8AC3E}">
        <p14:creationId xmlns:p14="http://schemas.microsoft.com/office/powerpoint/2010/main" val="152969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7">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73D4F9EA-A605-4D01-863E-708DD5D85776}"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9050457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DC9FE6C3-32E3-491C-9C4F-677DD61F7785}"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2" name="Text Placeholder 7">
            <a:extLst>
              <a:ext uri="{FF2B5EF4-FFF2-40B4-BE49-F238E27FC236}">
                <a16:creationId xmlns:a16="http://schemas.microsoft.com/office/drawing/2014/main" id="{68BB7134-2919-4382-92CA-D9C0A5104225}"/>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982450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B6A0B762-411B-463F-8044-3EC853BA9D4E}" type="datetime2">
              <a:rPr lang="da-DK" smtClean="0"/>
              <a:t>9. november 2023</a:t>
            </a:fld>
            <a:endParaRPr lang="da-DK"/>
          </a:p>
        </p:txBody>
      </p:sp>
      <p:sp>
        <p:nvSpPr>
          <p:cNvPr id="9" name="Text Placeholder 7">
            <a:extLst>
              <a:ext uri="{FF2B5EF4-FFF2-40B4-BE49-F238E27FC236}">
                <a16:creationId xmlns:a16="http://schemas.microsoft.com/office/drawing/2014/main" id="{3BDE8350-EECC-41FB-B1DE-99531AC459FD}"/>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0121410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EB1C99B6-00EF-4BD5-B493-72A7DEB50D7A}" type="datetime2">
              <a:rPr lang="da-DK" smtClean="0"/>
              <a:t>9. november 2023</a:t>
            </a:fld>
            <a:endParaRPr lang="da-DK"/>
          </a:p>
        </p:txBody>
      </p:sp>
      <p:sp>
        <p:nvSpPr>
          <p:cNvPr id="12" name="Text Placeholder 7">
            <a:extLst>
              <a:ext uri="{FF2B5EF4-FFF2-40B4-BE49-F238E27FC236}">
                <a16:creationId xmlns:a16="http://schemas.microsoft.com/office/drawing/2014/main" id="{ED32680B-F3FB-49DB-96A2-CB46341C5070}"/>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146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gside">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1ED2D76-04B7-E5F1-71D2-85857169DE1C}"/>
              </a:ext>
            </a:extLst>
          </p:cNvPr>
          <p:cNvSpPr>
            <a:spLocks noGrp="1"/>
          </p:cNvSpPr>
          <p:nvPr>
            <p:ph type="subTitle" idx="1"/>
          </p:nvPr>
        </p:nvSpPr>
        <p:spPr>
          <a:xfrm>
            <a:off x="1524000" y="3947887"/>
            <a:ext cx="9144000" cy="389164"/>
          </a:xfrm>
        </p:spPr>
        <p:txBody>
          <a:bodyPr>
            <a:normAutofit/>
          </a:bodyPr>
          <a:lstStyle>
            <a:lvl1pPr marL="0" indent="0" algn="ctr">
              <a:buNone/>
              <a:defRPr sz="15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00067"/>
            <a:ext cx="12192000" cy="2457933"/>
          </a:xfrm>
          <a:prstGeom prst="rect">
            <a:avLst/>
          </a:prstGeom>
        </p:spPr>
      </p:pic>
    </p:spTree>
    <p:extLst>
      <p:ext uri="{BB962C8B-B14F-4D97-AF65-F5344CB8AC3E}">
        <p14:creationId xmlns:p14="http://schemas.microsoft.com/office/powerpoint/2010/main" val="38162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6F6C18F3-B880-4457-93A1-9FFDAF00E0B5}" type="datetime2">
              <a:rPr lang="da-DK" smtClean="0"/>
              <a:t>9. november 2023</a:t>
            </a:fld>
            <a:endParaRPr lang="da-DK"/>
          </a:p>
        </p:txBody>
      </p:sp>
    </p:spTree>
    <p:extLst>
      <p:ext uri="{BB962C8B-B14F-4D97-AF65-F5344CB8AC3E}">
        <p14:creationId xmlns:p14="http://schemas.microsoft.com/office/powerpoint/2010/main" val="3640663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2F99ED2E-F062-43E5-AE1F-08CF74170B0C}"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2" name="Logo">
            <a:extLst>
              <a:ext uri="{FF2B5EF4-FFF2-40B4-BE49-F238E27FC236}">
                <a16:creationId xmlns:a16="http://schemas.microsoft.com/office/drawing/2014/main" id="{FECC506D-1CDC-4383-9906-AE73BF191FB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31667112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CE1EE5F-543F-41CF-832B-13034BBB5ED1}"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3544547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8783176-E4E5-4131-813D-B093C3C9BD23}"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8DF4A2EE-9AF3-411C-B78C-5A1C5229E67A}"/>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2436976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EC1B531E-3890-47C1-ABE6-109ACD4CDDAB}"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7">
            <a:extLst>
              <a:ext uri="{FF2B5EF4-FFF2-40B4-BE49-F238E27FC236}">
                <a16:creationId xmlns:a16="http://schemas.microsoft.com/office/drawing/2014/main" id="{4D6FE7CF-D751-4088-9E86-16AAD29BD39F}"/>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429398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FBBF9439-ACD5-40DF-9AA7-A3F79ACD6661}"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655199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F9F0A9FE-7243-42BC-A71C-38DE25DCBAEC}"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416314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5287408A-2C93-4FDA-893A-85FA7EDCDC14}"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1748145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7C1B6CC8-1D17-441B-9748-69DE7971662D}"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2" name="Logo">
            <a:extLst>
              <a:ext uri="{FF2B5EF4-FFF2-40B4-BE49-F238E27FC236}">
                <a16:creationId xmlns:a16="http://schemas.microsoft.com/office/drawing/2014/main" id="{6A9D7866-1FDA-4F89-92F1-878E31CEA7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Tree>
    <p:extLst>
      <p:ext uri="{BB962C8B-B14F-4D97-AF65-F5344CB8AC3E}">
        <p14:creationId xmlns:p14="http://schemas.microsoft.com/office/powerpoint/2010/main" val="4060336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5A0C6F64-F1DC-426B-9997-94B713D5EC87}"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1" name="Text Placeholder 7">
            <a:extLst>
              <a:ext uri="{FF2B5EF4-FFF2-40B4-BE49-F238E27FC236}">
                <a16:creationId xmlns:a16="http://schemas.microsoft.com/office/drawing/2014/main" id="{6BC8EB62-94E0-4B88-9310-AE0A3E25649E}"/>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4572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dirty="0"/>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dirty="0"/>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42"/>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dirty="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9. november 2023</a:t>
            </a:fld>
            <a:endParaRPr lang="da-DK" dirty="0"/>
          </a:p>
        </p:txBody>
      </p:sp>
    </p:spTree>
    <p:extLst>
      <p:ext uri="{BB962C8B-B14F-4D97-AF65-F5344CB8AC3E}">
        <p14:creationId xmlns:p14="http://schemas.microsoft.com/office/powerpoint/2010/main" val="30892626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A8AF31C2-C797-417F-B215-A4ECBDD0A66E}"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1" name="Text Placeholder 7">
            <a:extLst>
              <a:ext uri="{FF2B5EF4-FFF2-40B4-BE49-F238E27FC236}">
                <a16:creationId xmlns:a16="http://schemas.microsoft.com/office/drawing/2014/main" id="{010B3704-A025-4245-B180-68D9D51542B6}"/>
              </a:ext>
            </a:extLst>
          </p:cNvPr>
          <p:cNvSpPr>
            <a:spLocks noGrp="1" noChangeAspect="1"/>
          </p:cNvSpPr>
          <p:nvPr>
            <p:ph type="body" sz="quarter" idx="18" hasCustomPrompt="1"/>
          </p:nvPr>
        </p:nvSpPr>
        <p:spPr>
          <a:xfrm>
            <a:off x="9799638" y="542879"/>
            <a:ext cx="1852362" cy="510160"/>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4945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50DFF303-FFC0-4D4F-8F43-DB0AFBA232A2}"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3672346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76DCB704-4DB5-4DA1-9BAA-BB57AFDB3484}"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764657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5CB2A950-6630-4B6A-8064-C05C3E65AC28}"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4202162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72BF87F6-1F73-41DF-BA18-627CF769F929}" type="datetime2">
              <a:rPr lang="da-DK" smtClean="0"/>
              <a:t>9. november 2023</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4167140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9CB9A133-94BF-482C-8DFB-14617466186F}" type="datetime2">
              <a:rPr lang="da-DK" smtClean="0"/>
              <a:t>9. november 2023</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8522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708708"/>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a:t>
            </a:r>
            <a:br>
              <a:rPr lang="da-DK" sz="1000"/>
            </a:br>
            <a:r>
              <a:rPr lang="da-DK" sz="1000"/>
              <a:t>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35718820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8DD10-1305-403F-B18F-441031256F2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8250781-CD03-47D6-88C6-B8F35D80C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F8D6F0C-500D-4F93-96FD-933383F5D0C0}"/>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56F05903-5BB8-49A2-BE75-D4C3530552B5}"/>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0533365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84C-5D11-47A0-9989-13BB17465C7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3E0C896-69DB-496F-86E4-DE285C0E1A6E}"/>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01CCAAF-77D5-4648-935F-072F703E1ED4}"/>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8AF1E934-700B-4425-9A0D-6C291E91EC5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448E746-6159-4D99-8487-3F0700248E63}"/>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7159953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8B367-5E48-46EF-8099-D50C671D562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43D40AE-4E64-4C2B-AC17-A10B4D79A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9C7DA54E-C1A9-4B78-89D1-B54BF672A0F5}"/>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DBD76BBF-A4E0-4DF1-93A7-33473C4EE5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D58171-1319-4CDA-9F1A-95A82FE003F1}"/>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30111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0007" y="3808800"/>
            <a:ext cx="7369639" cy="1378800"/>
          </a:xfrm>
        </p:spPr>
        <p:txBody>
          <a:bodyPr anchor="t" anchorCtr="0"/>
          <a:lstStyle>
            <a:lvl1pPr algn="l">
              <a:defRPr sz="5360"/>
            </a:lvl1pPr>
          </a:lstStyle>
          <a:p>
            <a:r>
              <a:rPr lang="da-DK" dirty="0"/>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584"/>
            </a:lvl1pPr>
          </a:lstStyle>
          <a:p>
            <a:r>
              <a:rPr lang="da-DK" dirty="0"/>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301"/>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sz="1784" dirty="0"/>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dirty="0"/>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dirty="0"/>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9. november 2023</a:t>
            </a:fld>
            <a:endParaRPr lang="da-DK" dirty="0"/>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82311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478F4-B4EB-4549-9F57-FA68596E0E8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1050DF1-E034-48DD-9B04-D85A877C790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9C77C75-FACC-4179-8DC2-21450DF524F0}"/>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436612C-1387-4365-B25A-4866F8BFFD22}"/>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6" name="Pladsholder til sidefod 5">
            <a:extLst>
              <a:ext uri="{FF2B5EF4-FFF2-40B4-BE49-F238E27FC236}">
                <a16:creationId xmlns:a16="http://schemas.microsoft.com/office/drawing/2014/main" id="{BBD494F7-C3A9-45A3-B3CE-F1FCA9804B5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8A12AE-8523-47A7-963C-786828D8E30B}"/>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1518744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77DD3-E5A1-4050-9C2B-8ECBBF39E83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4E6A211-B083-40D0-9B21-A0A249E79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E8ED2E41-6CEC-4DC9-943E-E0C3723FA53A}"/>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DEE9DF1-E473-46A2-B78B-C5B9EA394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CDA050DD-F7F8-49AB-8C50-D75B92CFFF0B}"/>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C1C187E-6D9C-4BCB-9D50-890286636880}"/>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8" name="Pladsholder til sidefod 7">
            <a:extLst>
              <a:ext uri="{FF2B5EF4-FFF2-40B4-BE49-F238E27FC236}">
                <a16:creationId xmlns:a16="http://schemas.microsoft.com/office/drawing/2014/main" id="{0A8227CE-7CAD-4BDF-8478-3A0F58439EC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962EB0F-ABDB-425F-8ECD-CEAAA6FEF74A}"/>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26434676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6DED0-9B92-4A4C-BF2A-9B84B05F753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DE744B1-6FB0-422D-B052-023EA7E6E8D7}"/>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4" name="Pladsholder til sidefod 3">
            <a:extLst>
              <a:ext uri="{FF2B5EF4-FFF2-40B4-BE49-F238E27FC236}">
                <a16:creationId xmlns:a16="http://schemas.microsoft.com/office/drawing/2014/main" id="{B9CDA103-3CAC-4F3C-B34F-C8037A6814C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FF2F915-6B65-492C-81B9-5BDDDCB3C891}"/>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2121189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48C418-6C95-475E-B25B-823C65A36A3A}"/>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3" name="Pladsholder til sidefod 2">
            <a:extLst>
              <a:ext uri="{FF2B5EF4-FFF2-40B4-BE49-F238E27FC236}">
                <a16:creationId xmlns:a16="http://schemas.microsoft.com/office/drawing/2014/main" id="{58784513-5A8A-4333-92EF-79517AF8117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2036715-43AC-4476-9F19-8ED654818393}"/>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14361565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84B60-508F-4EC9-81F2-B116B0A6FBF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0BCEB5A-57E4-4086-B119-543431461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9E3719-123B-49C7-8343-A82FFF760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C4E34894-2F32-4B7A-A681-3A7981E43212}"/>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6" name="Pladsholder til sidefod 5">
            <a:extLst>
              <a:ext uri="{FF2B5EF4-FFF2-40B4-BE49-F238E27FC236}">
                <a16:creationId xmlns:a16="http://schemas.microsoft.com/office/drawing/2014/main" id="{20AD8B4E-0C29-4067-8AB0-4A9A48F9E99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5F903FF-FF18-447C-9C38-CEBFB8F3F656}"/>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1579839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81F59-AA30-421A-BA50-A0E371D3803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375A68E-5409-42B5-82BC-692878E23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6649BC3-A647-46F1-BF20-A1F6731EC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5D72E927-703E-4463-BF5A-891B2AA1691D}"/>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6" name="Pladsholder til sidefod 5">
            <a:extLst>
              <a:ext uri="{FF2B5EF4-FFF2-40B4-BE49-F238E27FC236}">
                <a16:creationId xmlns:a16="http://schemas.microsoft.com/office/drawing/2014/main" id="{BFF47A5E-1677-45F1-B1FE-2A581FF1298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4791191-2B6E-4C91-BD1E-BAB3781585E2}"/>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26083693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0007B-380B-428F-9BB6-06F28DBDA86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8912BE6-9303-4324-AE29-A2902106DCFD}"/>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0DAD5A-95ED-406B-9FDB-1410CD82082C}"/>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1565145B-0477-4897-86D8-E09BAE6C58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C6B386-87F2-49EC-A1E4-8F8FE40A6BBE}"/>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2993865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DD68F77-5FCA-4F07-9BE8-C8AA753CC0C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78E3415-773E-4D08-8BA4-C50DA8E71BA6}"/>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518BDF1-287E-4876-90A8-3E24C6375C9D}"/>
              </a:ext>
            </a:extLst>
          </p:cNvPr>
          <p:cNvSpPr>
            <a:spLocks noGrp="1"/>
          </p:cNvSpPr>
          <p:nvPr>
            <p:ph type="dt" sz="half" idx="10"/>
          </p:nvPr>
        </p:nvSpPr>
        <p:spPr/>
        <p:txBody>
          <a:body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000386AF-6F89-4E7B-ABCE-5E4BACC938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15CF4B-68E4-4CF3-A243-F774EE20BB00}"/>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‹nr.›</a:t>
            </a:fld>
            <a:endParaRPr lang="da-DK"/>
          </a:p>
        </p:txBody>
      </p:sp>
    </p:spTree>
    <p:extLst>
      <p:ext uri="{BB962C8B-B14F-4D97-AF65-F5344CB8AC3E}">
        <p14:creationId xmlns:p14="http://schemas.microsoft.com/office/powerpoint/2010/main" val="4080741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B5117-6E64-4BFF-B8E5-B3E533C4DD1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7AC7DB5-D59B-44B9-A020-8CFF1BE3B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99D7A66-1747-4B41-96CC-4BFD09539FEC}"/>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6E537B32-996C-4C33-9505-A6BBC6A3C9B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74132CE-CBE2-40A4-B6EB-B2BC0D121EF2}"/>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17747555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64205-0960-4A9C-B588-1449D5E27C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182C7BD-A6EA-4FA2-B8A0-45B9D5A583B5}"/>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AF61AB-F015-434D-94F3-007D90E342E6}"/>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7846A99A-172D-48FE-BB81-D97E2B61A1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7FB8165-011A-48B6-8869-165147F59360}"/>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3177357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dirty="0"/>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9. november 2023</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30753242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17D6-16B1-4EC8-A4F9-C6C878E990D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D71F8FA-24FF-4F20-BB78-E26DCE3869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2E6AB676-86DB-4397-B310-308AAB9354BA}"/>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655EFFC0-FB5D-47E4-BB97-F2D7558BF0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B3603E7-0030-4BB1-8BCE-564F99530695}"/>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32335628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6D0C8-15BA-40D2-B449-9FF4C58CACD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4FEE525-1680-451A-9D29-F2B9612DC0FF}"/>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F4E5A1D-321F-4C98-B49A-AB606093CE4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83469BF-B8CE-4072-A527-1CE3047508D8}"/>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6" name="Pladsholder til sidefod 5">
            <a:extLst>
              <a:ext uri="{FF2B5EF4-FFF2-40B4-BE49-F238E27FC236}">
                <a16:creationId xmlns:a16="http://schemas.microsoft.com/office/drawing/2014/main" id="{A2FC93A6-B997-4AE5-AD21-42E92A245D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074B86-EB5D-49A4-BF0A-D872AC762B41}"/>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14173601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2013-9B5A-4B5E-B535-6F597C5158B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92C2A4D-64B7-47B8-B162-F51EB29FD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A3D2CFCF-25E2-4173-ABAC-AF3CDA36F56F}"/>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29A31B-D2E9-4ED3-9954-790A9A6C0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1DC8D918-2470-48C4-B600-36D55963A80D}"/>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13D317E-88B7-413F-A82E-7DA50F777587}"/>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8" name="Pladsholder til sidefod 7">
            <a:extLst>
              <a:ext uri="{FF2B5EF4-FFF2-40B4-BE49-F238E27FC236}">
                <a16:creationId xmlns:a16="http://schemas.microsoft.com/office/drawing/2014/main" id="{917A1237-7E29-4E5C-BDD3-9A1FFF55A41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DA93793-FA9F-4650-97CD-A5F2619F1135}"/>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1391625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B75BF-F88D-4268-9A91-9027F36398E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2D0AC33-2110-4313-8BDA-185A710D4B4F}"/>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4" name="Pladsholder til sidefod 3">
            <a:extLst>
              <a:ext uri="{FF2B5EF4-FFF2-40B4-BE49-F238E27FC236}">
                <a16:creationId xmlns:a16="http://schemas.microsoft.com/office/drawing/2014/main" id="{FD4ECC34-B089-4F83-8D0B-1C95E1C5C88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89E5DB6-5C6C-4D73-ABA5-B5C57637396E}"/>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26372785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DD170FA-ED92-498E-9EE9-022C77341632}"/>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3" name="Pladsholder til sidefod 2">
            <a:extLst>
              <a:ext uri="{FF2B5EF4-FFF2-40B4-BE49-F238E27FC236}">
                <a16:creationId xmlns:a16="http://schemas.microsoft.com/office/drawing/2014/main" id="{D1A1C3DC-1C9C-4956-8DDD-2C75D6B6E93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4883386-3A20-428E-B4B8-DCA48F9EBC52}"/>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3263632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63024-0D6E-42B0-8C5C-FCBDDE3274D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37365D3-A601-4F4D-84B0-C803629F2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4AC0020-6632-4DE9-BEC7-6B3101472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19AA4C87-CA3C-4FE2-BBE5-D6FEEC9F7079}"/>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6" name="Pladsholder til sidefod 5">
            <a:extLst>
              <a:ext uri="{FF2B5EF4-FFF2-40B4-BE49-F238E27FC236}">
                <a16:creationId xmlns:a16="http://schemas.microsoft.com/office/drawing/2014/main" id="{DD8DCD39-D933-4656-B391-70F771EED9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704EE82-BF4B-4170-9222-08D561D97176}"/>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23237543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B47FD-1981-4ABF-80A0-9405BC0B6DB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854162F-0C0B-439E-8015-0F8FD69306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C2FD0DE-C256-48E1-BD98-A13FA85D1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6CC6CF4F-00E9-426C-BCAC-46B61BBB61B2}"/>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6" name="Pladsholder til sidefod 5">
            <a:extLst>
              <a:ext uri="{FF2B5EF4-FFF2-40B4-BE49-F238E27FC236}">
                <a16:creationId xmlns:a16="http://schemas.microsoft.com/office/drawing/2014/main" id="{A7FD9E11-0B6C-4B72-9AFF-D0DFD2C8BC1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1BFA343-ED0E-4937-9BF3-6E39017C1FA6}"/>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1447478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E47A5-7E51-4FDA-973B-A4E7AECE867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E204043-800E-49CB-B1C4-6198A3C378BF}"/>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983A892-985D-4671-BE3D-34F662E3FA6F}"/>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CCE4A66F-D5CE-491E-947A-42A5520CB5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7BDAEF-9290-4FDA-9CE1-26A998B6D75D}"/>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11008352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DCDA0FC-7AC8-43AA-A332-68A52C12E49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AB248F6-3AFF-4210-8E50-5F11A55BE215}"/>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92C6EC1-7518-4BE5-B1E4-BB5D146165BC}"/>
              </a:ext>
            </a:extLst>
          </p:cNvPr>
          <p:cNvSpPr>
            <a:spLocks noGrp="1"/>
          </p:cNvSpPr>
          <p:nvPr>
            <p:ph type="dt" sz="half" idx="10"/>
          </p:nvPr>
        </p:nvSpPr>
        <p:spPr/>
        <p:txBody>
          <a:body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31019BF3-2D2A-4060-958E-077C37C02D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93A04AA-ED9F-45D6-BDBB-DD66D3942862}"/>
              </a:ext>
            </a:extLst>
          </p:cNvPr>
          <p:cNvSpPr>
            <a:spLocks noGrp="1"/>
          </p:cNvSpPr>
          <p:nvPr>
            <p:ph type="sldNum" sz="quarter" idx="12"/>
          </p:nvPr>
        </p:nvSpPr>
        <p:spPr/>
        <p:txBody>
          <a:bodyPr/>
          <a:lstStyle/>
          <a:p>
            <a:fld id="{085EC375-6BF5-4403-8CED-615F30639ADC}" type="slidenum">
              <a:rPr lang="da-DK" smtClean="0"/>
              <a:t>‹nr.›</a:t>
            </a:fld>
            <a:endParaRPr lang="da-DK"/>
          </a:p>
        </p:txBody>
      </p:sp>
    </p:spTree>
    <p:extLst>
      <p:ext uri="{BB962C8B-B14F-4D97-AF65-F5344CB8AC3E}">
        <p14:creationId xmlns:p14="http://schemas.microsoft.com/office/powerpoint/2010/main" val="5543027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SLIDE centreret">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8" name="Pladsholder til sidefod 4">
            <a:extLst>
              <a:ext uri="{FF2B5EF4-FFF2-40B4-BE49-F238E27FC236}">
                <a16:creationId xmlns:a16="http://schemas.microsoft.com/office/drawing/2014/main" id="{DFBDD4B7-5778-8C42-B52D-9438A1036B75}"/>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Tast præsentationens navn i sidefod</a:t>
            </a:r>
          </a:p>
        </p:txBody>
      </p:sp>
      <p:sp>
        <p:nvSpPr>
          <p:cNvPr id="9" name="Pladsholder til slidenummer 5">
            <a:extLst>
              <a:ext uri="{FF2B5EF4-FFF2-40B4-BE49-F238E27FC236}">
                <a16:creationId xmlns:a16="http://schemas.microsoft.com/office/drawing/2014/main" id="{469A9B79-9789-864E-BF67-74A9446CA9AB}"/>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‹nr.›</a:t>
            </a:fld>
            <a:endParaRPr lang="da-DK"/>
          </a:p>
        </p:txBody>
      </p:sp>
      <p:sp>
        <p:nvSpPr>
          <p:cNvPr id="10" name="Titel 1">
            <a:extLst>
              <a:ext uri="{FF2B5EF4-FFF2-40B4-BE49-F238E27FC236}">
                <a16:creationId xmlns:a16="http://schemas.microsoft.com/office/drawing/2014/main" id="{6B266D38-814A-C444-ACDA-AE9F779EBA3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accent1"/>
                </a:solidFill>
              </a:defRPr>
            </a:lvl1pPr>
          </a:lstStyle>
          <a:p>
            <a:r>
              <a:rPr lang="da-DK"/>
              <a:t>Klik for at redigere titeltypografien i masteren</a:t>
            </a:r>
          </a:p>
        </p:txBody>
      </p:sp>
    </p:spTree>
    <p:extLst>
      <p:ext uri="{BB962C8B-B14F-4D97-AF65-F5344CB8AC3E}">
        <p14:creationId xmlns:p14="http://schemas.microsoft.com/office/powerpoint/2010/main" val="172152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GeneralDate"/>
          <p:cNvSpPr>
            <a:spLocks noGrp="1"/>
          </p:cNvSpPr>
          <p:nvPr>
            <p:ph type="dt" sz="half" idx="10"/>
          </p:nvPr>
        </p:nvSpPr>
        <p:spPr/>
        <p:txBody>
          <a:bodyPr/>
          <a:lstStyle/>
          <a:p>
            <a:fld id="{051F5DCE-0413-490C-B6BA-2924273B1BC2}" type="datetime2">
              <a:rPr lang="da-DK" smtClean="0"/>
              <a:t>9. november 2023</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29"/>
            <a:ext cx="5464798" cy="173037"/>
          </a:xfrm>
        </p:spPr>
        <p:txBody>
          <a:bodyPr/>
          <a:lstStyle>
            <a:lvl1pPr marL="0" indent="0">
              <a:buNone/>
              <a:defRPr sz="992"/>
            </a:lvl1pPr>
          </a:lstStyle>
          <a:p>
            <a:pPr lvl="0"/>
            <a:r>
              <a:rPr lang="da-DK" noProof="0" dirty="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29"/>
            <a:ext cx="5464798" cy="173037"/>
          </a:xfrm>
        </p:spPr>
        <p:txBody>
          <a:bodyPr/>
          <a:lstStyle>
            <a:lvl1pPr marL="0" indent="0">
              <a:buNone/>
              <a:defRPr sz="992"/>
            </a:lvl1pPr>
          </a:lstStyle>
          <a:p>
            <a:pPr lvl="0"/>
            <a:r>
              <a:rPr lang="da-DK" noProof="0" dirty="0"/>
              <a:t>Tilføj anmærkningstekst</a:t>
            </a:r>
          </a:p>
        </p:txBody>
      </p:sp>
    </p:spTree>
    <p:extLst>
      <p:ext uri="{BB962C8B-B14F-4D97-AF65-F5344CB8AC3E}">
        <p14:creationId xmlns:p14="http://schemas.microsoft.com/office/powerpoint/2010/main" val="32074989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ELSLIDE centrer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93E47-64F3-A04C-A26F-98409D408356}"/>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p>
        </p:txBody>
      </p:sp>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a:extLst>
              <a:ext uri="{FF2B5EF4-FFF2-40B4-BE49-F238E27FC236}">
                <a16:creationId xmlns:a16="http://schemas.microsoft.com/office/drawing/2014/main" id="{1609504C-1625-2544-80CE-E0B5B0B9E23B}"/>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5" name="Pladsholder til sidefod 4">
            <a:extLst>
              <a:ext uri="{FF2B5EF4-FFF2-40B4-BE49-F238E27FC236}">
                <a16:creationId xmlns:a16="http://schemas.microsoft.com/office/drawing/2014/main" id="{C4FD729E-92B9-5042-9D54-B276D170131A}"/>
              </a:ext>
            </a:extLst>
          </p:cNvPr>
          <p:cNvSpPr>
            <a:spLocks noGrp="1"/>
          </p:cNvSpPr>
          <p:nvPr>
            <p:ph type="ftr" sz="quarter" idx="11"/>
          </p:nvPr>
        </p:nvSpPr>
        <p:spPr/>
        <p:txBody>
          <a:bodyPr/>
          <a:lstStyle>
            <a:lvl1pPr>
              <a:defRPr>
                <a:solidFill>
                  <a:schemeClr val="bg1"/>
                </a:solidFill>
              </a:defRPr>
            </a:lvl1pPr>
          </a:lstStyle>
          <a:p>
            <a:r>
              <a:rPr lang="da-DK"/>
              <a:t>Tast præsentationens navn i sidefod</a:t>
            </a:r>
          </a:p>
        </p:txBody>
      </p:sp>
      <p:sp>
        <p:nvSpPr>
          <p:cNvPr id="6" name="Pladsholder til slidenummer 5">
            <a:extLst>
              <a:ext uri="{FF2B5EF4-FFF2-40B4-BE49-F238E27FC236}">
                <a16:creationId xmlns:a16="http://schemas.microsoft.com/office/drawing/2014/main" id="{2648B851-0FDC-C744-8C21-6613E58BB303}"/>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Tree>
    <p:extLst>
      <p:ext uri="{BB962C8B-B14F-4D97-AF65-F5344CB8AC3E}">
        <p14:creationId xmlns:p14="http://schemas.microsoft.com/office/powerpoint/2010/main" val="23456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TITELSLIDE venstresti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663894"/>
            <a:ext cx="10515600" cy="2852737"/>
          </a:xfrm>
          <a:prstGeom prst="rect">
            <a:avLst/>
          </a:prstGeom>
        </p:spPr>
        <p:txBody>
          <a:bodyPr anchor="b">
            <a:normAutofit/>
          </a:bodyPr>
          <a:lstStyle>
            <a:lvl1pPr>
              <a:defRPr sz="4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54361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p>
            <a:r>
              <a:rPr lang="da-DK"/>
              <a:t>Tast præsentationens navn i sidefod</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45354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TITELSLIDE venstrestill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761683"/>
            <a:ext cx="10515600" cy="2852737"/>
          </a:xfrm>
          <a:prstGeom prst="rect">
            <a:avLst/>
          </a:prstGeom>
        </p:spPr>
        <p:txBody>
          <a:bodyPr anchor="b">
            <a:normAutofit/>
          </a:bodyPr>
          <a:lstStyle>
            <a:lvl1pPr>
              <a:defRPr sz="4000">
                <a:solidFill>
                  <a:schemeClr val="bg1"/>
                </a:solidFill>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64140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lvl1pPr>
              <a:defRPr>
                <a:solidFill>
                  <a:schemeClr val="bg1"/>
                </a:solidFill>
              </a:defRPr>
            </a:lvl1pPr>
          </a:lstStyle>
          <a:p>
            <a:r>
              <a:rPr lang="da-DK"/>
              <a:t>Tast præsentationens navn i sidefod</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pic>
        <p:nvPicPr>
          <p:cNvPr id="7" name="Billede 6">
            <a:extLst>
              <a:ext uri="{FF2B5EF4-FFF2-40B4-BE49-F238E27FC236}">
                <a16:creationId xmlns:a16="http://schemas.microsoft.com/office/drawing/2014/main" id="{CECA0ED7-B7B1-B04E-9116-83168A66C5D7}"/>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17747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EKST overskrift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2245208" y="591411"/>
            <a:ext cx="7386989" cy="1175396"/>
          </a:xfrm>
          <a:prstGeom prst="rect">
            <a:avLst/>
          </a:prstGeom>
        </p:spPr>
        <p:txBody>
          <a:bodyPr anchor="b" anchorCtr="0">
            <a:norm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2245209" y="2045777"/>
            <a:ext cx="7386988" cy="3766088"/>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Tast præsentationens navn i sidefod</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0138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overskrift rubrik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1416049" y="692150"/>
            <a:ext cx="9359901" cy="1029970"/>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1416049" y="2827020"/>
            <a:ext cx="9359901" cy="333883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Tast præsentationens navn i sidefod</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7" name="Pladsholder til tekst 2">
            <a:extLst>
              <a:ext uri="{FF2B5EF4-FFF2-40B4-BE49-F238E27FC236}">
                <a16:creationId xmlns:a16="http://schemas.microsoft.com/office/drawing/2014/main" id="{709DE1D7-FC7D-0140-A28C-FA5A3BFC619C}"/>
              </a:ext>
            </a:extLst>
          </p:cNvPr>
          <p:cNvSpPr>
            <a:spLocks noGrp="1"/>
          </p:cNvSpPr>
          <p:nvPr>
            <p:ph type="body" idx="13"/>
          </p:nvPr>
        </p:nvSpPr>
        <p:spPr>
          <a:xfrm>
            <a:off x="1416049" y="1928813"/>
            <a:ext cx="6516371" cy="70770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107914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EKST overskrift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A68D-02A8-1D4F-8510-89F4D3A3445F}"/>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40D719F8-7C3E-A14A-8E56-B78D928067A8}"/>
              </a:ext>
            </a:extLst>
          </p:cNvPr>
          <p:cNvSpPr>
            <a:spLocks noGrp="1"/>
          </p:cNvSpPr>
          <p:nvPr>
            <p:ph sz="half" idx="1"/>
          </p:nvPr>
        </p:nvSpPr>
        <p:spPr>
          <a:xfrm>
            <a:off x="695325" y="1916113"/>
            <a:ext cx="5210175" cy="426085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FC058FD-39F1-CF46-8472-388A963ED1DC}"/>
              </a:ext>
            </a:extLst>
          </p:cNvPr>
          <p:cNvSpPr>
            <a:spLocks noGrp="1"/>
          </p:cNvSpPr>
          <p:nvPr>
            <p:ph sz="half" idx="2"/>
          </p:nvPr>
        </p:nvSpPr>
        <p:spPr>
          <a:xfrm>
            <a:off x="6172200" y="1916111"/>
            <a:ext cx="5324475" cy="4260851"/>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64C0933E-625E-AF43-8F70-AF59439AD070}"/>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F4E78814-B118-E442-99BD-98B8B1068D18}"/>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0374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TEKST overskrift rubrik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CDA06-01AF-CE43-8E3B-A747A67CCA82}"/>
              </a:ext>
            </a:extLst>
          </p:cNvPr>
          <p:cNvSpPr>
            <a:spLocks noGrp="1"/>
          </p:cNvSpPr>
          <p:nvPr>
            <p:ph type="title"/>
          </p:nvPr>
        </p:nvSpPr>
        <p:spPr>
          <a:xfrm>
            <a:off x="695325" y="692150"/>
            <a:ext cx="10801350" cy="1044572"/>
          </a:xfrm>
          <a:prstGeom prst="rect">
            <a:avLst/>
          </a:prstGeom>
        </p:spPr>
        <p:txBody>
          <a:bodyPr anchor="b" anchorCtr="0"/>
          <a:lstStyle/>
          <a:p>
            <a:r>
              <a:rPr lang="da-DK"/>
              <a:t>Klik for at redigere titeltypografien i masteren</a:t>
            </a:r>
          </a:p>
        </p:txBody>
      </p:sp>
      <p:sp>
        <p:nvSpPr>
          <p:cNvPr id="3" name="Pladsholder til tekst 2">
            <a:extLst>
              <a:ext uri="{FF2B5EF4-FFF2-40B4-BE49-F238E27FC236}">
                <a16:creationId xmlns:a16="http://schemas.microsoft.com/office/drawing/2014/main" id="{F26C4EE8-C3BC-0E48-A445-2FFD1FA3BBA6}"/>
              </a:ext>
            </a:extLst>
          </p:cNvPr>
          <p:cNvSpPr>
            <a:spLocks noGrp="1"/>
          </p:cNvSpPr>
          <p:nvPr>
            <p:ph type="body" idx="1"/>
          </p:nvPr>
        </p:nvSpPr>
        <p:spPr>
          <a:xfrm>
            <a:off x="695326" y="1916112"/>
            <a:ext cx="5202554"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33C9E63-0B09-814F-AFD2-649847C5BD69}"/>
              </a:ext>
            </a:extLst>
          </p:cNvPr>
          <p:cNvSpPr>
            <a:spLocks noGrp="1"/>
          </p:cNvSpPr>
          <p:nvPr>
            <p:ph sz="half" idx="2"/>
          </p:nvPr>
        </p:nvSpPr>
        <p:spPr>
          <a:xfrm>
            <a:off x="695326" y="2638102"/>
            <a:ext cx="5202554" cy="3527747"/>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E5264BF-BB5C-0F48-A251-504DFAADF30B}"/>
              </a:ext>
            </a:extLst>
          </p:cNvPr>
          <p:cNvSpPr>
            <a:spLocks noGrp="1"/>
          </p:cNvSpPr>
          <p:nvPr>
            <p:ph type="body" sz="quarter" idx="3"/>
          </p:nvPr>
        </p:nvSpPr>
        <p:spPr>
          <a:xfrm>
            <a:off x="6172199" y="1916111"/>
            <a:ext cx="5324475"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196C25B-E399-4C40-A443-CE8DC4C99685}"/>
              </a:ext>
            </a:extLst>
          </p:cNvPr>
          <p:cNvSpPr>
            <a:spLocks noGrp="1"/>
          </p:cNvSpPr>
          <p:nvPr>
            <p:ph sz="quarter" idx="4"/>
          </p:nvPr>
        </p:nvSpPr>
        <p:spPr>
          <a:xfrm>
            <a:off x="6172199" y="2636837"/>
            <a:ext cx="5324475" cy="3552826"/>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a:extLst>
              <a:ext uri="{FF2B5EF4-FFF2-40B4-BE49-F238E27FC236}">
                <a16:creationId xmlns:a16="http://schemas.microsoft.com/office/drawing/2014/main" id="{20C5CBE5-ED32-9C4A-AB2E-5B066A398944}"/>
              </a:ext>
            </a:extLst>
          </p:cNvPr>
          <p:cNvSpPr>
            <a:spLocks noGrp="1"/>
          </p:cNvSpPr>
          <p:nvPr>
            <p:ph type="ftr" sz="quarter" idx="11"/>
          </p:nvPr>
        </p:nvSpPr>
        <p:spPr/>
        <p:txBody>
          <a:bodyPr/>
          <a:lstStyle/>
          <a:p>
            <a:r>
              <a:rPr lang="da-DK"/>
              <a:t>Tast præsentationens navn i sidefod</a:t>
            </a:r>
          </a:p>
        </p:txBody>
      </p:sp>
      <p:sp>
        <p:nvSpPr>
          <p:cNvPr id="9" name="Pladsholder til slidenummer 8">
            <a:extLst>
              <a:ext uri="{FF2B5EF4-FFF2-40B4-BE49-F238E27FC236}">
                <a16:creationId xmlns:a16="http://schemas.microsoft.com/office/drawing/2014/main" id="{72FD942B-EF35-9745-8E4F-E70F688161BE}"/>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52371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med 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D2C3C-1472-5B4D-A3DD-297E68BA5A41}"/>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4" name="Pladsholder til sidefod 3">
            <a:extLst>
              <a:ext uri="{FF2B5EF4-FFF2-40B4-BE49-F238E27FC236}">
                <a16:creationId xmlns:a16="http://schemas.microsoft.com/office/drawing/2014/main" id="{15CD7CBE-25D2-4B43-8AE5-84D74DCBF029}"/>
              </a:ext>
            </a:extLst>
          </p:cNvPr>
          <p:cNvSpPr>
            <a:spLocks noGrp="1"/>
          </p:cNvSpPr>
          <p:nvPr>
            <p:ph type="ftr" sz="quarter" idx="11"/>
          </p:nvPr>
        </p:nvSpPr>
        <p:spPr/>
        <p:txBody>
          <a:bodyPr/>
          <a:lstStyle/>
          <a:p>
            <a:r>
              <a:rPr lang="da-DK"/>
              <a:t>Tast præsentationens navn i sidefod</a:t>
            </a:r>
          </a:p>
        </p:txBody>
      </p:sp>
      <p:sp>
        <p:nvSpPr>
          <p:cNvPr id="5" name="Pladsholder til slidenummer 4">
            <a:extLst>
              <a:ext uri="{FF2B5EF4-FFF2-40B4-BE49-F238E27FC236}">
                <a16:creationId xmlns:a16="http://schemas.microsoft.com/office/drawing/2014/main" id="{8EDD1E16-D22A-EA47-A0A8-B14A1077D7ED}"/>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289462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6CECC9E4-3077-264D-91AF-B1984279D7C5}"/>
              </a:ext>
            </a:extLst>
          </p:cNvPr>
          <p:cNvSpPr>
            <a:spLocks noGrp="1"/>
          </p:cNvSpPr>
          <p:nvPr>
            <p:ph type="ftr" sz="quarter" idx="11"/>
          </p:nvPr>
        </p:nvSpPr>
        <p:spPr/>
        <p:txBody>
          <a:bodyPr/>
          <a:lstStyle/>
          <a:p>
            <a:r>
              <a:rPr lang="da-DK"/>
              <a:t>Tast præsentationens navn i sidefod</a:t>
            </a:r>
          </a:p>
        </p:txBody>
      </p:sp>
      <p:sp>
        <p:nvSpPr>
          <p:cNvPr id="4" name="Pladsholder til slidenummer 3">
            <a:extLst>
              <a:ext uri="{FF2B5EF4-FFF2-40B4-BE49-F238E27FC236}">
                <a16:creationId xmlns:a16="http://schemas.microsoft.com/office/drawing/2014/main" id="{3E1EC5EF-D33A-994D-AD2E-A77A97906D0E}"/>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6683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DHOLD med billedteks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4" y="692150"/>
            <a:ext cx="4341495" cy="1573212"/>
          </a:xfrm>
          <a:prstGeom prst="rect">
            <a:avLst/>
          </a:prstGeom>
        </p:spPr>
        <p:txBody>
          <a:bodyPr anchor="b">
            <a:no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09CAAC4-D0B4-6941-A606-6C9AC4598F7F}"/>
              </a:ext>
            </a:extLst>
          </p:cNvPr>
          <p:cNvSpPr>
            <a:spLocks noGrp="1"/>
          </p:cNvSpPr>
          <p:nvPr>
            <p:ph idx="1"/>
          </p:nvPr>
        </p:nvSpPr>
        <p:spPr>
          <a:xfrm>
            <a:off x="5324475" y="692150"/>
            <a:ext cx="6172200" cy="5182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9" name="Pladsholder til indhold 2">
            <a:extLst>
              <a:ext uri="{FF2B5EF4-FFF2-40B4-BE49-F238E27FC236}">
                <a16:creationId xmlns:a16="http://schemas.microsoft.com/office/drawing/2014/main" id="{029E2FEF-6027-EE43-96F5-DA8CA0B4EE26}"/>
              </a:ext>
            </a:extLst>
          </p:cNvPr>
          <p:cNvSpPr>
            <a:spLocks noGrp="1"/>
          </p:cNvSpPr>
          <p:nvPr>
            <p:ph idx="14"/>
          </p:nvPr>
        </p:nvSpPr>
        <p:spPr>
          <a:xfrm>
            <a:off x="695324" y="2407920"/>
            <a:ext cx="4341495" cy="346710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82032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8" y="0"/>
            <a:ext cx="6094800" cy="6858000"/>
          </a:xfrm>
          <a:solidFill>
            <a:schemeClr val="bg1"/>
          </a:solidFill>
        </p:spPr>
        <p:txBody>
          <a:bodyPr tIns="72000"/>
          <a:lstStyle>
            <a:lvl1pPr marL="0" indent="0" algn="ctr">
              <a:buNone/>
              <a:defRPr sz="1584"/>
            </a:lvl1pPr>
          </a:lstStyle>
          <a:p>
            <a:r>
              <a:rPr lang="da-DK" dirty="0"/>
              <a:t>Klik for at indsætte billede</a:t>
            </a:r>
          </a:p>
        </p:txBody>
      </p:sp>
      <p:sp>
        <p:nvSpPr>
          <p:cNvPr id="5" name="Date"/>
          <p:cNvSpPr>
            <a:spLocks noGrp="1"/>
          </p:cNvSpPr>
          <p:nvPr>
            <p:ph type="dt" sz="half" idx="10"/>
          </p:nvPr>
        </p:nvSpPr>
        <p:spPr/>
        <p:txBody>
          <a:bodyPr/>
          <a:lstStyle/>
          <a:p>
            <a:fld id="{146C17E5-3C79-4894-AB6D-9E2345EDA1D0}" type="datetime2">
              <a:rPr lang="da-DK" smtClean="0"/>
              <a:t>9. november 2023</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57" y="6145229"/>
            <a:ext cx="5464799" cy="173037"/>
          </a:xfrm>
        </p:spPr>
        <p:txBody>
          <a:bodyPr/>
          <a:lstStyle>
            <a:lvl1pPr marL="0" indent="0">
              <a:buNone/>
              <a:defRPr sz="992"/>
            </a:lvl1pPr>
          </a:lstStyle>
          <a:p>
            <a:pPr lvl="0"/>
            <a:r>
              <a:rPr lang="da-DK" noProof="0" dirty="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8958689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TO halv side horisontal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2000" cy="4130040"/>
          </a:xfrm>
        </p:spPr>
        <p:txBody>
          <a:bodyPr/>
          <a:lstStyle/>
          <a:p>
            <a:r>
              <a:rPr lang="da-DK"/>
              <a:t>Klik på ikonet for at tilføje et billede</a:t>
            </a:r>
          </a:p>
        </p:txBody>
      </p:sp>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5" y="4496852"/>
            <a:ext cx="5400675" cy="1296670"/>
          </a:xfrm>
          <a:prstGeom prst="rect">
            <a:avLst/>
          </a:prstGeom>
        </p:spPr>
        <p:txBody>
          <a:bodyPr anchor="t" anchorCtr="0">
            <a:noAutofit/>
          </a:bodyPr>
          <a:lstStyle>
            <a:lvl1pPr>
              <a:defRPr sz="28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957D977F-7B1F-274F-9347-88FAAD514AB8}"/>
              </a:ext>
            </a:extLst>
          </p:cNvPr>
          <p:cNvSpPr>
            <a:spLocks noGrp="1"/>
          </p:cNvSpPr>
          <p:nvPr>
            <p:ph type="body" sz="half" idx="2"/>
          </p:nvPr>
        </p:nvSpPr>
        <p:spPr>
          <a:xfrm>
            <a:off x="6341746" y="4497962"/>
            <a:ext cx="5154930" cy="14843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12691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OTO 1/1 s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1999" cy="685800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lvl1pPr>
              <a:defRPr>
                <a:solidFill>
                  <a:schemeClr val="bg1"/>
                </a:solidFill>
              </a:defRPr>
            </a:lvl1p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Tree>
    <p:extLst>
      <p:ext uri="{BB962C8B-B14F-4D97-AF65-F5344CB8AC3E}">
        <p14:creationId xmlns:p14="http://schemas.microsoft.com/office/powerpoint/2010/main" val="356913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FOTO højformat TH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726264"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331938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TO højformat TV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0"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6096000"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6096001"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27817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BLIK to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1399222" y="1553465"/>
            <a:ext cx="4498657" cy="248412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301743" y="1544575"/>
            <a:ext cx="4498657" cy="248412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4273489"/>
            <a:ext cx="4498975" cy="1569374"/>
          </a:xfrm>
        </p:spPr>
        <p:txBody>
          <a:bodyPr lIns="0" tIns="46800" rIns="0">
            <a:normAutofit/>
          </a:bodyPr>
          <a:lstStyle>
            <a:lvl1pPr>
              <a:defRPr sz="18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226ABB8-42CC-B646-A433-3338BBFA223D}"/>
              </a:ext>
            </a:extLst>
          </p:cNvPr>
          <p:cNvSpPr>
            <a:spLocks noGrp="1"/>
          </p:cNvSpPr>
          <p:nvPr>
            <p:ph type="body" sz="quarter" idx="17"/>
          </p:nvPr>
        </p:nvSpPr>
        <p:spPr>
          <a:xfrm>
            <a:off x="6301743" y="4273488"/>
            <a:ext cx="4498975"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9401812"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392861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BLIK t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3349624" cy="2326656"/>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2" name="Pladsholder til billede 7">
            <a:extLst>
              <a:ext uri="{FF2B5EF4-FFF2-40B4-BE49-F238E27FC236}">
                <a16:creationId xmlns:a16="http://schemas.microsoft.com/office/drawing/2014/main" id="{1269148C-CED2-C74F-B8BB-3F06059D88E0}"/>
              </a:ext>
            </a:extLst>
          </p:cNvPr>
          <p:cNvSpPr>
            <a:spLocks noGrp="1"/>
          </p:cNvSpPr>
          <p:nvPr>
            <p:ph type="pic" sz="quarter" idx="14"/>
          </p:nvPr>
        </p:nvSpPr>
        <p:spPr>
          <a:xfrm>
            <a:off x="4446269" y="1553465"/>
            <a:ext cx="3299460" cy="2326656"/>
          </a:xfrm>
        </p:spPr>
        <p:txBody>
          <a:bodyPr/>
          <a:lstStyle/>
          <a:p>
            <a:r>
              <a:rPr lang="da-DK"/>
              <a:t>Klik på ikonet for at tilføje et billede</a:t>
            </a:r>
          </a:p>
        </p:txBody>
      </p:sp>
      <p:sp>
        <p:nvSpPr>
          <p:cNvPr id="14" name="Pladsholder til billede 7">
            <a:extLst>
              <a:ext uri="{FF2B5EF4-FFF2-40B4-BE49-F238E27FC236}">
                <a16:creationId xmlns:a16="http://schemas.microsoft.com/office/drawing/2014/main" id="{C01B3248-13B2-844D-AD42-09C2B4E87967}"/>
              </a:ext>
            </a:extLst>
          </p:cNvPr>
          <p:cNvSpPr>
            <a:spLocks noGrp="1"/>
          </p:cNvSpPr>
          <p:nvPr>
            <p:ph type="pic" sz="quarter" idx="16"/>
          </p:nvPr>
        </p:nvSpPr>
        <p:spPr>
          <a:xfrm>
            <a:off x="8121015" y="1553465"/>
            <a:ext cx="3299460" cy="2326656"/>
          </a:xfrm>
        </p:spPr>
        <p:txBody>
          <a:bodyPr/>
          <a:lstStyle/>
          <a:p>
            <a:r>
              <a:rPr lang="da-DK"/>
              <a:t>Klik på ikonet for at tilføje et billede</a:t>
            </a:r>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4112896"/>
            <a:ext cx="3349624" cy="1745463"/>
          </a:xfrm>
        </p:spPr>
        <p:txBody>
          <a:bodyPr lIns="0" tIns="46800" rIns="0">
            <a:normAutofit/>
          </a:bodyPr>
          <a:lstStyle>
            <a:lvl1pPr>
              <a:defRPr sz="18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FB97A96E-1BCF-774E-8759-C3295670D0D4}"/>
              </a:ext>
            </a:extLst>
          </p:cNvPr>
          <p:cNvSpPr>
            <a:spLocks noGrp="1"/>
          </p:cNvSpPr>
          <p:nvPr>
            <p:ph type="body" sz="quarter" idx="20"/>
          </p:nvPr>
        </p:nvSpPr>
        <p:spPr>
          <a:xfrm>
            <a:off x="4446269" y="4112896"/>
            <a:ext cx="3299460" cy="1745463"/>
          </a:xfrm>
        </p:spPr>
        <p:txBody>
          <a:bodyPr lIns="0" tIns="46800" rIns="0">
            <a:normAutofit/>
          </a:bodyPr>
          <a:lstStyle>
            <a:lvl1pPr>
              <a:defRPr sz="1800"/>
            </a:lvl1pPr>
          </a:lstStyle>
          <a:p>
            <a:pPr lvl="0"/>
            <a:r>
              <a:rPr lang="da-DK"/>
              <a:t>Klik for at redigere teksttypografierne i masteren</a:t>
            </a:r>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8121015" y="4113871"/>
            <a:ext cx="3299460" cy="174546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23274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VERBLIK fi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2456884" cy="1538447"/>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3331322"/>
            <a:ext cx="2456883" cy="254560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
        <p:nvSpPr>
          <p:cNvPr id="11" name="Pladsholder til billede 7">
            <a:extLst>
              <a:ext uri="{FF2B5EF4-FFF2-40B4-BE49-F238E27FC236}">
                <a16:creationId xmlns:a16="http://schemas.microsoft.com/office/drawing/2014/main" id="{2C1B58C3-745B-3E46-8016-E4E223B581C3}"/>
              </a:ext>
            </a:extLst>
          </p:cNvPr>
          <p:cNvSpPr>
            <a:spLocks noGrp="1"/>
          </p:cNvSpPr>
          <p:nvPr>
            <p:ph type="pic" sz="quarter" idx="20"/>
          </p:nvPr>
        </p:nvSpPr>
        <p:spPr>
          <a:xfrm>
            <a:off x="3500627" y="1553464"/>
            <a:ext cx="2456884" cy="1538447"/>
          </a:xfrm>
        </p:spPr>
        <p:txBody>
          <a:bodyPr/>
          <a:lstStyle/>
          <a:p>
            <a:r>
              <a:rPr lang="da-DK"/>
              <a:t>Klik på ikonet for at tilføje et billede</a:t>
            </a:r>
          </a:p>
        </p:txBody>
      </p:sp>
      <p:sp>
        <p:nvSpPr>
          <p:cNvPr id="13" name="Pladsholder til billede 7">
            <a:extLst>
              <a:ext uri="{FF2B5EF4-FFF2-40B4-BE49-F238E27FC236}">
                <a16:creationId xmlns:a16="http://schemas.microsoft.com/office/drawing/2014/main" id="{7FF582AA-D575-DF42-BD3F-6F923C3EAF40}"/>
              </a:ext>
            </a:extLst>
          </p:cNvPr>
          <p:cNvSpPr>
            <a:spLocks noGrp="1"/>
          </p:cNvSpPr>
          <p:nvPr>
            <p:ph type="pic" sz="quarter" idx="21"/>
          </p:nvPr>
        </p:nvSpPr>
        <p:spPr>
          <a:xfrm>
            <a:off x="6234490" y="1553463"/>
            <a:ext cx="2456884" cy="1538447"/>
          </a:xfrm>
        </p:spPr>
        <p:txBody>
          <a:bodyPr/>
          <a:lstStyle/>
          <a:p>
            <a:r>
              <a:rPr lang="da-DK"/>
              <a:t>Klik på ikonet for at tilføje et billede</a:t>
            </a:r>
          </a:p>
        </p:txBody>
      </p:sp>
      <p:sp>
        <p:nvSpPr>
          <p:cNvPr id="15" name="Pladsholder til billede 7">
            <a:extLst>
              <a:ext uri="{FF2B5EF4-FFF2-40B4-BE49-F238E27FC236}">
                <a16:creationId xmlns:a16="http://schemas.microsoft.com/office/drawing/2014/main" id="{EF94B776-D55C-EB4E-A160-4BC5A89297A4}"/>
              </a:ext>
            </a:extLst>
          </p:cNvPr>
          <p:cNvSpPr>
            <a:spLocks noGrp="1"/>
          </p:cNvSpPr>
          <p:nvPr>
            <p:ph type="pic" sz="quarter" idx="22"/>
          </p:nvPr>
        </p:nvSpPr>
        <p:spPr>
          <a:xfrm>
            <a:off x="8968354" y="1553461"/>
            <a:ext cx="2456884" cy="1538447"/>
          </a:xfrm>
        </p:spPr>
        <p:txBody>
          <a:bodyPr/>
          <a:lstStyle/>
          <a:p>
            <a:r>
              <a:rPr lang="da-DK"/>
              <a:t>Klik på ikonet for at tilføje et billede</a:t>
            </a:r>
          </a:p>
        </p:txBody>
      </p:sp>
      <p:sp>
        <p:nvSpPr>
          <p:cNvPr id="16" name="Pladsholder til tekst 12">
            <a:extLst>
              <a:ext uri="{FF2B5EF4-FFF2-40B4-BE49-F238E27FC236}">
                <a16:creationId xmlns:a16="http://schemas.microsoft.com/office/drawing/2014/main" id="{FE724ED5-5A73-BE4F-94E3-7F0A6F63DD4A}"/>
              </a:ext>
            </a:extLst>
          </p:cNvPr>
          <p:cNvSpPr>
            <a:spLocks noGrp="1"/>
          </p:cNvSpPr>
          <p:nvPr>
            <p:ph type="body" sz="quarter" idx="23"/>
          </p:nvPr>
        </p:nvSpPr>
        <p:spPr>
          <a:xfrm>
            <a:off x="3500627" y="3321050"/>
            <a:ext cx="2456883" cy="2545603"/>
          </a:xfrm>
        </p:spPr>
        <p:txBody>
          <a:bodyPr lIns="0" tIns="46800" rIns="0">
            <a:normAutofit/>
          </a:bodyPr>
          <a:lstStyle>
            <a:lvl1pPr>
              <a:defRPr sz="18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FBCEED8-321D-9F4F-9E68-4AC1957EFA59}"/>
              </a:ext>
            </a:extLst>
          </p:cNvPr>
          <p:cNvSpPr>
            <a:spLocks noGrp="1"/>
          </p:cNvSpPr>
          <p:nvPr>
            <p:ph type="body" sz="quarter" idx="24"/>
          </p:nvPr>
        </p:nvSpPr>
        <p:spPr>
          <a:xfrm>
            <a:off x="6234489" y="3321049"/>
            <a:ext cx="2456883" cy="2545603"/>
          </a:xfrm>
        </p:spPr>
        <p:txBody>
          <a:bodyPr lIns="0" tIns="46800" rIns="0">
            <a:normAutofit/>
          </a:bodyPr>
          <a:lstStyle>
            <a:lvl1pPr>
              <a:defRPr sz="1800"/>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BDD2E7EB-A952-5D4D-8DEF-FD1ED117FFCE}"/>
              </a:ext>
            </a:extLst>
          </p:cNvPr>
          <p:cNvSpPr>
            <a:spLocks noGrp="1"/>
          </p:cNvSpPr>
          <p:nvPr>
            <p:ph type="body" sz="quarter" idx="25"/>
          </p:nvPr>
        </p:nvSpPr>
        <p:spPr>
          <a:xfrm>
            <a:off x="8958628" y="3321048"/>
            <a:ext cx="2456883" cy="2545603"/>
          </a:xfrm>
        </p:spPr>
        <p:txBody>
          <a:bodyPr lIns="0" tIns="46800" rIns="0">
            <a:normAutofit/>
          </a:bodyPr>
          <a:lstStyle>
            <a:lvl1pPr>
              <a:defRPr sz="1800"/>
            </a:lvl1pPr>
          </a:lstStyle>
          <a:p>
            <a:pPr lvl="0"/>
            <a:r>
              <a:rPr lang="da-DK"/>
              <a:t>Klik for at redigere teksttypografierne i masteren</a:t>
            </a:r>
          </a:p>
        </p:txBody>
      </p:sp>
    </p:spTree>
    <p:extLst>
      <p:ext uri="{BB962C8B-B14F-4D97-AF65-F5344CB8AC3E}">
        <p14:creationId xmlns:p14="http://schemas.microsoft.com/office/powerpoint/2010/main" val="73256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OKUSORD t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6" name="Pladsholder til tekst 12">
            <a:extLst>
              <a:ext uri="{FF2B5EF4-FFF2-40B4-BE49-F238E27FC236}">
                <a16:creationId xmlns:a16="http://schemas.microsoft.com/office/drawing/2014/main" id="{2C76EE21-5BF1-6D47-85CC-C1EB5C1A3D30}"/>
              </a:ext>
            </a:extLst>
          </p:cNvPr>
          <p:cNvSpPr>
            <a:spLocks noGrp="1"/>
          </p:cNvSpPr>
          <p:nvPr>
            <p:ph type="body" sz="quarter" idx="26"/>
          </p:nvPr>
        </p:nvSpPr>
        <p:spPr>
          <a:xfrm>
            <a:off x="6307408" y="2678328"/>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CA1037F-73CD-ED40-878F-23EE77DC3F3B}"/>
              </a:ext>
            </a:extLst>
          </p:cNvPr>
          <p:cNvSpPr>
            <a:spLocks noGrp="1"/>
          </p:cNvSpPr>
          <p:nvPr>
            <p:ph type="body" sz="quarter" idx="27"/>
          </p:nvPr>
        </p:nvSpPr>
        <p:spPr>
          <a:xfrm>
            <a:off x="4442446" y="2678328"/>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1" name="Pladsholder til tekst 12">
            <a:extLst>
              <a:ext uri="{FF2B5EF4-FFF2-40B4-BE49-F238E27FC236}">
                <a16:creationId xmlns:a16="http://schemas.microsoft.com/office/drawing/2014/main" id="{BCE1FF6A-C53D-AE48-851A-1DCC81F61F37}"/>
              </a:ext>
            </a:extLst>
          </p:cNvPr>
          <p:cNvSpPr>
            <a:spLocks noGrp="1"/>
          </p:cNvSpPr>
          <p:nvPr>
            <p:ph type="body" sz="quarter" idx="28"/>
          </p:nvPr>
        </p:nvSpPr>
        <p:spPr>
          <a:xfrm>
            <a:off x="4442446" y="435989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20E87CFC-0E7B-9C45-8AE4-124434FBFFA3}"/>
              </a:ext>
            </a:extLst>
          </p:cNvPr>
          <p:cNvSpPr>
            <a:spLocks noGrp="1"/>
          </p:cNvSpPr>
          <p:nvPr>
            <p:ph type="body" sz="quarter" idx="29"/>
          </p:nvPr>
        </p:nvSpPr>
        <p:spPr>
          <a:xfrm>
            <a:off x="6307408" y="435989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145301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OKUSORD fi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Tast præsentationens navn i sidefod</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
        <p:nvSpPr>
          <p:cNvPr id="11" name="Pladsholder til tekst 12">
            <a:extLst>
              <a:ext uri="{FF2B5EF4-FFF2-40B4-BE49-F238E27FC236}">
                <a16:creationId xmlns:a16="http://schemas.microsoft.com/office/drawing/2014/main" id="{C4ADB404-0AF9-9249-AE32-79046C0222A4}"/>
              </a:ext>
            </a:extLst>
          </p:cNvPr>
          <p:cNvSpPr>
            <a:spLocks noGrp="1"/>
          </p:cNvSpPr>
          <p:nvPr>
            <p:ph type="body" sz="quarter" idx="30"/>
          </p:nvPr>
        </p:nvSpPr>
        <p:spPr>
          <a:xfrm>
            <a:off x="6307408" y="4781227"/>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2" name="Pladsholder til tekst 12">
            <a:extLst>
              <a:ext uri="{FF2B5EF4-FFF2-40B4-BE49-F238E27FC236}">
                <a16:creationId xmlns:a16="http://schemas.microsoft.com/office/drawing/2014/main" id="{5A608022-79F0-A042-8A06-ACFECA480C7E}"/>
              </a:ext>
            </a:extLst>
          </p:cNvPr>
          <p:cNvSpPr>
            <a:spLocks noGrp="1"/>
          </p:cNvSpPr>
          <p:nvPr>
            <p:ph type="body" sz="quarter" idx="31"/>
          </p:nvPr>
        </p:nvSpPr>
        <p:spPr>
          <a:xfrm>
            <a:off x="4442446" y="4781227"/>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3" name="Pladsholder til tekst 12">
            <a:extLst>
              <a:ext uri="{FF2B5EF4-FFF2-40B4-BE49-F238E27FC236}">
                <a16:creationId xmlns:a16="http://schemas.microsoft.com/office/drawing/2014/main" id="{11D103DC-5A40-8444-8F1D-04519C7B5458}"/>
              </a:ext>
            </a:extLst>
          </p:cNvPr>
          <p:cNvSpPr>
            <a:spLocks noGrp="1"/>
          </p:cNvSpPr>
          <p:nvPr>
            <p:ph type="body" sz="quarter" idx="32"/>
          </p:nvPr>
        </p:nvSpPr>
        <p:spPr>
          <a:xfrm>
            <a:off x="6307408" y="2233431"/>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C40FA56-BBBA-084E-A86D-E41C47CE9FCC}"/>
              </a:ext>
            </a:extLst>
          </p:cNvPr>
          <p:cNvSpPr>
            <a:spLocks noGrp="1"/>
          </p:cNvSpPr>
          <p:nvPr>
            <p:ph type="body" sz="quarter" idx="33"/>
          </p:nvPr>
        </p:nvSpPr>
        <p:spPr>
          <a:xfrm>
            <a:off x="4442446" y="2233431"/>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8" name="Pladsholder til tekst 12">
            <a:extLst>
              <a:ext uri="{FF2B5EF4-FFF2-40B4-BE49-F238E27FC236}">
                <a16:creationId xmlns:a16="http://schemas.microsoft.com/office/drawing/2014/main" id="{CFEBC0F7-69FB-9F4A-B27C-5BF9AC8E067F}"/>
              </a:ext>
            </a:extLst>
          </p:cNvPr>
          <p:cNvSpPr>
            <a:spLocks noGrp="1"/>
          </p:cNvSpPr>
          <p:nvPr>
            <p:ph type="body" sz="quarter" idx="34"/>
          </p:nvPr>
        </p:nvSpPr>
        <p:spPr>
          <a:xfrm>
            <a:off x="6307408" y="3507329"/>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316A6C30-C00D-8A41-B04A-FAA713006428}"/>
              </a:ext>
            </a:extLst>
          </p:cNvPr>
          <p:cNvSpPr>
            <a:spLocks noGrp="1"/>
          </p:cNvSpPr>
          <p:nvPr>
            <p:ph type="body" sz="quarter" idx="35"/>
          </p:nvPr>
        </p:nvSpPr>
        <p:spPr>
          <a:xfrm>
            <a:off x="4442446" y="3507329"/>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45745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ILM">
    <p:spTree>
      <p:nvGrpSpPr>
        <p:cNvPr id="1" name=""/>
        <p:cNvGrpSpPr/>
        <p:nvPr/>
      </p:nvGrpSpPr>
      <p:grpSpPr>
        <a:xfrm>
          <a:off x="0" y="0"/>
          <a:ext cx="0" cy="0"/>
          <a:chOff x="0" y="0"/>
          <a:chExt cx="0" cy="0"/>
        </a:xfrm>
      </p:grpSpPr>
      <p:sp>
        <p:nvSpPr>
          <p:cNvPr id="59" name="Pladsholder til medieklip 58">
            <a:extLst>
              <a:ext uri="{FF2B5EF4-FFF2-40B4-BE49-F238E27FC236}">
                <a16:creationId xmlns:a16="http://schemas.microsoft.com/office/drawing/2014/main" id="{225D1EF8-7F56-AF42-9B49-1F7B9A754186}"/>
              </a:ext>
            </a:extLst>
          </p:cNvPr>
          <p:cNvSpPr>
            <a:spLocks noGrp="1"/>
          </p:cNvSpPr>
          <p:nvPr>
            <p:ph type="media" sz="quarter" idx="13"/>
          </p:nvPr>
        </p:nvSpPr>
        <p:spPr>
          <a:xfrm>
            <a:off x="0" y="0"/>
            <a:ext cx="12192000" cy="6858000"/>
          </a:xfrm>
        </p:spPr>
        <p:txBody>
          <a:bodyPr/>
          <a:lstStyle/>
          <a:p>
            <a:r>
              <a:rPr lang="da-DK"/>
              <a:t>Klik på ikonet for at tilføje et medie</a:t>
            </a:r>
          </a:p>
        </p:txBody>
      </p:sp>
    </p:spTree>
    <p:extLst>
      <p:ext uri="{BB962C8B-B14F-4D97-AF65-F5344CB8AC3E}">
        <p14:creationId xmlns:p14="http://schemas.microsoft.com/office/powerpoint/2010/main" val="32882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9. november 2023</a:t>
            </a:fld>
            <a:endParaRPr lang="da-DK" dirty="0"/>
          </a:p>
        </p:txBody>
      </p:sp>
      <p:sp>
        <p:nvSpPr>
          <p:cNvPr id="4" name="FLD_PresentationTitle"/>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6683147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UDRÅBSTEGN blå">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Tast præsentationens navn i sidefod</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
        <p:nvSpPr>
          <p:cNvPr id="5" name="Tekstfelt 4">
            <a:extLst>
              <a:ext uri="{FF2B5EF4-FFF2-40B4-BE49-F238E27FC236}">
                <a16:creationId xmlns:a16="http://schemas.microsoft.com/office/drawing/2014/main" id="{1FF515FC-9895-A845-B0A3-E49731445F7E}"/>
              </a:ext>
            </a:extLst>
          </p:cNvPr>
          <p:cNvSpPr txBox="1"/>
          <p:nvPr userDrawn="1"/>
        </p:nvSpPr>
        <p:spPr>
          <a:xfrm>
            <a:off x="4254285" y="2467230"/>
            <a:ext cx="482840" cy="1538883"/>
          </a:xfrm>
          <a:prstGeom prst="rect">
            <a:avLst/>
          </a:prstGeom>
          <a:noFill/>
        </p:spPr>
        <p:txBody>
          <a:bodyPr wrap="square" lIns="0" tIns="0" rIns="0" bIns="0" rtlCol="0">
            <a:spAutoFit/>
          </a:bodyPr>
          <a:lstStyle/>
          <a:p>
            <a:r>
              <a:rPr lang="da-DK" sz="10000" b="1" i="0">
                <a:solidFill>
                  <a:schemeClr val="bg1"/>
                </a:solidFill>
                <a:latin typeface="Arial" panose="020B0604020202020204" pitchFamily="34" charset="0"/>
                <a:cs typeface="Arial" panose="020B0604020202020204" pitchFamily="34" charset="0"/>
              </a:rPr>
              <a:t>!</a:t>
            </a:r>
          </a:p>
        </p:txBody>
      </p:sp>
      <p:sp>
        <p:nvSpPr>
          <p:cNvPr id="6" name="Pladsholder til tekst 2">
            <a:extLst>
              <a:ext uri="{FF2B5EF4-FFF2-40B4-BE49-F238E27FC236}">
                <a16:creationId xmlns:a16="http://schemas.microsoft.com/office/drawing/2014/main" id="{E1B67D14-D306-044E-B14F-1A75F4FDC777}"/>
              </a:ext>
            </a:extLst>
          </p:cNvPr>
          <p:cNvSpPr>
            <a:spLocks noGrp="1"/>
          </p:cNvSpPr>
          <p:nvPr>
            <p:ph type="body" idx="1"/>
          </p:nvPr>
        </p:nvSpPr>
        <p:spPr>
          <a:xfrm>
            <a:off x="4737125" y="2726946"/>
            <a:ext cx="3412490" cy="114077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373787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Tast præsentationens navn i sidefod</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8" name="Titel 1">
            <a:extLst>
              <a:ext uri="{FF2B5EF4-FFF2-40B4-BE49-F238E27FC236}">
                <a16:creationId xmlns:a16="http://schemas.microsoft.com/office/drawing/2014/main" id="{61346437-B1A6-B84C-8027-508EF68DF82B}"/>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Kapitel #</a:t>
            </a:r>
          </a:p>
        </p:txBody>
      </p:sp>
    </p:spTree>
    <p:extLst>
      <p:ext uri="{BB962C8B-B14F-4D97-AF65-F5344CB8AC3E}">
        <p14:creationId xmlns:p14="http://schemas.microsoft.com/office/powerpoint/2010/main" val="337373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8F7914F-7079-8C49-83F0-DFAD1756ECC1}"/>
              </a:ext>
            </a:extLst>
          </p:cNvPr>
          <p:cNvPicPr>
            <a:picLocks noChangeAspect="1"/>
          </p:cNvPicPr>
          <p:nvPr userDrawn="1"/>
        </p:nvPicPr>
        <p:blipFill>
          <a:blip r:embed="rId2"/>
          <a:stretch>
            <a:fillRect/>
          </a:stretch>
        </p:blipFill>
        <p:spPr>
          <a:xfrm>
            <a:off x="4780959" y="2729912"/>
            <a:ext cx="2630081" cy="1398176"/>
          </a:xfrm>
          <a:prstGeom prst="rect">
            <a:avLst/>
          </a:prstGeom>
        </p:spPr>
      </p:pic>
    </p:spTree>
    <p:extLst>
      <p:ext uri="{BB962C8B-B14F-4D97-AF65-F5344CB8AC3E}">
        <p14:creationId xmlns:p14="http://schemas.microsoft.com/office/powerpoint/2010/main" val="365352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AK med kontaktdata">
    <p:bg>
      <p:bgPr>
        <a:solidFill>
          <a:schemeClr val="accent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0EB683F-3A72-4E4B-9166-AEAF2316DB80}"/>
              </a:ext>
            </a:extLst>
          </p:cNvPr>
          <p:cNvPicPr>
            <a:picLocks noChangeAspect="1"/>
          </p:cNvPicPr>
          <p:nvPr userDrawn="1"/>
        </p:nvPicPr>
        <p:blipFill>
          <a:blip r:embed="rId2"/>
          <a:stretch>
            <a:fillRect/>
          </a:stretch>
        </p:blipFill>
        <p:spPr>
          <a:xfrm>
            <a:off x="6744349" y="3938702"/>
            <a:ext cx="2774194" cy="515558"/>
          </a:xfrm>
          <a:prstGeom prst="rect">
            <a:avLst/>
          </a:prstGeom>
        </p:spPr>
      </p:pic>
      <p:sp>
        <p:nvSpPr>
          <p:cNvPr id="12" name="Tekstfelt 11">
            <a:extLst>
              <a:ext uri="{FF2B5EF4-FFF2-40B4-BE49-F238E27FC236}">
                <a16:creationId xmlns:a16="http://schemas.microsoft.com/office/drawing/2014/main" id="{A51AD0FE-232B-9142-A291-4F2B4957FB8E}"/>
              </a:ext>
            </a:extLst>
          </p:cNvPr>
          <p:cNvSpPr txBox="1"/>
          <p:nvPr userDrawn="1"/>
        </p:nvSpPr>
        <p:spPr>
          <a:xfrm>
            <a:off x="2240959" y="2613392"/>
            <a:ext cx="2774194" cy="1631216"/>
          </a:xfrm>
          <a:prstGeom prst="rect">
            <a:avLst/>
          </a:prstGeom>
          <a:noFill/>
        </p:spPr>
        <p:txBody>
          <a:bodyPr wrap="square" rtlCol="0">
            <a:spAutoFit/>
          </a:bodyPr>
          <a:lstStyle/>
          <a:p>
            <a:pPr algn="r"/>
            <a:r>
              <a:rPr lang="da-DK" sz="10000" b="1" kern="1200" cap="all" baseline="0">
                <a:solidFill>
                  <a:schemeClr val="bg1"/>
                </a:solidFill>
                <a:latin typeface="+mj-lt"/>
                <a:ea typeface="+mj-ea"/>
                <a:cs typeface="+mj-cs"/>
              </a:rPr>
              <a:t>Tak</a:t>
            </a:r>
          </a:p>
        </p:txBody>
      </p:sp>
      <p:sp>
        <p:nvSpPr>
          <p:cNvPr id="13" name="Pladsholder til tekst 8">
            <a:extLst>
              <a:ext uri="{FF2B5EF4-FFF2-40B4-BE49-F238E27FC236}">
                <a16:creationId xmlns:a16="http://schemas.microsoft.com/office/drawing/2014/main" id="{86039623-C319-EA41-B26F-91CF0BE8F424}"/>
              </a:ext>
            </a:extLst>
          </p:cNvPr>
          <p:cNvSpPr>
            <a:spLocks noGrp="1"/>
          </p:cNvSpPr>
          <p:nvPr>
            <p:ph type="body" sz="quarter" idx="13" hasCustomPrompt="1"/>
          </p:nvPr>
        </p:nvSpPr>
        <p:spPr>
          <a:xfrm>
            <a:off x="6744348" y="1906422"/>
            <a:ext cx="4040140" cy="338554"/>
          </a:xfrm>
        </p:spPr>
        <p:txBody>
          <a:bodyPr wrap="none" anchor="b" anchorCtr="0">
            <a:noAutofit/>
          </a:bodyPr>
          <a:lstStyle>
            <a:lvl1pPr>
              <a:lnSpc>
                <a:spcPct val="100000"/>
              </a:lnSpc>
              <a:spcBef>
                <a:spcPts val="0"/>
              </a:spcBef>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Fornavn efternavn</a:t>
            </a:r>
          </a:p>
        </p:txBody>
      </p:sp>
      <p:sp>
        <p:nvSpPr>
          <p:cNvPr id="14" name="Pladsholder til tekst 8">
            <a:extLst>
              <a:ext uri="{FF2B5EF4-FFF2-40B4-BE49-F238E27FC236}">
                <a16:creationId xmlns:a16="http://schemas.microsoft.com/office/drawing/2014/main" id="{FCA55113-5ECF-4E41-9F30-D624C109FF1A}"/>
              </a:ext>
            </a:extLst>
          </p:cNvPr>
          <p:cNvSpPr>
            <a:spLocks noGrp="1"/>
          </p:cNvSpPr>
          <p:nvPr>
            <p:ph type="body" sz="quarter" idx="14" hasCustomPrompt="1"/>
          </p:nvPr>
        </p:nvSpPr>
        <p:spPr>
          <a:xfrm>
            <a:off x="6744348" y="2269428"/>
            <a:ext cx="4040140" cy="338554"/>
          </a:xfrm>
        </p:spPr>
        <p:txBody>
          <a:bodyPr wrap="none" tIns="0" anchor="t" anchorCtr="0">
            <a:noAutofit/>
          </a:bodyPr>
          <a:lstStyle>
            <a:lvl1pPr>
              <a:lnSpc>
                <a:spcPct val="100000"/>
              </a:lnSpc>
              <a:spcBef>
                <a:spcPts val="0"/>
              </a:spcBef>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Stilling</a:t>
            </a:r>
          </a:p>
        </p:txBody>
      </p:sp>
      <p:sp>
        <p:nvSpPr>
          <p:cNvPr id="15" name="Tekstfelt 14">
            <a:extLst>
              <a:ext uri="{FF2B5EF4-FFF2-40B4-BE49-F238E27FC236}">
                <a16:creationId xmlns:a16="http://schemas.microsoft.com/office/drawing/2014/main" id="{1D678643-90E8-0C41-AD46-F81E1E5C25D1}"/>
              </a:ext>
            </a:extLst>
          </p:cNvPr>
          <p:cNvSpPr txBox="1"/>
          <p:nvPr userDrawn="1"/>
        </p:nvSpPr>
        <p:spPr>
          <a:xfrm>
            <a:off x="6744348" y="4666728"/>
            <a:ext cx="3206693" cy="882293"/>
          </a:xfrm>
          <a:prstGeom prst="rect">
            <a:avLst/>
          </a:prstGeom>
          <a:noFill/>
        </p:spPr>
        <p:txBody>
          <a:bodyPr wrap="square" rtlCol="0">
            <a:spAutoFit/>
          </a:bodyPr>
          <a:lstStyle/>
          <a:p>
            <a:pPr lvl="0"/>
            <a:r>
              <a:rPr lang="da-DK" sz="1200" b="1" kern="1200">
                <a:solidFill>
                  <a:schemeClr val="bg1"/>
                </a:solidFill>
                <a:latin typeface="+mn-lt"/>
                <a:ea typeface="+mn-ea"/>
                <a:cs typeface="+mn-cs"/>
              </a:rPr>
              <a:t>Færdselsstyrelsen</a:t>
            </a:r>
          </a:p>
          <a:p>
            <a:pPr lvl="0">
              <a:spcAft>
                <a:spcPts val="300"/>
              </a:spcAft>
            </a:pPr>
            <a:r>
              <a:rPr lang="da-DK" sz="1200" b="1" kern="1200">
                <a:solidFill>
                  <a:schemeClr val="bg1"/>
                </a:solidFill>
                <a:latin typeface="+mn-lt"/>
                <a:ea typeface="+mn-ea"/>
                <a:cs typeface="+mn-cs"/>
              </a:rPr>
              <a:t>Danish Road Traffic Authority</a:t>
            </a:r>
          </a:p>
          <a:p>
            <a:pPr lvl="0">
              <a:spcAft>
                <a:spcPts val="100"/>
              </a:spcAft>
            </a:pPr>
            <a:r>
              <a:rPr lang="da-DK" sz="1200" b="0" kern="1200" err="1">
                <a:solidFill>
                  <a:schemeClr val="bg1"/>
                </a:solidFill>
                <a:latin typeface="+mn-lt"/>
                <a:ea typeface="+mn-ea"/>
                <a:cs typeface="+mn-cs"/>
              </a:rPr>
              <a:t>Sorsigvej</a:t>
            </a:r>
            <a:r>
              <a:rPr lang="da-DK" sz="1200" b="0" kern="1200">
                <a:solidFill>
                  <a:schemeClr val="bg1"/>
                </a:solidFill>
                <a:latin typeface="+mn-lt"/>
                <a:ea typeface="+mn-ea"/>
                <a:cs typeface="+mn-cs"/>
              </a:rPr>
              <a:t> 35</a:t>
            </a:r>
          </a:p>
          <a:p>
            <a:pPr lvl="0">
              <a:spcAft>
                <a:spcPts val="100"/>
              </a:spcAft>
            </a:pPr>
            <a:r>
              <a:rPr lang="da-DK" sz="1200" b="0" kern="1200">
                <a:solidFill>
                  <a:schemeClr val="bg1"/>
                </a:solidFill>
                <a:latin typeface="+mn-lt"/>
                <a:ea typeface="+mn-ea"/>
                <a:cs typeface="+mn-cs"/>
              </a:rPr>
              <a:t>DK-6760 Ribe</a:t>
            </a:r>
          </a:p>
        </p:txBody>
      </p:sp>
      <p:sp>
        <p:nvSpPr>
          <p:cNvPr id="16" name="Pladsholder til tekst 8">
            <a:extLst>
              <a:ext uri="{FF2B5EF4-FFF2-40B4-BE49-F238E27FC236}">
                <a16:creationId xmlns:a16="http://schemas.microsoft.com/office/drawing/2014/main" id="{B15C62F7-0031-7441-88A4-3F9F4BFD9FB2}"/>
              </a:ext>
            </a:extLst>
          </p:cNvPr>
          <p:cNvSpPr>
            <a:spLocks noGrp="1"/>
          </p:cNvSpPr>
          <p:nvPr>
            <p:ph type="body" sz="quarter" idx="15" hasCustomPrompt="1"/>
          </p:nvPr>
        </p:nvSpPr>
        <p:spPr>
          <a:xfrm>
            <a:off x="6744347" y="2827434"/>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telefon (husk Tel +45 0000 0000)</a:t>
            </a:r>
          </a:p>
        </p:txBody>
      </p:sp>
      <p:sp>
        <p:nvSpPr>
          <p:cNvPr id="17" name="Pladsholder til tekst 8">
            <a:extLst>
              <a:ext uri="{FF2B5EF4-FFF2-40B4-BE49-F238E27FC236}">
                <a16:creationId xmlns:a16="http://schemas.microsoft.com/office/drawing/2014/main" id="{4FCF40F1-E259-8E44-A914-8B1A0CB6D372}"/>
              </a:ext>
            </a:extLst>
          </p:cNvPr>
          <p:cNvSpPr>
            <a:spLocks noGrp="1"/>
          </p:cNvSpPr>
          <p:nvPr>
            <p:ph type="body" sz="quarter" idx="16" hasCustomPrompt="1"/>
          </p:nvPr>
        </p:nvSpPr>
        <p:spPr>
          <a:xfrm>
            <a:off x="6744347" y="3051910"/>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mailadresse</a:t>
            </a:r>
          </a:p>
        </p:txBody>
      </p:sp>
      <p:sp>
        <p:nvSpPr>
          <p:cNvPr id="19" name="Tekstfelt 18">
            <a:extLst>
              <a:ext uri="{FF2B5EF4-FFF2-40B4-BE49-F238E27FC236}">
                <a16:creationId xmlns:a16="http://schemas.microsoft.com/office/drawing/2014/main" id="{D1B249CF-7C01-4949-81AC-9A82344DDB19}"/>
              </a:ext>
            </a:extLst>
          </p:cNvPr>
          <p:cNvSpPr txBox="1"/>
          <p:nvPr userDrawn="1"/>
        </p:nvSpPr>
        <p:spPr>
          <a:xfrm>
            <a:off x="6744347" y="3259207"/>
            <a:ext cx="1224364" cy="184666"/>
          </a:xfrm>
          <a:prstGeom prst="rect">
            <a:avLst/>
          </a:prstGeom>
          <a:noFill/>
        </p:spPr>
        <p:txBody>
          <a:bodyPr wrap="square" tIns="0" bIns="0" rtlCol="0">
            <a:spAutoFit/>
          </a:bodyPr>
          <a:lstStyle/>
          <a:p>
            <a:pPr lvl="0">
              <a:spcAft>
                <a:spcPts val="100"/>
              </a:spcAft>
            </a:pPr>
            <a:r>
              <a:rPr lang="da-DK" sz="1200" b="0" kern="1200" err="1">
                <a:solidFill>
                  <a:schemeClr val="bg1"/>
                </a:solidFill>
                <a:latin typeface="+mn-lt"/>
                <a:ea typeface="+mn-ea"/>
                <a:cs typeface="+mn-cs"/>
              </a:rPr>
              <a:t>www.fstyr.dk</a:t>
            </a:r>
            <a:endParaRPr lang="da-DK" sz="1200" b="0" kern="1200">
              <a:solidFill>
                <a:schemeClr val="bg1"/>
              </a:solidFill>
              <a:latin typeface="+mn-lt"/>
              <a:ea typeface="+mn-ea"/>
              <a:cs typeface="+mn-cs"/>
            </a:endParaRPr>
          </a:p>
        </p:txBody>
      </p:sp>
    </p:spTree>
    <p:extLst>
      <p:ext uri="{BB962C8B-B14F-4D97-AF65-F5344CB8AC3E}">
        <p14:creationId xmlns:p14="http://schemas.microsoft.com/office/powerpoint/2010/main" val="22773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dirty="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dirty="0"/>
              <a:t>Klik for at tilføje titel</a:t>
            </a:r>
          </a:p>
        </p:txBody>
      </p:sp>
      <p:sp>
        <p:nvSpPr>
          <p:cNvPr id="3" name="Content Placeholder 2"/>
          <p:cNvSpPr>
            <a:spLocks noGrp="1"/>
          </p:cNvSpPr>
          <p:nvPr>
            <p:ph sz="half" idx="1" hasCustomPrompt="1"/>
          </p:nvPr>
        </p:nvSpPr>
        <p:spPr>
          <a:xfrm>
            <a:off x="539756" y="1800000"/>
            <a:ext cx="8332789" cy="4518000"/>
          </a:xfrm>
        </p:spPr>
        <p:txBody>
          <a:bodyPr/>
          <a:lstStyle>
            <a:lvl1pPr>
              <a:defRPr/>
            </a:lvl1pPr>
            <a:lvl5pPr>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4" name="Content Placeholder 3"/>
          <p:cNvSpPr>
            <a:spLocks noGrp="1"/>
          </p:cNvSpPr>
          <p:nvPr>
            <p:ph sz="half" idx="2" hasCustomPrompt="1"/>
          </p:nvPr>
        </p:nvSpPr>
        <p:spPr>
          <a:xfrm>
            <a:off x="9637208" y="1800000"/>
            <a:ext cx="2066400" cy="4518000"/>
          </a:xfrm>
        </p:spPr>
        <p:txBody>
          <a:bodyPr anchor="b"/>
          <a:lstStyle>
            <a:lvl1pP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
          <p:cNvSpPr>
            <a:spLocks noGrp="1"/>
          </p:cNvSpPr>
          <p:nvPr>
            <p:ph type="dt" sz="half" idx="10"/>
          </p:nvPr>
        </p:nvSpPr>
        <p:spPr/>
        <p:txBody>
          <a:bodyPr/>
          <a:lstStyle/>
          <a:p>
            <a:fld id="{34C635F7-DA85-43C0-B893-2EC1B9725940}" type="datetime2">
              <a:rPr lang="da-DK" smtClean="0"/>
              <a:t>9. november 2023</a:t>
            </a:fld>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dirty="0"/>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29"/>
            <a:ext cx="8332788" cy="173037"/>
          </a:xfrm>
        </p:spPr>
        <p:txBody>
          <a:bodyPr/>
          <a:lstStyle>
            <a:lvl1pPr marL="0" indent="0">
              <a:buNone/>
              <a:defRPr sz="992"/>
            </a:lvl1pPr>
          </a:lstStyle>
          <a:p>
            <a:pPr lvl="0"/>
            <a:r>
              <a:rPr lang="da-DK" noProof="0" dirty="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Tree>
    <p:extLst>
      <p:ext uri="{BB962C8B-B14F-4D97-AF65-F5344CB8AC3E}">
        <p14:creationId xmlns:p14="http://schemas.microsoft.com/office/powerpoint/2010/main" val="2098639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74"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dirty="0"/>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dirty="0"/>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9. november 2023</a:t>
            </a:fld>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7821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597912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96372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9. november 2023</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039470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9. november 2023</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19264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9. november 2023</a:t>
            </a:fld>
            <a:endParaRPr lang="da-DK"/>
          </a:p>
        </p:txBody>
      </p:sp>
    </p:spTree>
    <p:extLst>
      <p:ext uri="{BB962C8B-B14F-4D97-AF65-F5344CB8AC3E}">
        <p14:creationId xmlns:p14="http://schemas.microsoft.com/office/powerpoint/2010/main" val="885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9098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5734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74121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6971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1713763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749894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619802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83430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201864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90496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28854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97124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7458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9. november 2023</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237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9. november 2023</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004292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153309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323652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slide 2">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7"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799107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313651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802666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755550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867268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789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SLIDE centreret">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8" name="Pladsholder til sidefod 4">
            <a:extLst>
              <a:ext uri="{FF2B5EF4-FFF2-40B4-BE49-F238E27FC236}">
                <a16:creationId xmlns:a16="http://schemas.microsoft.com/office/drawing/2014/main" id="{DFBDD4B7-5778-8C42-B52D-9438A1036B75}"/>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p>
        </p:txBody>
      </p:sp>
      <p:sp>
        <p:nvSpPr>
          <p:cNvPr id="9" name="Pladsholder til slidenummer 5">
            <a:extLst>
              <a:ext uri="{FF2B5EF4-FFF2-40B4-BE49-F238E27FC236}">
                <a16:creationId xmlns:a16="http://schemas.microsoft.com/office/drawing/2014/main" id="{469A9B79-9789-864E-BF67-74A9446CA9AB}"/>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‹nr.›</a:t>
            </a:fld>
            <a:endParaRPr lang="da-DK"/>
          </a:p>
        </p:txBody>
      </p:sp>
      <p:sp>
        <p:nvSpPr>
          <p:cNvPr id="10" name="Titel 1">
            <a:extLst>
              <a:ext uri="{FF2B5EF4-FFF2-40B4-BE49-F238E27FC236}">
                <a16:creationId xmlns:a16="http://schemas.microsoft.com/office/drawing/2014/main" id="{6B266D38-814A-C444-ACDA-AE9F779EBA3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accent1"/>
                </a:solidFill>
              </a:defRPr>
            </a:lvl1pPr>
          </a:lstStyle>
          <a:p>
            <a:r>
              <a:rPr lang="da-DK"/>
              <a:t>Klik for at redigere titeltypografien i masteren</a:t>
            </a:r>
          </a:p>
        </p:txBody>
      </p:sp>
    </p:spTree>
    <p:extLst>
      <p:ext uri="{BB962C8B-B14F-4D97-AF65-F5344CB8AC3E}">
        <p14:creationId xmlns:p14="http://schemas.microsoft.com/office/powerpoint/2010/main" val="330057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ELSLIDE centrer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93E47-64F3-A04C-A26F-98409D408356}"/>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p>
        </p:txBody>
      </p:sp>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a:extLst>
              <a:ext uri="{FF2B5EF4-FFF2-40B4-BE49-F238E27FC236}">
                <a16:creationId xmlns:a16="http://schemas.microsoft.com/office/drawing/2014/main" id="{1609504C-1625-2544-80CE-E0B5B0B9E23B}"/>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5" name="Pladsholder til sidefod 4">
            <a:extLst>
              <a:ext uri="{FF2B5EF4-FFF2-40B4-BE49-F238E27FC236}">
                <a16:creationId xmlns:a16="http://schemas.microsoft.com/office/drawing/2014/main" id="{C4FD729E-92B9-5042-9D54-B276D170131A}"/>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2648B851-0FDC-C744-8C21-6613E58BB303}"/>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Tree>
    <p:extLst>
      <p:ext uri="{BB962C8B-B14F-4D97-AF65-F5344CB8AC3E}">
        <p14:creationId xmlns:p14="http://schemas.microsoft.com/office/powerpoint/2010/main" val="153150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ELSLIDE venstresti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663894"/>
            <a:ext cx="10515600" cy="2852737"/>
          </a:xfrm>
          <a:prstGeom prst="rect">
            <a:avLst/>
          </a:prstGeom>
        </p:spPr>
        <p:txBody>
          <a:bodyPr anchor="b">
            <a:normAutofit/>
          </a:bodyPr>
          <a:lstStyle>
            <a:lvl1pPr>
              <a:defRPr sz="4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54361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21346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TITELSLIDE venstrestill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761683"/>
            <a:ext cx="10515600" cy="2852737"/>
          </a:xfrm>
          <a:prstGeom prst="rect">
            <a:avLst/>
          </a:prstGeom>
        </p:spPr>
        <p:txBody>
          <a:bodyPr anchor="b">
            <a:normAutofit/>
          </a:bodyPr>
          <a:lstStyle>
            <a:lvl1pPr>
              <a:defRPr sz="4000">
                <a:solidFill>
                  <a:schemeClr val="bg1"/>
                </a:solidFill>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64140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pic>
        <p:nvPicPr>
          <p:cNvPr id="7" name="Billede 6">
            <a:extLst>
              <a:ext uri="{FF2B5EF4-FFF2-40B4-BE49-F238E27FC236}">
                <a16:creationId xmlns:a16="http://schemas.microsoft.com/office/drawing/2014/main" id="{CECA0ED7-B7B1-B04E-9116-83168A66C5D7}"/>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356772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 overskrift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2245208" y="591411"/>
            <a:ext cx="7386989" cy="1175396"/>
          </a:xfrm>
          <a:prstGeom prst="rect">
            <a:avLst/>
          </a:prstGeom>
        </p:spPr>
        <p:txBody>
          <a:bodyPr anchor="b" anchorCtr="0">
            <a:norm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2245209" y="2045777"/>
            <a:ext cx="7386988" cy="3766088"/>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28696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overskrift rubrik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1416049" y="692150"/>
            <a:ext cx="9359901" cy="1029970"/>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1416049" y="2827020"/>
            <a:ext cx="9359901" cy="333883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7" name="Pladsholder til tekst 2">
            <a:extLst>
              <a:ext uri="{FF2B5EF4-FFF2-40B4-BE49-F238E27FC236}">
                <a16:creationId xmlns:a16="http://schemas.microsoft.com/office/drawing/2014/main" id="{709DE1D7-FC7D-0140-A28C-FA5A3BFC619C}"/>
              </a:ext>
            </a:extLst>
          </p:cNvPr>
          <p:cNvSpPr>
            <a:spLocks noGrp="1"/>
          </p:cNvSpPr>
          <p:nvPr>
            <p:ph type="body" idx="13"/>
          </p:nvPr>
        </p:nvSpPr>
        <p:spPr>
          <a:xfrm>
            <a:off x="1416049" y="1928813"/>
            <a:ext cx="6516371" cy="70770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3078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EKST overskrift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A68D-02A8-1D4F-8510-89F4D3A3445F}"/>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40D719F8-7C3E-A14A-8E56-B78D928067A8}"/>
              </a:ext>
            </a:extLst>
          </p:cNvPr>
          <p:cNvSpPr>
            <a:spLocks noGrp="1"/>
          </p:cNvSpPr>
          <p:nvPr>
            <p:ph sz="half" idx="1"/>
          </p:nvPr>
        </p:nvSpPr>
        <p:spPr>
          <a:xfrm>
            <a:off x="695325" y="1916113"/>
            <a:ext cx="5210175" cy="426085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FC058FD-39F1-CF46-8472-388A963ED1DC}"/>
              </a:ext>
            </a:extLst>
          </p:cNvPr>
          <p:cNvSpPr>
            <a:spLocks noGrp="1"/>
          </p:cNvSpPr>
          <p:nvPr>
            <p:ph sz="half" idx="2"/>
          </p:nvPr>
        </p:nvSpPr>
        <p:spPr>
          <a:xfrm>
            <a:off x="6172200" y="1916111"/>
            <a:ext cx="5324475" cy="4260851"/>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64C0933E-625E-AF43-8F70-AF59439AD070}"/>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F4E78814-B118-E442-99BD-98B8B1068D18}"/>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29371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TEKST overskrift rubrik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CDA06-01AF-CE43-8E3B-A747A67CCA82}"/>
              </a:ext>
            </a:extLst>
          </p:cNvPr>
          <p:cNvSpPr>
            <a:spLocks noGrp="1"/>
          </p:cNvSpPr>
          <p:nvPr>
            <p:ph type="title"/>
          </p:nvPr>
        </p:nvSpPr>
        <p:spPr>
          <a:xfrm>
            <a:off x="695325" y="692150"/>
            <a:ext cx="10801350" cy="1044572"/>
          </a:xfrm>
          <a:prstGeom prst="rect">
            <a:avLst/>
          </a:prstGeom>
        </p:spPr>
        <p:txBody>
          <a:bodyPr anchor="b" anchorCtr="0"/>
          <a:lstStyle/>
          <a:p>
            <a:r>
              <a:rPr lang="da-DK"/>
              <a:t>Klik for at redigere titeltypografien i masteren</a:t>
            </a:r>
          </a:p>
        </p:txBody>
      </p:sp>
      <p:sp>
        <p:nvSpPr>
          <p:cNvPr id="3" name="Pladsholder til tekst 2">
            <a:extLst>
              <a:ext uri="{FF2B5EF4-FFF2-40B4-BE49-F238E27FC236}">
                <a16:creationId xmlns:a16="http://schemas.microsoft.com/office/drawing/2014/main" id="{F26C4EE8-C3BC-0E48-A445-2FFD1FA3BBA6}"/>
              </a:ext>
            </a:extLst>
          </p:cNvPr>
          <p:cNvSpPr>
            <a:spLocks noGrp="1"/>
          </p:cNvSpPr>
          <p:nvPr>
            <p:ph type="body" idx="1"/>
          </p:nvPr>
        </p:nvSpPr>
        <p:spPr>
          <a:xfrm>
            <a:off x="695326" y="1916112"/>
            <a:ext cx="5202554"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33C9E63-0B09-814F-AFD2-649847C5BD69}"/>
              </a:ext>
            </a:extLst>
          </p:cNvPr>
          <p:cNvSpPr>
            <a:spLocks noGrp="1"/>
          </p:cNvSpPr>
          <p:nvPr>
            <p:ph sz="half" idx="2"/>
          </p:nvPr>
        </p:nvSpPr>
        <p:spPr>
          <a:xfrm>
            <a:off x="695326" y="2638102"/>
            <a:ext cx="5202554" cy="3527747"/>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E5264BF-BB5C-0F48-A251-504DFAADF30B}"/>
              </a:ext>
            </a:extLst>
          </p:cNvPr>
          <p:cNvSpPr>
            <a:spLocks noGrp="1"/>
          </p:cNvSpPr>
          <p:nvPr>
            <p:ph type="body" sz="quarter" idx="3"/>
          </p:nvPr>
        </p:nvSpPr>
        <p:spPr>
          <a:xfrm>
            <a:off x="6172199" y="1916111"/>
            <a:ext cx="5324475"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196C25B-E399-4C40-A443-CE8DC4C99685}"/>
              </a:ext>
            </a:extLst>
          </p:cNvPr>
          <p:cNvSpPr>
            <a:spLocks noGrp="1"/>
          </p:cNvSpPr>
          <p:nvPr>
            <p:ph sz="quarter" idx="4"/>
          </p:nvPr>
        </p:nvSpPr>
        <p:spPr>
          <a:xfrm>
            <a:off x="6172199" y="2636837"/>
            <a:ext cx="5324475" cy="3552826"/>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a:extLst>
              <a:ext uri="{FF2B5EF4-FFF2-40B4-BE49-F238E27FC236}">
                <a16:creationId xmlns:a16="http://schemas.microsoft.com/office/drawing/2014/main" id="{20C5CBE5-ED32-9C4A-AB2E-5B066A398944}"/>
              </a:ext>
            </a:extLst>
          </p:cNvPr>
          <p:cNvSpPr>
            <a:spLocks noGrp="1"/>
          </p:cNvSpPr>
          <p:nvPr>
            <p:ph type="ftr" sz="quarter" idx="11"/>
          </p:nvPr>
        </p:nvSpPr>
        <p:spPr/>
        <p:txBody>
          <a:bodyPr/>
          <a:lstStyle/>
          <a:p>
            <a:r>
              <a:rPr lang="da-DK"/>
              <a:t>Team Taxi - Vejtransportuddannelser</a:t>
            </a:r>
          </a:p>
        </p:txBody>
      </p:sp>
      <p:sp>
        <p:nvSpPr>
          <p:cNvPr id="9" name="Pladsholder til slidenummer 8">
            <a:extLst>
              <a:ext uri="{FF2B5EF4-FFF2-40B4-BE49-F238E27FC236}">
                <a16:creationId xmlns:a16="http://schemas.microsoft.com/office/drawing/2014/main" id="{72FD942B-EF35-9745-8E4F-E70F688161BE}"/>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26662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med 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D2C3C-1472-5B4D-A3DD-297E68BA5A41}"/>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4" name="Pladsholder til sidefod 3">
            <a:extLst>
              <a:ext uri="{FF2B5EF4-FFF2-40B4-BE49-F238E27FC236}">
                <a16:creationId xmlns:a16="http://schemas.microsoft.com/office/drawing/2014/main" id="{15CD7CBE-25D2-4B43-8AE5-84D74DCBF029}"/>
              </a:ext>
            </a:extLst>
          </p:cNvPr>
          <p:cNvSpPr>
            <a:spLocks noGrp="1"/>
          </p:cNvSpPr>
          <p:nvPr>
            <p:ph type="ftr" sz="quarter" idx="11"/>
          </p:nvPr>
        </p:nvSpPr>
        <p:spPr/>
        <p:txBody>
          <a:bodyPr/>
          <a:lstStyle/>
          <a:p>
            <a:r>
              <a:rPr lang="da-DK"/>
              <a:t>Team Taxi - Vejtransportuddannelser</a:t>
            </a:r>
          </a:p>
        </p:txBody>
      </p:sp>
      <p:sp>
        <p:nvSpPr>
          <p:cNvPr id="5" name="Pladsholder til slidenummer 4">
            <a:extLst>
              <a:ext uri="{FF2B5EF4-FFF2-40B4-BE49-F238E27FC236}">
                <a16:creationId xmlns:a16="http://schemas.microsoft.com/office/drawing/2014/main" id="{8EDD1E16-D22A-EA47-A0A8-B14A1077D7ED}"/>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28643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6CECC9E4-3077-264D-91AF-B1984279D7C5}"/>
              </a:ext>
            </a:extLst>
          </p:cNvPr>
          <p:cNvSpPr>
            <a:spLocks noGrp="1"/>
          </p:cNvSpPr>
          <p:nvPr>
            <p:ph type="ftr" sz="quarter" idx="11"/>
          </p:nvPr>
        </p:nvSpPr>
        <p:spPr/>
        <p:txBody>
          <a:bodyPr/>
          <a:lstStyle/>
          <a:p>
            <a:r>
              <a:rPr lang="da-DK"/>
              <a:t>Team Taxi - Vejtransportuddannelser</a:t>
            </a:r>
          </a:p>
        </p:txBody>
      </p:sp>
      <p:sp>
        <p:nvSpPr>
          <p:cNvPr id="4" name="Pladsholder til slidenummer 3">
            <a:extLst>
              <a:ext uri="{FF2B5EF4-FFF2-40B4-BE49-F238E27FC236}">
                <a16:creationId xmlns:a16="http://schemas.microsoft.com/office/drawing/2014/main" id="{3E1EC5EF-D33A-994D-AD2E-A77A97906D0E}"/>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333047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DHOLD med billedteks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4" y="692150"/>
            <a:ext cx="4341495" cy="1573212"/>
          </a:xfrm>
          <a:prstGeom prst="rect">
            <a:avLst/>
          </a:prstGeom>
        </p:spPr>
        <p:txBody>
          <a:bodyPr anchor="b">
            <a:no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09CAAC4-D0B4-6941-A606-6C9AC4598F7F}"/>
              </a:ext>
            </a:extLst>
          </p:cNvPr>
          <p:cNvSpPr>
            <a:spLocks noGrp="1"/>
          </p:cNvSpPr>
          <p:nvPr>
            <p:ph idx="1"/>
          </p:nvPr>
        </p:nvSpPr>
        <p:spPr>
          <a:xfrm>
            <a:off x="5324475" y="692150"/>
            <a:ext cx="6172200" cy="5182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9" name="Pladsholder til indhold 2">
            <a:extLst>
              <a:ext uri="{FF2B5EF4-FFF2-40B4-BE49-F238E27FC236}">
                <a16:creationId xmlns:a16="http://schemas.microsoft.com/office/drawing/2014/main" id="{029E2FEF-6027-EE43-96F5-DA8CA0B4EE26}"/>
              </a:ext>
            </a:extLst>
          </p:cNvPr>
          <p:cNvSpPr>
            <a:spLocks noGrp="1"/>
          </p:cNvSpPr>
          <p:nvPr>
            <p:ph idx="14"/>
          </p:nvPr>
        </p:nvSpPr>
        <p:spPr>
          <a:xfrm>
            <a:off x="695324" y="2407920"/>
            <a:ext cx="4341495" cy="346710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8209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TO halv side horisontal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2000" cy="4130040"/>
          </a:xfrm>
        </p:spPr>
        <p:txBody>
          <a:bodyPr/>
          <a:lstStyle/>
          <a:p>
            <a:r>
              <a:rPr lang="da-DK"/>
              <a:t>Klik på ikonet for at tilføje et billede</a:t>
            </a:r>
          </a:p>
        </p:txBody>
      </p:sp>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5" y="4496852"/>
            <a:ext cx="5400675" cy="1296670"/>
          </a:xfrm>
          <a:prstGeom prst="rect">
            <a:avLst/>
          </a:prstGeom>
        </p:spPr>
        <p:txBody>
          <a:bodyPr anchor="t" anchorCtr="0">
            <a:noAutofit/>
          </a:bodyPr>
          <a:lstStyle>
            <a:lvl1pPr>
              <a:defRPr sz="28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957D977F-7B1F-274F-9347-88FAAD514AB8}"/>
              </a:ext>
            </a:extLst>
          </p:cNvPr>
          <p:cNvSpPr>
            <a:spLocks noGrp="1"/>
          </p:cNvSpPr>
          <p:nvPr>
            <p:ph type="body" sz="half" idx="2"/>
          </p:nvPr>
        </p:nvSpPr>
        <p:spPr>
          <a:xfrm>
            <a:off x="6341746" y="4497962"/>
            <a:ext cx="5154930" cy="14843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Tree>
    <p:extLst>
      <p:ext uri="{BB962C8B-B14F-4D97-AF65-F5344CB8AC3E}">
        <p14:creationId xmlns:p14="http://schemas.microsoft.com/office/powerpoint/2010/main" val="27284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TO 1/1 s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1999" cy="685800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Tree>
    <p:extLst>
      <p:ext uri="{BB962C8B-B14F-4D97-AF65-F5344CB8AC3E}">
        <p14:creationId xmlns:p14="http://schemas.microsoft.com/office/powerpoint/2010/main" val="340482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TO højformat TH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726264"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103460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TO højformat TV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0"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6096000"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6096001"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15030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BLIK to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1399222" y="1553465"/>
            <a:ext cx="4498657" cy="248412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301743" y="1544575"/>
            <a:ext cx="4498657" cy="248412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4273489"/>
            <a:ext cx="4498975" cy="1569374"/>
          </a:xfrm>
        </p:spPr>
        <p:txBody>
          <a:bodyPr lIns="0" tIns="46800" rIns="0">
            <a:normAutofit/>
          </a:bodyPr>
          <a:lstStyle>
            <a:lvl1pPr>
              <a:defRPr sz="18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226ABB8-42CC-B646-A433-3338BBFA223D}"/>
              </a:ext>
            </a:extLst>
          </p:cNvPr>
          <p:cNvSpPr>
            <a:spLocks noGrp="1"/>
          </p:cNvSpPr>
          <p:nvPr>
            <p:ph type="body" sz="quarter" idx="17"/>
          </p:nvPr>
        </p:nvSpPr>
        <p:spPr>
          <a:xfrm>
            <a:off x="6301743" y="4273488"/>
            <a:ext cx="4498975"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9401812"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43579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VERBLIK t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3349624" cy="2326656"/>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2" name="Pladsholder til billede 7">
            <a:extLst>
              <a:ext uri="{FF2B5EF4-FFF2-40B4-BE49-F238E27FC236}">
                <a16:creationId xmlns:a16="http://schemas.microsoft.com/office/drawing/2014/main" id="{1269148C-CED2-C74F-B8BB-3F06059D88E0}"/>
              </a:ext>
            </a:extLst>
          </p:cNvPr>
          <p:cNvSpPr>
            <a:spLocks noGrp="1"/>
          </p:cNvSpPr>
          <p:nvPr>
            <p:ph type="pic" sz="quarter" idx="14"/>
          </p:nvPr>
        </p:nvSpPr>
        <p:spPr>
          <a:xfrm>
            <a:off x="4446269" y="1553465"/>
            <a:ext cx="3299460" cy="2326656"/>
          </a:xfrm>
        </p:spPr>
        <p:txBody>
          <a:bodyPr/>
          <a:lstStyle/>
          <a:p>
            <a:r>
              <a:rPr lang="da-DK"/>
              <a:t>Klik på ikonet for at tilføje et billede</a:t>
            </a:r>
          </a:p>
        </p:txBody>
      </p:sp>
      <p:sp>
        <p:nvSpPr>
          <p:cNvPr id="14" name="Pladsholder til billede 7">
            <a:extLst>
              <a:ext uri="{FF2B5EF4-FFF2-40B4-BE49-F238E27FC236}">
                <a16:creationId xmlns:a16="http://schemas.microsoft.com/office/drawing/2014/main" id="{C01B3248-13B2-844D-AD42-09C2B4E87967}"/>
              </a:ext>
            </a:extLst>
          </p:cNvPr>
          <p:cNvSpPr>
            <a:spLocks noGrp="1"/>
          </p:cNvSpPr>
          <p:nvPr>
            <p:ph type="pic" sz="quarter" idx="16"/>
          </p:nvPr>
        </p:nvSpPr>
        <p:spPr>
          <a:xfrm>
            <a:off x="8121015" y="1553465"/>
            <a:ext cx="3299460" cy="2326656"/>
          </a:xfrm>
        </p:spPr>
        <p:txBody>
          <a:bodyPr/>
          <a:lstStyle/>
          <a:p>
            <a:r>
              <a:rPr lang="da-DK"/>
              <a:t>Klik på ikonet for at tilføje et billede</a:t>
            </a:r>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4112896"/>
            <a:ext cx="3349624" cy="1745463"/>
          </a:xfrm>
        </p:spPr>
        <p:txBody>
          <a:bodyPr lIns="0" tIns="46800" rIns="0">
            <a:normAutofit/>
          </a:bodyPr>
          <a:lstStyle>
            <a:lvl1pPr>
              <a:defRPr sz="18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FB97A96E-1BCF-774E-8759-C3295670D0D4}"/>
              </a:ext>
            </a:extLst>
          </p:cNvPr>
          <p:cNvSpPr>
            <a:spLocks noGrp="1"/>
          </p:cNvSpPr>
          <p:nvPr>
            <p:ph type="body" sz="quarter" idx="20"/>
          </p:nvPr>
        </p:nvSpPr>
        <p:spPr>
          <a:xfrm>
            <a:off x="4446269" y="4112896"/>
            <a:ext cx="3299460" cy="1745463"/>
          </a:xfrm>
        </p:spPr>
        <p:txBody>
          <a:bodyPr lIns="0" tIns="46800" rIns="0">
            <a:normAutofit/>
          </a:bodyPr>
          <a:lstStyle>
            <a:lvl1pPr>
              <a:defRPr sz="1800"/>
            </a:lvl1pPr>
          </a:lstStyle>
          <a:p>
            <a:pPr lvl="0"/>
            <a:r>
              <a:rPr lang="da-DK"/>
              <a:t>Klik for at redigere teksttypografierne i masteren</a:t>
            </a:r>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8121015" y="4113871"/>
            <a:ext cx="3299460" cy="174546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344497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VERBLIK fi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2456884" cy="1538447"/>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3331322"/>
            <a:ext cx="2456883" cy="254560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
        <p:nvSpPr>
          <p:cNvPr id="11" name="Pladsholder til billede 7">
            <a:extLst>
              <a:ext uri="{FF2B5EF4-FFF2-40B4-BE49-F238E27FC236}">
                <a16:creationId xmlns:a16="http://schemas.microsoft.com/office/drawing/2014/main" id="{2C1B58C3-745B-3E46-8016-E4E223B581C3}"/>
              </a:ext>
            </a:extLst>
          </p:cNvPr>
          <p:cNvSpPr>
            <a:spLocks noGrp="1"/>
          </p:cNvSpPr>
          <p:nvPr>
            <p:ph type="pic" sz="quarter" idx="20"/>
          </p:nvPr>
        </p:nvSpPr>
        <p:spPr>
          <a:xfrm>
            <a:off x="3500627" y="1553464"/>
            <a:ext cx="2456884" cy="1538447"/>
          </a:xfrm>
        </p:spPr>
        <p:txBody>
          <a:bodyPr/>
          <a:lstStyle/>
          <a:p>
            <a:r>
              <a:rPr lang="da-DK"/>
              <a:t>Klik på ikonet for at tilføje et billede</a:t>
            </a:r>
          </a:p>
        </p:txBody>
      </p:sp>
      <p:sp>
        <p:nvSpPr>
          <p:cNvPr id="13" name="Pladsholder til billede 7">
            <a:extLst>
              <a:ext uri="{FF2B5EF4-FFF2-40B4-BE49-F238E27FC236}">
                <a16:creationId xmlns:a16="http://schemas.microsoft.com/office/drawing/2014/main" id="{7FF582AA-D575-DF42-BD3F-6F923C3EAF40}"/>
              </a:ext>
            </a:extLst>
          </p:cNvPr>
          <p:cNvSpPr>
            <a:spLocks noGrp="1"/>
          </p:cNvSpPr>
          <p:nvPr>
            <p:ph type="pic" sz="quarter" idx="21"/>
          </p:nvPr>
        </p:nvSpPr>
        <p:spPr>
          <a:xfrm>
            <a:off x="6234490" y="1553463"/>
            <a:ext cx="2456884" cy="1538447"/>
          </a:xfrm>
        </p:spPr>
        <p:txBody>
          <a:bodyPr/>
          <a:lstStyle/>
          <a:p>
            <a:r>
              <a:rPr lang="da-DK"/>
              <a:t>Klik på ikonet for at tilføje et billede</a:t>
            </a:r>
          </a:p>
        </p:txBody>
      </p:sp>
      <p:sp>
        <p:nvSpPr>
          <p:cNvPr id="15" name="Pladsholder til billede 7">
            <a:extLst>
              <a:ext uri="{FF2B5EF4-FFF2-40B4-BE49-F238E27FC236}">
                <a16:creationId xmlns:a16="http://schemas.microsoft.com/office/drawing/2014/main" id="{EF94B776-D55C-EB4E-A160-4BC5A89297A4}"/>
              </a:ext>
            </a:extLst>
          </p:cNvPr>
          <p:cNvSpPr>
            <a:spLocks noGrp="1"/>
          </p:cNvSpPr>
          <p:nvPr>
            <p:ph type="pic" sz="quarter" idx="22"/>
          </p:nvPr>
        </p:nvSpPr>
        <p:spPr>
          <a:xfrm>
            <a:off x="8968354" y="1553461"/>
            <a:ext cx="2456884" cy="1538447"/>
          </a:xfrm>
        </p:spPr>
        <p:txBody>
          <a:bodyPr/>
          <a:lstStyle/>
          <a:p>
            <a:r>
              <a:rPr lang="da-DK"/>
              <a:t>Klik på ikonet for at tilføje et billede</a:t>
            </a:r>
          </a:p>
        </p:txBody>
      </p:sp>
      <p:sp>
        <p:nvSpPr>
          <p:cNvPr id="16" name="Pladsholder til tekst 12">
            <a:extLst>
              <a:ext uri="{FF2B5EF4-FFF2-40B4-BE49-F238E27FC236}">
                <a16:creationId xmlns:a16="http://schemas.microsoft.com/office/drawing/2014/main" id="{FE724ED5-5A73-BE4F-94E3-7F0A6F63DD4A}"/>
              </a:ext>
            </a:extLst>
          </p:cNvPr>
          <p:cNvSpPr>
            <a:spLocks noGrp="1"/>
          </p:cNvSpPr>
          <p:nvPr>
            <p:ph type="body" sz="quarter" idx="23"/>
          </p:nvPr>
        </p:nvSpPr>
        <p:spPr>
          <a:xfrm>
            <a:off x="3500627" y="3321050"/>
            <a:ext cx="2456883" cy="2545603"/>
          </a:xfrm>
        </p:spPr>
        <p:txBody>
          <a:bodyPr lIns="0" tIns="46800" rIns="0">
            <a:normAutofit/>
          </a:bodyPr>
          <a:lstStyle>
            <a:lvl1pPr>
              <a:defRPr sz="18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FBCEED8-321D-9F4F-9E68-4AC1957EFA59}"/>
              </a:ext>
            </a:extLst>
          </p:cNvPr>
          <p:cNvSpPr>
            <a:spLocks noGrp="1"/>
          </p:cNvSpPr>
          <p:nvPr>
            <p:ph type="body" sz="quarter" idx="24"/>
          </p:nvPr>
        </p:nvSpPr>
        <p:spPr>
          <a:xfrm>
            <a:off x="6234489" y="3321049"/>
            <a:ext cx="2456883" cy="2545603"/>
          </a:xfrm>
        </p:spPr>
        <p:txBody>
          <a:bodyPr lIns="0" tIns="46800" rIns="0">
            <a:normAutofit/>
          </a:bodyPr>
          <a:lstStyle>
            <a:lvl1pPr>
              <a:defRPr sz="1800"/>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BDD2E7EB-A952-5D4D-8DEF-FD1ED117FFCE}"/>
              </a:ext>
            </a:extLst>
          </p:cNvPr>
          <p:cNvSpPr>
            <a:spLocks noGrp="1"/>
          </p:cNvSpPr>
          <p:nvPr>
            <p:ph type="body" sz="quarter" idx="25"/>
          </p:nvPr>
        </p:nvSpPr>
        <p:spPr>
          <a:xfrm>
            <a:off x="8958628" y="3321048"/>
            <a:ext cx="2456883" cy="2545603"/>
          </a:xfrm>
        </p:spPr>
        <p:txBody>
          <a:bodyPr lIns="0" tIns="46800" rIns="0">
            <a:normAutofit/>
          </a:bodyPr>
          <a:lstStyle>
            <a:lvl1pPr>
              <a:defRPr sz="1800"/>
            </a:lvl1pPr>
          </a:lstStyle>
          <a:p>
            <a:pPr lvl="0"/>
            <a:r>
              <a:rPr lang="da-DK"/>
              <a:t>Klik for at redigere teksttypografierne i masteren</a:t>
            </a:r>
          </a:p>
        </p:txBody>
      </p:sp>
    </p:spTree>
    <p:extLst>
      <p:ext uri="{BB962C8B-B14F-4D97-AF65-F5344CB8AC3E}">
        <p14:creationId xmlns:p14="http://schemas.microsoft.com/office/powerpoint/2010/main" val="83926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KUSORD t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6" name="Pladsholder til tekst 12">
            <a:extLst>
              <a:ext uri="{FF2B5EF4-FFF2-40B4-BE49-F238E27FC236}">
                <a16:creationId xmlns:a16="http://schemas.microsoft.com/office/drawing/2014/main" id="{2C76EE21-5BF1-6D47-85CC-C1EB5C1A3D30}"/>
              </a:ext>
            </a:extLst>
          </p:cNvPr>
          <p:cNvSpPr>
            <a:spLocks noGrp="1"/>
          </p:cNvSpPr>
          <p:nvPr>
            <p:ph type="body" sz="quarter" idx="26"/>
          </p:nvPr>
        </p:nvSpPr>
        <p:spPr>
          <a:xfrm>
            <a:off x="6307408" y="2678328"/>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CA1037F-73CD-ED40-878F-23EE77DC3F3B}"/>
              </a:ext>
            </a:extLst>
          </p:cNvPr>
          <p:cNvSpPr>
            <a:spLocks noGrp="1"/>
          </p:cNvSpPr>
          <p:nvPr>
            <p:ph type="body" sz="quarter" idx="27"/>
          </p:nvPr>
        </p:nvSpPr>
        <p:spPr>
          <a:xfrm>
            <a:off x="4442446" y="2678328"/>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1" name="Pladsholder til tekst 12">
            <a:extLst>
              <a:ext uri="{FF2B5EF4-FFF2-40B4-BE49-F238E27FC236}">
                <a16:creationId xmlns:a16="http://schemas.microsoft.com/office/drawing/2014/main" id="{BCE1FF6A-C53D-AE48-851A-1DCC81F61F37}"/>
              </a:ext>
            </a:extLst>
          </p:cNvPr>
          <p:cNvSpPr>
            <a:spLocks noGrp="1"/>
          </p:cNvSpPr>
          <p:nvPr>
            <p:ph type="body" sz="quarter" idx="28"/>
          </p:nvPr>
        </p:nvSpPr>
        <p:spPr>
          <a:xfrm>
            <a:off x="4442446" y="435989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20E87CFC-0E7B-9C45-8AE4-124434FBFFA3}"/>
              </a:ext>
            </a:extLst>
          </p:cNvPr>
          <p:cNvSpPr>
            <a:spLocks noGrp="1"/>
          </p:cNvSpPr>
          <p:nvPr>
            <p:ph type="body" sz="quarter" idx="29"/>
          </p:nvPr>
        </p:nvSpPr>
        <p:spPr>
          <a:xfrm>
            <a:off x="6307408" y="435989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29768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KUSORD fi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‹nr.›</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
        <p:nvSpPr>
          <p:cNvPr id="11" name="Pladsholder til tekst 12">
            <a:extLst>
              <a:ext uri="{FF2B5EF4-FFF2-40B4-BE49-F238E27FC236}">
                <a16:creationId xmlns:a16="http://schemas.microsoft.com/office/drawing/2014/main" id="{C4ADB404-0AF9-9249-AE32-79046C0222A4}"/>
              </a:ext>
            </a:extLst>
          </p:cNvPr>
          <p:cNvSpPr>
            <a:spLocks noGrp="1"/>
          </p:cNvSpPr>
          <p:nvPr>
            <p:ph type="body" sz="quarter" idx="30"/>
          </p:nvPr>
        </p:nvSpPr>
        <p:spPr>
          <a:xfrm>
            <a:off x="6307408" y="4781227"/>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2" name="Pladsholder til tekst 12">
            <a:extLst>
              <a:ext uri="{FF2B5EF4-FFF2-40B4-BE49-F238E27FC236}">
                <a16:creationId xmlns:a16="http://schemas.microsoft.com/office/drawing/2014/main" id="{5A608022-79F0-A042-8A06-ACFECA480C7E}"/>
              </a:ext>
            </a:extLst>
          </p:cNvPr>
          <p:cNvSpPr>
            <a:spLocks noGrp="1"/>
          </p:cNvSpPr>
          <p:nvPr>
            <p:ph type="body" sz="quarter" idx="31"/>
          </p:nvPr>
        </p:nvSpPr>
        <p:spPr>
          <a:xfrm>
            <a:off x="4442446" y="4781227"/>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3" name="Pladsholder til tekst 12">
            <a:extLst>
              <a:ext uri="{FF2B5EF4-FFF2-40B4-BE49-F238E27FC236}">
                <a16:creationId xmlns:a16="http://schemas.microsoft.com/office/drawing/2014/main" id="{11D103DC-5A40-8444-8F1D-04519C7B5458}"/>
              </a:ext>
            </a:extLst>
          </p:cNvPr>
          <p:cNvSpPr>
            <a:spLocks noGrp="1"/>
          </p:cNvSpPr>
          <p:nvPr>
            <p:ph type="body" sz="quarter" idx="32"/>
          </p:nvPr>
        </p:nvSpPr>
        <p:spPr>
          <a:xfrm>
            <a:off x="6307408" y="2233431"/>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C40FA56-BBBA-084E-A86D-E41C47CE9FCC}"/>
              </a:ext>
            </a:extLst>
          </p:cNvPr>
          <p:cNvSpPr>
            <a:spLocks noGrp="1"/>
          </p:cNvSpPr>
          <p:nvPr>
            <p:ph type="body" sz="quarter" idx="33"/>
          </p:nvPr>
        </p:nvSpPr>
        <p:spPr>
          <a:xfrm>
            <a:off x="4442446" y="2233431"/>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8" name="Pladsholder til tekst 12">
            <a:extLst>
              <a:ext uri="{FF2B5EF4-FFF2-40B4-BE49-F238E27FC236}">
                <a16:creationId xmlns:a16="http://schemas.microsoft.com/office/drawing/2014/main" id="{CFEBC0F7-69FB-9F4A-B27C-5BF9AC8E067F}"/>
              </a:ext>
            </a:extLst>
          </p:cNvPr>
          <p:cNvSpPr>
            <a:spLocks noGrp="1"/>
          </p:cNvSpPr>
          <p:nvPr>
            <p:ph type="body" sz="quarter" idx="34"/>
          </p:nvPr>
        </p:nvSpPr>
        <p:spPr>
          <a:xfrm>
            <a:off x="6307408" y="3507329"/>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316A6C30-C00D-8A41-B04A-FAA713006428}"/>
              </a:ext>
            </a:extLst>
          </p:cNvPr>
          <p:cNvSpPr>
            <a:spLocks noGrp="1"/>
          </p:cNvSpPr>
          <p:nvPr>
            <p:ph type="body" sz="quarter" idx="35"/>
          </p:nvPr>
        </p:nvSpPr>
        <p:spPr>
          <a:xfrm>
            <a:off x="4442446" y="3507329"/>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6440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ILM">
    <p:spTree>
      <p:nvGrpSpPr>
        <p:cNvPr id="1" name=""/>
        <p:cNvGrpSpPr/>
        <p:nvPr/>
      </p:nvGrpSpPr>
      <p:grpSpPr>
        <a:xfrm>
          <a:off x="0" y="0"/>
          <a:ext cx="0" cy="0"/>
          <a:chOff x="0" y="0"/>
          <a:chExt cx="0" cy="0"/>
        </a:xfrm>
      </p:grpSpPr>
      <p:sp>
        <p:nvSpPr>
          <p:cNvPr id="59" name="Pladsholder til medieklip 58">
            <a:extLst>
              <a:ext uri="{FF2B5EF4-FFF2-40B4-BE49-F238E27FC236}">
                <a16:creationId xmlns:a16="http://schemas.microsoft.com/office/drawing/2014/main" id="{225D1EF8-7F56-AF42-9B49-1F7B9A754186}"/>
              </a:ext>
            </a:extLst>
          </p:cNvPr>
          <p:cNvSpPr>
            <a:spLocks noGrp="1"/>
          </p:cNvSpPr>
          <p:nvPr>
            <p:ph type="media" sz="quarter" idx="13"/>
          </p:nvPr>
        </p:nvSpPr>
        <p:spPr>
          <a:xfrm>
            <a:off x="0" y="0"/>
            <a:ext cx="12192000" cy="6858000"/>
          </a:xfrm>
        </p:spPr>
        <p:txBody>
          <a:bodyPr/>
          <a:lstStyle/>
          <a:p>
            <a:r>
              <a:rPr lang="da-DK"/>
              <a:t>Klik på ikonet for at tilføje et medie</a:t>
            </a:r>
          </a:p>
        </p:txBody>
      </p:sp>
    </p:spTree>
    <p:extLst>
      <p:ext uri="{BB962C8B-B14F-4D97-AF65-F5344CB8AC3E}">
        <p14:creationId xmlns:p14="http://schemas.microsoft.com/office/powerpoint/2010/main" val="1917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UDRÅBSTEGN blå">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sp>
        <p:nvSpPr>
          <p:cNvPr id="5" name="Tekstfelt 4">
            <a:extLst>
              <a:ext uri="{FF2B5EF4-FFF2-40B4-BE49-F238E27FC236}">
                <a16:creationId xmlns:a16="http://schemas.microsoft.com/office/drawing/2014/main" id="{1FF515FC-9895-A845-B0A3-E49731445F7E}"/>
              </a:ext>
            </a:extLst>
          </p:cNvPr>
          <p:cNvSpPr txBox="1"/>
          <p:nvPr userDrawn="1"/>
        </p:nvSpPr>
        <p:spPr>
          <a:xfrm>
            <a:off x="4254285" y="2467230"/>
            <a:ext cx="482840" cy="1538883"/>
          </a:xfrm>
          <a:prstGeom prst="rect">
            <a:avLst/>
          </a:prstGeom>
          <a:noFill/>
        </p:spPr>
        <p:txBody>
          <a:bodyPr wrap="square" lIns="0" tIns="0" rIns="0" bIns="0" rtlCol="0">
            <a:spAutoFit/>
          </a:bodyPr>
          <a:lstStyle/>
          <a:p>
            <a:r>
              <a:rPr lang="da-DK" sz="10000" b="1" i="0">
                <a:solidFill>
                  <a:schemeClr val="bg1"/>
                </a:solidFill>
                <a:latin typeface="Arial" panose="020B0604020202020204" pitchFamily="34" charset="0"/>
                <a:cs typeface="Arial" panose="020B0604020202020204" pitchFamily="34" charset="0"/>
              </a:rPr>
              <a:t>!</a:t>
            </a:r>
          </a:p>
        </p:txBody>
      </p:sp>
      <p:sp>
        <p:nvSpPr>
          <p:cNvPr id="6" name="Pladsholder til tekst 2">
            <a:extLst>
              <a:ext uri="{FF2B5EF4-FFF2-40B4-BE49-F238E27FC236}">
                <a16:creationId xmlns:a16="http://schemas.microsoft.com/office/drawing/2014/main" id="{E1B67D14-D306-044E-B14F-1A75F4FDC777}"/>
              </a:ext>
            </a:extLst>
          </p:cNvPr>
          <p:cNvSpPr>
            <a:spLocks noGrp="1"/>
          </p:cNvSpPr>
          <p:nvPr>
            <p:ph type="body" idx="1"/>
          </p:nvPr>
        </p:nvSpPr>
        <p:spPr>
          <a:xfrm>
            <a:off x="4737125" y="2726946"/>
            <a:ext cx="3412490" cy="114077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179365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‹nr.›</a:t>
            </a:fld>
            <a:endParaRPr lang="da-DK"/>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8" name="Titel 1">
            <a:extLst>
              <a:ext uri="{FF2B5EF4-FFF2-40B4-BE49-F238E27FC236}">
                <a16:creationId xmlns:a16="http://schemas.microsoft.com/office/drawing/2014/main" id="{61346437-B1A6-B84C-8027-508EF68DF82B}"/>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Kapitel #</a:t>
            </a:r>
          </a:p>
        </p:txBody>
      </p:sp>
    </p:spTree>
    <p:extLst>
      <p:ext uri="{BB962C8B-B14F-4D97-AF65-F5344CB8AC3E}">
        <p14:creationId xmlns:p14="http://schemas.microsoft.com/office/powerpoint/2010/main" val="35738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8F7914F-7079-8C49-83F0-DFAD1756ECC1}"/>
              </a:ext>
            </a:extLst>
          </p:cNvPr>
          <p:cNvPicPr>
            <a:picLocks noChangeAspect="1"/>
          </p:cNvPicPr>
          <p:nvPr userDrawn="1"/>
        </p:nvPicPr>
        <p:blipFill>
          <a:blip r:embed="rId2"/>
          <a:stretch>
            <a:fillRect/>
          </a:stretch>
        </p:blipFill>
        <p:spPr>
          <a:xfrm>
            <a:off x="4780959" y="2729912"/>
            <a:ext cx="2630081" cy="1398176"/>
          </a:xfrm>
          <a:prstGeom prst="rect">
            <a:avLst/>
          </a:prstGeom>
        </p:spPr>
      </p:pic>
    </p:spTree>
    <p:extLst>
      <p:ext uri="{BB962C8B-B14F-4D97-AF65-F5344CB8AC3E}">
        <p14:creationId xmlns:p14="http://schemas.microsoft.com/office/powerpoint/2010/main" val="238119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K med kontaktdata">
    <p:bg>
      <p:bgPr>
        <a:solidFill>
          <a:schemeClr val="accent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0EB683F-3A72-4E4B-9166-AEAF2316DB80}"/>
              </a:ext>
            </a:extLst>
          </p:cNvPr>
          <p:cNvPicPr>
            <a:picLocks noChangeAspect="1"/>
          </p:cNvPicPr>
          <p:nvPr userDrawn="1"/>
        </p:nvPicPr>
        <p:blipFill>
          <a:blip r:embed="rId2"/>
          <a:stretch>
            <a:fillRect/>
          </a:stretch>
        </p:blipFill>
        <p:spPr>
          <a:xfrm>
            <a:off x="6744349" y="3938702"/>
            <a:ext cx="2774194" cy="515558"/>
          </a:xfrm>
          <a:prstGeom prst="rect">
            <a:avLst/>
          </a:prstGeom>
        </p:spPr>
      </p:pic>
      <p:sp>
        <p:nvSpPr>
          <p:cNvPr id="12" name="Tekstfelt 11">
            <a:extLst>
              <a:ext uri="{FF2B5EF4-FFF2-40B4-BE49-F238E27FC236}">
                <a16:creationId xmlns:a16="http://schemas.microsoft.com/office/drawing/2014/main" id="{A51AD0FE-232B-9142-A291-4F2B4957FB8E}"/>
              </a:ext>
            </a:extLst>
          </p:cNvPr>
          <p:cNvSpPr txBox="1"/>
          <p:nvPr userDrawn="1"/>
        </p:nvSpPr>
        <p:spPr>
          <a:xfrm>
            <a:off x="2240959" y="2613392"/>
            <a:ext cx="2774194" cy="1631216"/>
          </a:xfrm>
          <a:prstGeom prst="rect">
            <a:avLst/>
          </a:prstGeom>
          <a:noFill/>
        </p:spPr>
        <p:txBody>
          <a:bodyPr wrap="square" rtlCol="0">
            <a:spAutoFit/>
          </a:bodyPr>
          <a:lstStyle/>
          <a:p>
            <a:pPr algn="r"/>
            <a:r>
              <a:rPr lang="da-DK" sz="10000" b="1" kern="1200" cap="all" baseline="0">
                <a:solidFill>
                  <a:schemeClr val="bg1"/>
                </a:solidFill>
                <a:latin typeface="+mj-lt"/>
                <a:ea typeface="+mj-ea"/>
                <a:cs typeface="+mj-cs"/>
              </a:rPr>
              <a:t>Tak</a:t>
            </a:r>
          </a:p>
        </p:txBody>
      </p:sp>
      <p:sp>
        <p:nvSpPr>
          <p:cNvPr id="13" name="Pladsholder til tekst 8">
            <a:extLst>
              <a:ext uri="{FF2B5EF4-FFF2-40B4-BE49-F238E27FC236}">
                <a16:creationId xmlns:a16="http://schemas.microsoft.com/office/drawing/2014/main" id="{86039623-C319-EA41-B26F-91CF0BE8F424}"/>
              </a:ext>
            </a:extLst>
          </p:cNvPr>
          <p:cNvSpPr>
            <a:spLocks noGrp="1"/>
          </p:cNvSpPr>
          <p:nvPr>
            <p:ph type="body" sz="quarter" idx="13" hasCustomPrompt="1"/>
          </p:nvPr>
        </p:nvSpPr>
        <p:spPr>
          <a:xfrm>
            <a:off x="6744348" y="1906422"/>
            <a:ext cx="4040140" cy="338554"/>
          </a:xfrm>
        </p:spPr>
        <p:txBody>
          <a:bodyPr wrap="none" anchor="b" anchorCtr="0">
            <a:noAutofit/>
          </a:bodyPr>
          <a:lstStyle>
            <a:lvl1pPr>
              <a:lnSpc>
                <a:spcPct val="100000"/>
              </a:lnSpc>
              <a:spcBef>
                <a:spcPts val="0"/>
              </a:spcBef>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Fornavn efternavn</a:t>
            </a:r>
          </a:p>
        </p:txBody>
      </p:sp>
      <p:sp>
        <p:nvSpPr>
          <p:cNvPr id="14" name="Pladsholder til tekst 8">
            <a:extLst>
              <a:ext uri="{FF2B5EF4-FFF2-40B4-BE49-F238E27FC236}">
                <a16:creationId xmlns:a16="http://schemas.microsoft.com/office/drawing/2014/main" id="{FCA55113-5ECF-4E41-9F30-D624C109FF1A}"/>
              </a:ext>
            </a:extLst>
          </p:cNvPr>
          <p:cNvSpPr>
            <a:spLocks noGrp="1"/>
          </p:cNvSpPr>
          <p:nvPr>
            <p:ph type="body" sz="quarter" idx="14" hasCustomPrompt="1"/>
          </p:nvPr>
        </p:nvSpPr>
        <p:spPr>
          <a:xfrm>
            <a:off x="6744348" y="2269428"/>
            <a:ext cx="4040140" cy="338554"/>
          </a:xfrm>
        </p:spPr>
        <p:txBody>
          <a:bodyPr wrap="none" tIns="0" anchor="t" anchorCtr="0">
            <a:noAutofit/>
          </a:bodyPr>
          <a:lstStyle>
            <a:lvl1pPr>
              <a:lnSpc>
                <a:spcPct val="100000"/>
              </a:lnSpc>
              <a:spcBef>
                <a:spcPts val="0"/>
              </a:spcBef>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Stilling</a:t>
            </a:r>
          </a:p>
        </p:txBody>
      </p:sp>
      <p:sp>
        <p:nvSpPr>
          <p:cNvPr id="15" name="Tekstfelt 14">
            <a:extLst>
              <a:ext uri="{FF2B5EF4-FFF2-40B4-BE49-F238E27FC236}">
                <a16:creationId xmlns:a16="http://schemas.microsoft.com/office/drawing/2014/main" id="{1D678643-90E8-0C41-AD46-F81E1E5C25D1}"/>
              </a:ext>
            </a:extLst>
          </p:cNvPr>
          <p:cNvSpPr txBox="1"/>
          <p:nvPr userDrawn="1"/>
        </p:nvSpPr>
        <p:spPr>
          <a:xfrm>
            <a:off x="6744348" y="4666728"/>
            <a:ext cx="3206693" cy="882293"/>
          </a:xfrm>
          <a:prstGeom prst="rect">
            <a:avLst/>
          </a:prstGeom>
          <a:noFill/>
        </p:spPr>
        <p:txBody>
          <a:bodyPr wrap="square" rtlCol="0">
            <a:spAutoFit/>
          </a:bodyPr>
          <a:lstStyle/>
          <a:p>
            <a:pPr lvl="0"/>
            <a:r>
              <a:rPr lang="da-DK" sz="1200" b="1" kern="1200">
                <a:solidFill>
                  <a:schemeClr val="bg1"/>
                </a:solidFill>
                <a:latin typeface="+mn-lt"/>
                <a:ea typeface="+mn-ea"/>
                <a:cs typeface="+mn-cs"/>
              </a:rPr>
              <a:t>Færdselsstyrelsen</a:t>
            </a:r>
          </a:p>
          <a:p>
            <a:pPr lvl="0">
              <a:spcAft>
                <a:spcPts val="300"/>
              </a:spcAft>
            </a:pPr>
            <a:r>
              <a:rPr lang="da-DK" sz="1200" b="1" kern="1200">
                <a:solidFill>
                  <a:schemeClr val="bg1"/>
                </a:solidFill>
                <a:latin typeface="+mn-lt"/>
                <a:ea typeface="+mn-ea"/>
                <a:cs typeface="+mn-cs"/>
              </a:rPr>
              <a:t>Danish Road Traffic Authority</a:t>
            </a:r>
          </a:p>
          <a:p>
            <a:pPr lvl="0">
              <a:spcAft>
                <a:spcPts val="100"/>
              </a:spcAft>
            </a:pPr>
            <a:r>
              <a:rPr lang="da-DK" sz="1200" b="0" kern="1200" err="1">
                <a:solidFill>
                  <a:schemeClr val="bg1"/>
                </a:solidFill>
                <a:latin typeface="+mn-lt"/>
                <a:ea typeface="+mn-ea"/>
                <a:cs typeface="+mn-cs"/>
              </a:rPr>
              <a:t>Sorsigvej</a:t>
            </a:r>
            <a:r>
              <a:rPr lang="da-DK" sz="1200" b="0" kern="1200">
                <a:solidFill>
                  <a:schemeClr val="bg1"/>
                </a:solidFill>
                <a:latin typeface="+mn-lt"/>
                <a:ea typeface="+mn-ea"/>
                <a:cs typeface="+mn-cs"/>
              </a:rPr>
              <a:t> 35</a:t>
            </a:r>
          </a:p>
          <a:p>
            <a:pPr lvl="0">
              <a:spcAft>
                <a:spcPts val="100"/>
              </a:spcAft>
            </a:pPr>
            <a:r>
              <a:rPr lang="da-DK" sz="1200" b="0" kern="1200">
                <a:solidFill>
                  <a:schemeClr val="bg1"/>
                </a:solidFill>
                <a:latin typeface="+mn-lt"/>
                <a:ea typeface="+mn-ea"/>
                <a:cs typeface="+mn-cs"/>
              </a:rPr>
              <a:t>DK-6760 Ribe</a:t>
            </a:r>
          </a:p>
        </p:txBody>
      </p:sp>
      <p:sp>
        <p:nvSpPr>
          <p:cNvPr id="16" name="Pladsholder til tekst 8">
            <a:extLst>
              <a:ext uri="{FF2B5EF4-FFF2-40B4-BE49-F238E27FC236}">
                <a16:creationId xmlns:a16="http://schemas.microsoft.com/office/drawing/2014/main" id="{B15C62F7-0031-7441-88A4-3F9F4BFD9FB2}"/>
              </a:ext>
            </a:extLst>
          </p:cNvPr>
          <p:cNvSpPr>
            <a:spLocks noGrp="1"/>
          </p:cNvSpPr>
          <p:nvPr>
            <p:ph type="body" sz="quarter" idx="15" hasCustomPrompt="1"/>
          </p:nvPr>
        </p:nvSpPr>
        <p:spPr>
          <a:xfrm>
            <a:off x="6744347" y="2827434"/>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telefon (husk Tel +45 0000 0000)</a:t>
            </a:r>
          </a:p>
        </p:txBody>
      </p:sp>
      <p:sp>
        <p:nvSpPr>
          <p:cNvPr id="17" name="Pladsholder til tekst 8">
            <a:extLst>
              <a:ext uri="{FF2B5EF4-FFF2-40B4-BE49-F238E27FC236}">
                <a16:creationId xmlns:a16="http://schemas.microsoft.com/office/drawing/2014/main" id="{4FCF40F1-E259-8E44-A914-8B1A0CB6D372}"/>
              </a:ext>
            </a:extLst>
          </p:cNvPr>
          <p:cNvSpPr>
            <a:spLocks noGrp="1"/>
          </p:cNvSpPr>
          <p:nvPr>
            <p:ph type="body" sz="quarter" idx="16" hasCustomPrompt="1"/>
          </p:nvPr>
        </p:nvSpPr>
        <p:spPr>
          <a:xfrm>
            <a:off x="6744347" y="3051910"/>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mailadresse</a:t>
            </a:r>
          </a:p>
        </p:txBody>
      </p:sp>
      <p:sp>
        <p:nvSpPr>
          <p:cNvPr id="19" name="Tekstfelt 18">
            <a:extLst>
              <a:ext uri="{FF2B5EF4-FFF2-40B4-BE49-F238E27FC236}">
                <a16:creationId xmlns:a16="http://schemas.microsoft.com/office/drawing/2014/main" id="{D1B249CF-7C01-4949-81AC-9A82344DDB19}"/>
              </a:ext>
            </a:extLst>
          </p:cNvPr>
          <p:cNvSpPr txBox="1"/>
          <p:nvPr userDrawn="1"/>
        </p:nvSpPr>
        <p:spPr>
          <a:xfrm>
            <a:off x="6744347" y="3259207"/>
            <a:ext cx="1224364" cy="184666"/>
          </a:xfrm>
          <a:prstGeom prst="rect">
            <a:avLst/>
          </a:prstGeom>
          <a:noFill/>
        </p:spPr>
        <p:txBody>
          <a:bodyPr wrap="square" tIns="0" bIns="0" rtlCol="0">
            <a:spAutoFit/>
          </a:bodyPr>
          <a:lstStyle/>
          <a:p>
            <a:pPr lvl="0">
              <a:spcAft>
                <a:spcPts val="100"/>
              </a:spcAft>
            </a:pPr>
            <a:r>
              <a:rPr lang="da-DK" sz="1200" b="0" kern="1200" err="1">
                <a:solidFill>
                  <a:schemeClr val="bg1"/>
                </a:solidFill>
                <a:latin typeface="+mn-lt"/>
                <a:ea typeface="+mn-ea"/>
                <a:cs typeface="+mn-cs"/>
              </a:rPr>
              <a:t>www.fstyr.dk</a:t>
            </a:r>
            <a:endParaRPr lang="da-DK" sz="1200" b="0" kern="1200">
              <a:solidFill>
                <a:schemeClr val="bg1"/>
              </a:solidFill>
              <a:latin typeface="+mn-lt"/>
              <a:ea typeface="+mn-ea"/>
              <a:cs typeface="+mn-cs"/>
            </a:endParaRPr>
          </a:p>
        </p:txBody>
      </p:sp>
    </p:spTree>
    <p:extLst>
      <p:ext uri="{BB962C8B-B14F-4D97-AF65-F5344CB8AC3E}">
        <p14:creationId xmlns:p14="http://schemas.microsoft.com/office/powerpoint/2010/main" val="33053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0007" y="3808800"/>
            <a:ext cx="7369639" cy="1378800"/>
          </a:xfrm>
        </p:spPr>
        <p:txBody>
          <a:bodyPr anchor="t" anchorCtr="0"/>
          <a:lstStyle>
            <a:lvl1pPr algn="l">
              <a:defRPr sz="536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584"/>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301"/>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sz="1784"/>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1211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9. november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30007" y="3808800"/>
            <a:ext cx="7369639" cy="1378800"/>
          </a:xfrm>
        </p:spPr>
        <p:txBody>
          <a:bodyPr anchor="t" anchorCtr="0"/>
          <a:lstStyle>
            <a:lvl1pPr algn="l">
              <a:defRPr sz="536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301"/>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sz="1784"/>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877577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9. november 2023</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12256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9. november 2023</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929833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42"/>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9. november 2023</a:t>
            </a:fld>
            <a:endParaRPr lang="da-DK"/>
          </a:p>
        </p:txBody>
      </p:sp>
    </p:spTree>
    <p:extLst>
      <p:ext uri="{BB962C8B-B14F-4D97-AF65-F5344CB8AC3E}">
        <p14:creationId xmlns:p14="http://schemas.microsoft.com/office/powerpoint/2010/main" val="1514138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6"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8"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29"/>
            <a:ext cx="8332788" cy="173037"/>
          </a:xfrm>
        </p:spPr>
        <p:txBody>
          <a:bodyPr/>
          <a:lstStyle>
            <a:lvl1pPr marL="0" indent="0">
              <a:buNone/>
              <a:defRPr sz="992"/>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Tree>
    <p:extLst>
      <p:ext uri="{BB962C8B-B14F-4D97-AF65-F5344CB8AC3E}">
        <p14:creationId xmlns:p14="http://schemas.microsoft.com/office/powerpoint/2010/main" val="161585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09-11-2023</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74"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212545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53421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9. november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749312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8" y="1800001"/>
            <a:ext cx="11110913" cy="4516663"/>
          </a:xfrm>
        </p:spPr>
        <p:txBody>
          <a:bodyPr/>
          <a:lstStyle>
            <a:lvl1pPr marL="0" indent="0">
              <a:buNone/>
              <a:defRPr sz="1584"/>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1645107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56"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9. november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29"/>
            <a:ext cx="5464798" cy="173037"/>
          </a:xfrm>
        </p:spPr>
        <p:txBody>
          <a:bodyPr/>
          <a:lstStyle>
            <a:lvl1pPr marL="0" indent="0">
              <a:buNone/>
              <a:defRPr sz="992"/>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29"/>
            <a:ext cx="5464798"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20059869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29"/>
            <a:ext cx="5464798" cy="173037"/>
          </a:xfrm>
        </p:spPr>
        <p:txBody>
          <a:bodyPr/>
          <a:lstStyle>
            <a:lvl1pPr marL="0" indent="0">
              <a:buNone/>
              <a:defRPr sz="992"/>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29"/>
            <a:ext cx="5464798"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2323882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57" y="6145229"/>
            <a:ext cx="5014913" cy="173037"/>
          </a:xfrm>
        </p:spPr>
        <p:txBody>
          <a:bodyPr/>
          <a:lstStyle>
            <a:lvl1pPr marL="0" indent="0">
              <a:buNone/>
              <a:defRPr sz="992"/>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9" y="6145229"/>
            <a:ext cx="5018401" cy="173037"/>
          </a:xfrm>
        </p:spPr>
        <p:txBody>
          <a:bodyPr/>
          <a:lstStyle>
            <a:lvl1pPr marL="0" indent="0">
              <a:buNone/>
              <a:defRPr sz="992"/>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Tree>
    <p:extLst>
      <p:ext uri="{BB962C8B-B14F-4D97-AF65-F5344CB8AC3E}">
        <p14:creationId xmlns:p14="http://schemas.microsoft.com/office/powerpoint/2010/main" val="3842015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8" y="0"/>
            <a:ext cx="6094800" cy="6858000"/>
          </a:xfrm>
          <a:solidFill>
            <a:schemeClr val="bg1"/>
          </a:solidFill>
        </p:spPr>
        <p:txBody>
          <a:bodyPr tIns="72000"/>
          <a:lstStyle>
            <a:lvl1pPr marL="0" indent="0" algn="ctr">
              <a:buNone/>
              <a:defRPr sz="1584"/>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57" y="6145229"/>
            <a:ext cx="5464799" cy="173037"/>
          </a:xfrm>
        </p:spPr>
        <p:txBody>
          <a:bodyPr/>
          <a:lstStyle>
            <a:lvl1pPr marL="0" indent="0">
              <a:buNone/>
              <a:defRPr sz="992"/>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653194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8" y="0"/>
            <a:ext cx="6094800" cy="68580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57" y="6145229"/>
            <a:ext cx="5464799" cy="173037"/>
          </a:xfrm>
        </p:spPr>
        <p:txBody>
          <a:bodyPr/>
          <a:lstStyle>
            <a:lvl1pPr marL="0" indent="0">
              <a:buNone/>
              <a:defRPr sz="992"/>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28893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806"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8"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57" y="6145229"/>
            <a:ext cx="3589201" cy="173037"/>
          </a:xfrm>
        </p:spPr>
        <p:txBody>
          <a:bodyPr/>
          <a:lstStyle>
            <a:lvl1pPr marL="0" indent="0">
              <a:buNone/>
              <a:defRPr sz="992"/>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29"/>
            <a:ext cx="3589201" cy="173037"/>
          </a:xfrm>
        </p:spPr>
        <p:txBody>
          <a:bodyPr/>
          <a:lstStyle>
            <a:lvl1pPr marL="0" indent="0">
              <a:buNone/>
              <a:defRPr sz="992"/>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8" y="6145229"/>
            <a:ext cx="3589201"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375807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57"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8"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1070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8"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8"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8"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8"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9. november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8212421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9. november 2023</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5296271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9. november 2023</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9842485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1"/>
            <a:ext cx="9743734" cy="650171"/>
          </a:xfrm>
          <a:prstGeom prst="rect">
            <a:avLst/>
          </a:prstGeom>
          <a:noFill/>
        </p:spPr>
        <p:txBody>
          <a:bodyPr wrap="square" lIns="0" tIns="0" rIns="0" bIns="0" rtlCol="0" anchor="t" anchorCtr="0">
            <a:noAutofit/>
          </a:bodyPr>
          <a:lstStyle/>
          <a:p>
            <a:r>
              <a:rPr lang="da-DK" sz="2576"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8" y="1582955"/>
            <a:ext cx="2581331" cy="3554819"/>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nyt slide</a:t>
            </a:r>
            <a:br>
              <a:rPr lang="da-DK" sz="104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Startside</a:t>
            </a:r>
            <a:r>
              <a:rPr lang="da-DK" altLang="da-DK" sz="992" noProof="1">
                <a:cs typeface="Arial" panose="020B0604020202020204" pitchFamily="34" charset="0"/>
              </a:rPr>
              <a:t>.</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noProof="1">
                <a:cs typeface="Arial" panose="020B0604020202020204" pitchFamily="34" charset="0"/>
              </a:rPr>
              <a:t>Klik på pilen ved menupunktet </a:t>
            </a:r>
            <a:r>
              <a:rPr lang="da-DK" altLang="da-DK" sz="992" b="1" noProof="1">
                <a:cs typeface="Arial" panose="020B0604020202020204" pitchFamily="34" charset="0"/>
              </a:rPr>
              <a:t>Nyt dias </a:t>
            </a:r>
            <a:r>
              <a:rPr lang="da-DK" altLang="da-DK" sz="992" noProof="1">
                <a:cs typeface="Arial" panose="020B0604020202020204" pitchFamily="34" charset="0"/>
              </a:rPr>
              <a:t>for at indsætte et nyt slide. </a:t>
            </a:r>
            <a:br>
              <a:rPr lang="da-DK" altLang="da-DK" sz="992" noProof="1">
                <a:cs typeface="Arial" panose="020B0604020202020204" pitchFamily="34" charset="0"/>
              </a:rPr>
            </a:br>
            <a:br>
              <a:rPr lang="da-DK" altLang="da-DK" sz="992" noProof="1">
                <a:cs typeface="Arial" panose="020B0604020202020204" pitchFamily="34" charset="0"/>
              </a:rPr>
            </a:br>
            <a:r>
              <a:rPr lang="da-DK" sz="992" noProof="1">
                <a:cs typeface="Arial" panose="020B0604020202020204" pitchFamily="34" charset="0"/>
              </a:rPr>
              <a:t>Her får du et overblik over de </a:t>
            </a:r>
            <a:br>
              <a:rPr lang="da-DK" sz="992" noProof="1">
                <a:cs typeface="Arial" panose="020B0604020202020204" pitchFamily="34" charset="0"/>
              </a:rPr>
            </a:br>
            <a:r>
              <a:rPr lang="da-DK" sz="992" noProof="1">
                <a:cs typeface="Arial" panose="020B0604020202020204" pitchFamily="34" charset="0"/>
              </a:rPr>
              <a:t>godkendte BUVM-layouts. </a:t>
            </a:r>
            <a:endParaRPr lang="da-DK" sz="992"/>
          </a:p>
          <a:p>
            <a:pPr marL="0" indent="0">
              <a:lnSpc>
                <a:spcPct val="100000"/>
              </a:lnSpc>
              <a:spcBef>
                <a:spcPts val="592"/>
              </a:spcBef>
              <a:spcAft>
                <a:spcPts val="592"/>
              </a:spcAft>
              <a:buNone/>
              <a:defRPr/>
            </a:pPr>
            <a:r>
              <a:rPr lang="da-DK" sz="1042" b="1" noProof="1">
                <a:cs typeface="Arial" panose="020B0604020202020204" pitchFamily="34" charset="0"/>
              </a:rPr>
              <a:t>Ændre layouts</a:t>
            </a:r>
            <a:br>
              <a:rPr lang="da-DK" sz="992" b="1" noProof="1">
                <a:cs typeface="Arial" panose="020B0604020202020204" pitchFamily="34" charset="0"/>
              </a:rPr>
            </a:br>
            <a:r>
              <a:rPr lang="da-DK" altLang="da-DK" sz="992" noProof="1">
                <a:cs typeface="Arial" panose="020B0604020202020204" pitchFamily="34" charset="0"/>
              </a:rPr>
              <a:t>Klik på pilen ved siden af </a:t>
            </a:r>
            <a:r>
              <a:rPr lang="da-DK" altLang="da-DK" sz="992" b="1" noProof="1">
                <a:cs typeface="Arial" panose="020B0604020202020204" pitchFamily="34" charset="0"/>
              </a:rPr>
              <a:t>Layout</a:t>
            </a:r>
            <a:r>
              <a:rPr lang="da-DK" altLang="da-DK" sz="992" noProof="1">
                <a:cs typeface="Arial" panose="020B0604020202020204" pitchFamily="34" charset="0"/>
              </a:rPr>
              <a:t> </a:t>
            </a:r>
            <a:br>
              <a:rPr lang="da-DK" altLang="da-DK" sz="992" noProof="1">
                <a:cs typeface="Arial" panose="020B0604020202020204" pitchFamily="34" charset="0"/>
              </a:rPr>
            </a:br>
            <a:r>
              <a:rPr lang="da-DK" altLang="da-DK" sz="992" noProof="1">
                <a:cs typeface="Arial" panose="020B0604020202020204" pitchFamily="34" charset="0"/>
              </a:rPr>
              <a:t>for at få vist en dropdown-menu af </a:t>
            </a:r>
            <a:br>
              <a:rPr lang="da-DK" altLang="da-DK" sz="992" noProof="1">
                <a:cs typeface="Arial" panose="020B0604020202020204" pitchFamily="34" charset="0"/>
              </a:rPr>
            </a:br>
            <a:r>
              <a:rPr lang="da-DK" altLang="da-DK" sz="992" noProof="1">
                <a:cs typeface="Arial" panose="020B0604020202020204" pitchFamily="34" charset="0"/>
              </a:rPr>
              <a:t>mulige slide</a:t>
            </a:r>
            <a:r>
              <a:rPr lang="da-DK" altLang="da-DK" sz="992" b="1" noProof="1">
                <a:cs typeface="Arial" panose="020B0604020202020204" pitchFamily="34" charset="0"/>
              </a:rPr>
              <a:t>-</a:t>
            </a:r>
            <a:r>
              <a:rPr lang="da-DK" altLang="da-DK" sz="992" noProof="1">
                <a:cs typeface="Arial" panose="020B0604020202020204" pitchFamily="34" charset="0"/>
              </a:rPr>
              <a:t>layouts.</a:t>
            </a:r>
            <a:br>
              <a:rPr lang="da-DK" altLang="da-DK" sz="992" noProof="1">
                <a:cs typeface="Arial" panose="020B0604020202020204" pitchFamily="34" charset="0"/>
              </a:rPr>
            </a:br>
            <a:br>
              <a:rPr lang="da-DK" altLang="da-DK" sz="992" noProof="1">
                <a:cs typeface="Arial" panose="020B0604020202020204" pitchFamily="34" charset="0"/>
              </a:rPr>
            </a:br>
            <a:r>
              <a:rPr lang="da-DK" altLang="da-DK" sz="992" noProof="1">
                <a:cs typeface="Arial" panose="020B0604020202020204" pitchFamily="34" charset="0"/>
              </a:rPr>
              <a:t>Vælg </a:t>
            </a:r>
            <a:r>
              <a:rPr lang="da-DK" altLang="da-DK" sz="992" b="1" noProof="1">
                <a:cs typeface="Arial" panose="020B0604020202020204" pitchFamily="34" charset="0"/>
              </a:rPr>
              <a:t>Layout</a:t>
            </a:r>
            <a:r>
              <a:rPr lang="da-DK" altLang="da-DK" sz="992" noProof="1">
                <a:cs typeface="Arial" panose="020B0604020202020204" pitchFamily="34" charset="0"/>
              </a:rPr>
              <a:t> for at ændre dit </a:t>
            </a:r>
            <a:br>
              <a:rPr lang="da-DK" altLang="da-DK" sz="992" noProof="1">
                <a:cs typeface="Arial" panose="020B0604020202020204" pitchFamily="34" charset="0"/>
              </a:rPr>
            </a:br>
            <a:r>
              <a:rPr lang="da-DK" altLang="da-DK" sz="992" noProof="1">
                <a:cs typeface="Arial" panose="020B0604020202020204" pitchFamily="34" charset="0"/>
              </a:rPr>
              <a:t>nuværende layout til et andet.</a:t>
            </a:r>
            <a:br>
              <a:rPr lang="da-DK" altLang="da-DK" sz="992" noProof="1">
                <a:cs typeface="Arial" panose="020B0604020202020204" pitchFamily="34" charset="0"/>
              </a:rPr>
            </a:br>
            <a:br>
              <a:rPr lang="da-DK" altLang="da-DK" sz="992" noProof="1">
                <a:cs typeface="Arial" panose="020B0604020202020204" pitchFamily="34" charset="0"/>
              </a:rPr>
            </a:br>
            <a:r>
              <a:rPr lang="da-DK" sz="992"/>
              <a:t>Du kan hente færdige slides, der er tilpasset ministeriets design. Klik på </a:t>
            </a:r>
            <a:r>
              <a:rPr lang="da-DK" sz="992" b="1"/>
              <a:t>Slidebibliotektet</a:t>
            </a:r>
            <a:r>
              <a:rPr lang="da-DK" sz="992"/>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804" y="1582949"/>
            <a:ext cx="2778125" cy="4312719"/>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billede</a:t>
            </a:r>
            <a:br>
              <a:rPr lang="da-DK" sz="1042" b="1" noProof="1">
                <a:cs typeface="Arial" panose="020B0604020202020204" pitchFamily="34" charset="0"/>
              </a:rPr>
            </a:br>
            <a:r>
              <a:rPr lang="da-DK" altLang="da-DK" sz="992" noProof="1">
                <a:cs typeface="Arial" panose="020B0604020202020204" pitchFamily="34" charset="0"/>
              </a:rPr>
              <a:t>Vælg den boks på slidet, hvor du </a:t>
            </a:r>
            <a:br>
              <a:rPr lang="da-DK" altLang="da-DK" sz="992" noProof="1">
                <a:cs typeface="Arial" panose="020B0604020202020204" pitchFamily="34" charset="0"/>
              </a:rPr>
            </a:br>
            <a:r>
              <a:rPr lang="da-DK" altLang="da-DK" sz="992" noProof="1">
                <a:cs typeface="Arial" panose="020B0604020202020204" pitchFamily="34" charset="0"/>
              </a:rPr>
              <a:t>ønsker at sætte et billede ind.</a:t>
            </a:r>
            <a:br>
              <a:rPr lang="da-DK" altLang="da-DK" sz="992" noProof="1">
                <a:cs typeface="Arial" panose="020B0604020202020204" pitchFamily="34" charset="0"/>
              </a:rPr>
            </a:br>
            <a:br>
              <a:rPr lang="da-DK" altLang="da-DK" sz="992" b="1" noProof="1">
                <a:cs typeface="Arial" panose="020B0604020202020204" pitchFamily="34" charset="0"/>
              </a:rPr>
            </a:br>
            <a:r>
              <a:rPr lang="da-DK" altLang="da-DK" sz="992" b="1" noProof="1">
                <a:cs typeface="Arial" panose="020B0604020202020204" pitchFamily="34" charset="0"/>
              </a:rPr>
              <a:t>Indsæt </a:t>
            </a:r>
            <a:r>
              <a:rPr lang="da-DK" altLang="da-DK" sz="992" noProof="1">
                <a:cs typeface="Arial" panose="020B0604020202020204" pitchFamily="34" charset="0"/>
              </a:rPr>
              <a:t>billede via </a:t>
            </a:r>
            <a:r>
              <a:rPr lang="da-DK" altLang="da-DK" sz="992" b="1" noProof="1">
                <a:cs typeface="Arial" panose="020B0604020202020204" pitchFamily="34" charset="0"/>
              </a:rPr>
              <a:t>Billedbiblioteket </a:t>
            </a:r>
            <a:r>
              <a:rPr lang="da-DK" altLang="da-DK" sz="992"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592"/>
              </a:spcBef>
              <a:spcAft>
                <a:spcPts val="592"/>
              </a:spcAft>
              <a:buNone/>
              <a:defRPr/>
            </a:pPr>
            <a:r>
              <a:rPr lang="da-DK" altLang="da-DK" sz="992" noProof="1">
                <a:cs typeface="Arial" panose="020B0604020202020204" pitchFamily="34" charset="0"/>
              </a:rPr>
              <a:t>Hvis du klikker på</a:t>
            </a:r>
            <a:r>
              <a:rPr lang="da-DK" altLang="da-DK" sz="992" b="1" noProof="1">
                <a:cs typeface="Arial" panose="020B0604020202020204" pitchFamily="34" charset="0"/>
              </a:rPr>
              <a:t> </a:t>
            </a:r>
            <a:r>
              <a:rPr lang="da-DK" altLang="da-DK" sz="992" noProof="1">
                <a:cs typeface="Arial" panose="020B0604020202020204" pitchFamily="34" charset="0"/>
              </a:rPr>
              <a:t>billedsymbolet i boksen på et slide, indsættes et billede fra din computer.</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b="1" noProof="1">
                <a:cs typeface="Arial" panose="020B0604020202020204" pitchFamily="34" charset="0"/>
              </a:rPr>
              <a:t>Tip: </a:t>
            </a:r>
            <a:r>
              <a:rPr lang="da-DK" altLang="da-DK" sz="992" noProof="1">
                <a:cs typeface="Arial" panose="020B0604020202020204" pitchFamily="34" charset="0"/>
              </a:rPr>
              <a:t>Hvis du sletter billedet og </a:t>
            </a:r>
            <a:br>
              <a:rPr lang="da-DK" altLang="da-DK" sz="992" noProof="1">
                <a:cs typeface="Arial" panose="020B0604020202020204" pitchFamily="34" charset="0"/>
              </a:rPr>
            </a:br>
            <a:r>
              <a:rPr lang="da-DK" altLang="da-DK" sz="992" noProof="1">
                <a:cs typeface="Arial" panose="020B0604020202020204" pitchFamily="34" charset="0"/>
              </a:rPr>
              <a:t>indsætter et nyt, kan billedet lægge </a:t>
            </a:r>
            <a:br>
              <a:rPr lang="da-DK" altLang="da-DK" sz="992" noProof="1">
                <a:cs typeface="Arial" panose="020B0604020202020204" pitchFamily="34" charset="0"/>
              </a:rPr>
            </a:br>
            <a:r>
              <a:rPr lang="da-DK" altLang="da-DK" sz="992" noProof="1">
                <a:cs typeface="Arial" panose="020B0604020202020204" pitchFamily="34" charset="0"/>
              </a:rPr>
              <a:t>sig foran tekst eller grafik. Højreklik da på billedet og vælg </a:t>
            </a:r>
            <a:r>
              <a:rPr lang="da-DK" altLang="da-DK" sz="992" b="1" noProof="1">
                <a:cs typeface="Arial" panose="020B0604020202020204" pitchFamily="34" charset="0"/>
              </a:rPr>
              <a:t>Placer bagest </a:t>
            </a:r>
            <a:r>
              <a:rPr lang="da-DK" altLang="da-DK" sz="992" noProof="1">
                <a:cs typeface="Arial" panose="020B0604020202020204" pitchFamily="34" charset="0"/>
              </a:rPr>
              <a:t>eller </a:t>
            </a:r>
            <a:r>
              <a:rPr lang="da-DK" altLang="da-DK" sz="992" b="1" noProof="1">
                <a:cs typeface="Arial" panose="020B0604020202020204" pitchFamily="34" charset="0"/>
              </a:rPr>
              <a:t>Placer forrest</a:t>
            </a:r>
            <a:r>
              <a:rPr lang="da-DK" altLang="da-DK" sz="992" noProof="1">
                <a:cs typeface="Arial" panose="020B0604020202020204" pitchFamily="34" charset="0"/>
              </a:rPr>
              <a:t>.</a:t>
            </a:r>
          </a:p>
          <a:p>
            <a:pPr marL="0" indent="0">
              <a:lnSpc>
                <a:spcPct val="100000"/>
              </a:lnSpc>
              <a:spcBef>
                <a:spcPts val="592"/>
              </a:spcBef>
              <a:spcAft>
                <a:spcPts val="592"/>
              </a:spcAft>
              <a:buNone/>
              <a:defRPr/>
            </a:pPr>
            <a:r>
              <a:rPr lang="da-DK" sz="1042" b="1" noProof="1">
                <a:cs typeface="Arial" panose="020B0604020202020204" pitchFamily="34" charset="0"/>
              </a:rPr>
              <a:t>Tabeller og grafer</a:t>
            </a:r>
            <a:br>
              <a:rPr lang="da-DK" sz="1042" b="1" noProof="1">
                <a:cs typeface="Arial" panose="020B0604020202020204" pitchFamily="34" charset="0"/>
              </a:rPr>
            </a:br>
            <a:r>
              <a:rPr lang="da-DK" altLang="da-DK" sz="992" b="0" noProof="1">
                <a:cs typeface="Arial" panose="020B0604020202020204" pitchFamily="34" charset="0"/>
              </a:rPr>
              <a:t>Indsæt eller tilpas design på din graf og tabel fra fanebladet BUVM.</a:t>
            </a:r>
          </a:p>
          <a:p>
            <a:pPr marL="0" indent="0">
              <a:lnSpc>
                <a:spcPct val="100000"/>
              </a:lnSpc>
              <a:spcBef>
                <a:spcPts val="592"/>
              </a:spcBef>
              <a:spcAft>
                <a:spcPts val="592"/>
              </a:spcAft>
              <a:buNone/>
              <a:defRPr/>
            </a:pPr>
            <a:r>
              <a:rPr lang="da-DK" altLang="da-DK" sz="1042" b="1" noProof="1">
                <a:cs typeface="Arial" panose="020B0604020202020204" pitchFamily="34" charset="0"/>
              </a:rPr>
              <a:t>Kopiering fra gammel præsentation</a:t>
            </a:r>
            <a:br>
              <a:rPr lang="da-DK" altLang="da-DK" sz="1042" b="1" noProof="1">
                <a:cs typeface="Arial" panose="020B0604020202020204" pitchFamily="34" charset="0"/>
              </a:rPr>
            </a:br>
            <a:r>
              <a:rPr lang="da-DK" altLang="da-DK" sz="992" b="0" noProof="1">
                <a:cs typeface="Arial" panose="020B0604020202020204" pitchFamily="34" charset="0"/>
              </a:rPr>
              <a:t>Når du kopierer indhold fra en gamle præsentationer, skal det formateres rigtigt. Højreklik i den nye præsentation og vælg </a:t>
            </a:r>
            <a:r>
              <a:rPr lang="da-DK" altLang="da-DK" sz="992" b="1" noProof="1">
                <a:cs typeface="Arial" panose="020B0604020202020204" pitchFamily="34" charset="0"/>
              </a:rPr>
              <a:t>Brug destinationstema (D)</a:t>
            </a:r>
            <a:r>
              <a:rPr lang="da-DK" altLang="da-DK" sz="992"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46" y="1582938"/>
            <a:ext cx="2778125" cy="4201150"/>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ikoner eller illustrationer</a:t>
            </a:r>
            <a:br>
              <a:rPr lang="da-DK" sz="1042" b="1" noProof="1">
                <a:cs typeface="Arial" panose="020B0604020202020204" pitchFamily="34" charset="0"/>
              </a:rPr>
            </a:br>
            <a:r>
              <a:rPr lang="da-DK" sz="1042" b="0" noProof="1">
                <a:cs typeface="Arial" panose="020B0604020202020204" pitchFamily="34" charset="0"/>
              </a:rPr>
              <a:t>Vælg den boks på slidet, hvor du ønsker at sætte et element ind. </a:t>
            </a:r>
            <a:r>
              <a:rPr lang="da-DK" sz="992" noProof="1">
                <a:cs typeface="Arial" panose="020B0604020202020204" pitchFamily="34" charset="0"/>
              </a:rPr>
              <a:t>Klik på </a:t>
            </a:r>
            <a:r>
              <a:rPr lang="da-DK" sz="992" b="1" noProof="1">
                <a:cs typeface="Arial" panose="020B0604020202020204" pitchFamily="34" charset="0"/>
              </a:rPr>
              <a:t>Slideelementer </a:t>
            </a:r>
            <a:r>
              <a:rPr lang="da-DK" sz="992" noProof="1">
                <a:cs typeface="Arial" panose="020B0604020202020204" pitchFamily="34" charset="0"/>
              </a:rPr>
              <a:t>i højre side af skærmen og vælg det element, som du ønsker at indsætte.</a:t>
            </a:r>
            <a:br>
              <a:rPr lang="da-DK" sz="992" noProof="1">
                <a:cs typeface="Arial" panose="020B0604020202020204" pitchFamily="34" charset="0"/>
              </a:rPr>
            </a:br>
            <a:br>
              <a:rPr lang="da-DK" sz="992" noProof="1">
                <a:cs typeface="Arial" panose="020B0604020202020204" pitchFamily="34" charset="0"/>
              </a:rPr>
            </a:br>
            <a:r>
              <a:rPr lang="da-DK" sz="992" noProof="1">
                <a:cs typeface="Arial" panose="020B0604020202020204" pitchFamily="34" charset="0"/>
              </a:rPr>
              <a:t>Det er muligt at skalere og flytte rundt på ikoner og illustrationer, så det passer til din præsentation.</a:t>
            </a:r>
            <a:br>
              <a:rPr lang="da-DK" sz="992" noProof="1">
                <a:cs typeface="Arial" panose="020B0604020202020204" pitchFamily="34" charset="0"/>
              </a:rPr>
            </a:br>
            <a:br>
              <a:rPr lang="da-DK" sz="992" noProof="1">
                <a:cs typeface="Arial" panose="020B0604020202020204" pitchFamily="34" charset="0"/>
              </a:rPr>
            </a:br>
            <a:r>
              <a:rPr lang="da-DK" sz="1042" b="1" noProof="1">
                <a:cs typeface="Arial" panose="020B0604020202020204" pitchFamily="34" charset="0"/>
              </a:rPr>
              <a:t>Juster sidenummerering, </a:t>
            </a:r>
            <a:br>
              <a:rPr lang="da-DK" sz="1042" b="1" noProof="1">
                <a:cs typeface="Arial" panose="020B0604020202020204" pitchFamily="34" charset="0"/>
              </a:rPr>
            </a:br>
            <a:r>
              <a:rPr lang="da-DK" sz="1042" b="1" noProof="1">
                <a:cs typeface="Arial" panose="020B0604020202020204" pitchFamily="34" charset="0"/>
              </a:rPr>
              <a:t>dato og sidefod</a:t>
            </a:r>
            <a:br>
              <a:rPr lang="da-DK" sz="104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Indsæt. </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noProof="1">
                <a:cs typeface="Arial" panose="020B0604020202020204" pitchFamily="34" charset="0"/>
              </a:rPr>
              <a:t>Klik </a:t>
            </a:r>
            <a:r>
              <a:rPr lang="da-DK" altLang="da-DK" sz="992" b="1" noProof="1">
                <a:cs typeface="Arial" panose="020B0604020202020204" pitchFamily="34" charset="0"/>
              </a:rPr>
              <a:t>Sidehoved og Sidefod.</a:t>
            </a:r>
            <a:br>
              <a:rPr lang="da-DK" altLang="da-DK" sz="992" b="1" noProof="1">
                <a:cs typeface="Arial" panose="020B0604020202020204" pitchFamily="34" charset="0"/>
              </a:rPr>
            </a:br>
            <a:br>
              <a:rPr lang="da-DK" altLang="da-DK" sz="992" noProof="1">
                <a:cs typeface="Arial" panose="020B0604020202020204" pitchFamily="34" charset="0"/>
              </a:rPr>
            </a:br>
            <a:r>
              <a:rPr lang="da-DK" altLang="da-DK" sz="992" noProof="1">
                <a:cs typeface="Arial" panose="020B0604020202020204" pitchFamily="34" charset="0"/>
              </a:rPr>
              <a:t>Vælg </a:t>
            </a:r>
            <a:r>
              <a:rPr lang="da-DK" altLang="da-DK" sz="992" b="1" noProof="1">
                <a:cs typeface="Arial" panose="020B0604020202020204" pitchFamily="34" charset="0"/>
              </a:rPr>
              <a:t>Anvend på alle </a:t>
            </a:r>
            <a:r>
              <a:rPr lang="da-DK" altLang="da-DK" sz="992" noProof="1">
                <a:cs typeface="Arial" panose="020B0604020202020204" pitchFamily="34" charset="0"/>
              </a:rPr>
              <a:t>eller </a:t>
            </a:r>
            <a:r>
              <a:rPr lang="da-DK" altLang="da-DK" sz="992" b="1" noProof="1">
                <a:cs typeface="Arial" panose="020B0604020202020204" pitchFamily="34" charset="0"/>
              </a:rPr>
              <a:t>Anvend,</a:t>
            </a:r>
            <a:r>
              <a:rPr lang="da-DK" altLang="da-DK" sz="992" noProof="1">
                <a:cs typeface="Arial" panose="020B0604020202020204" pitchFamily="34" charset="0"/>
              </a:rPr>
              <a:t> hvis det kun skal være på et enkelt slide.</a:t>
            </a:r>
            <a:endParaRPr lang="da-DK" sz="992"/>
          </a:p>
          <a:p>
            <a:pPr marL="0" indent="0">
              <a:lnSpc>
                <a:spcPct val="100000"/>
              </a:lnSpc>
              <a:spcBef>
                <a:spcPts val="592"/>
              </a:spcBef>
              <a:spcAft>
                <a:spcPts val="592"/>
              </a:spcAft>
              <a:buNone/>
              <a:defRPr/>
            </a:pPr>
            <a:r>
              <a:rPr lang="da-DK" sz="1042" b="1" noProof="1">
                <a:cs typeface="Arial" panose="020B0604020202020204" pitchFamily="34" charset="0"/>
              </a:rPr>
              <a:t>Hjælpelinjer</a:t>
            </a:r>
            <a:br>
              <a:rPr lang="da-DK" sz="99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Vis </a:t>
            </a:r>
            <a:r>
              <a:rPr lang="da-DK" altLang="da-DK" sz="992" noProof="1">
                <a:cs typeface="Arial" panose="020B0604020202020204" pitchFamily="34" charset="0"/>
              </a:rPr>
              <a:t>og sæt hak ved </a:t>
            </a:r>
            <a:r>
              <a:rPr lang="da-DK" altLang="da-DK" sz="992" b="1" noProof="1">
                <a:cs typeface="Arial" panose="020B0604020202020204" pitchFamily="34" charset="0"/>
              </a:rPr>
              <a:t>Hjælpelinjer</a:t>
            </a:r>
            <a:r>
              <a:rPr lang="da-DK" altLang="da-DK" sz="992" noProof="1">
                <a:cs typeface="Arial" panose="020B0604020202020204" pitchFamily="34" charset="0"/>
              </a:rPr>
              <a:t>.</a:t>
            </a:r>
          </a:p>
          <a:p>
            <a:pPr marL="0" indent="0">
              <a:lnSpc>
                <a:spcPct val="100000"/>
              </a:lnSpc>
              <a:spcBef>
                <a:spcPts val="592"/>
              </a:spcBef>
              <a:spcAft>
                <a:spcPts val="592"/>
              </a:spcAft>
              <a:buNone/>
              <a:defRPr/>
            </a:pPr>
            <a:r>
              <a:rPr lang="da-DK" sz="992" b="1" noProof="1">
                <a:cs typeface="Arial" panose="020B0604020202020204" pitchFamily="34" charset="0"/>
              </a:rPr>
              <a:t>Se vejledningen ‘PowerPoint i Børne- og Undervisningsministeriet’ kanalen.uvm.dk/skabeloner</a:t>
            </a:r>
            <a:r>
              <a:rPr lang="da-DK" sz="992" b="1" noProof="1">
                <a:solidFill>
                  <a:srgbClr val="FF0000"/>
                </a:solidFill>
                <a:cs typeface="Arial" panose="020B0604020202020204" pitchFamily="34" charset="0"/>
              </a:rPr>
              <a:t> </a:t>
            </a:r>
            <a:endParaRPr lang="da-DK" sz="992">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91"/>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21"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41"/>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3004"/>
            <a:ext cx="1089602" cy="655185"/>
          </a:xfrm>
          <a:prstGeom prst="rect">
            <a:avLst/>
          </a:prstGeom>
        </p:spPr>
      </p:pic>
    </p:spTree>
    <p:extLst>
      <p:ext uri="{BB962C8B-B14F-4D97-AF65-F5344CB8AC3E}">
        <p14:creationId xmlns:p14="http://schemas.microsoft.com/office/powerpoint/2010/main" val="1826124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Forside rød">
    <p:bg>
      <p:bgPr>
        <a:solidFill>
          <a:schemeClr val="accent1"/>
        </a:solidFill>
        <a:effectLst/>
      </p:bgPr>
    </p:bg>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FLD_PresentationTitle"/>
          <p:cNvSpPr>
            <a:spLocks noGrp="1"/>
          </p:cNvSpPr>
          <p:nvPr>
            <p:ph type="ftr" sz="quarter" idx="11"/>
          </p:nvPr>
        </p:nvSpPr>
        <p:spPr>
          <a:xfrm>
            <a:off x="0" y="6858000"/>
            <a:ext cx="0" cy="0"/>
          </a:xfrm>
        </p:spPr>
        <p:txBody>
          <a:bodyPr/>
          <a:lstStyle>
            <a:lvl1pPr>
              <a:defRPr sz="100">
                <a:noFill/>
              </a:defRPr>
            </a:lvl1pPr>
          </a:lstStyle>
          <a:p>
            <a:r>
              <a:rPr lang="da-DK"/>
              <a:t>Indsæt footer tekst fra Indsæt - Sidehoved &amp; SIdefod</a:t>
            </a:r>
          </a:p>
        </p:txBody>
      </p:sp>
      <p:sp>
        <p:nvSpPr>
          <p:cNvPr id="4" name="Slide Number Placeholder 3"/>
          <p:cNvSpPr>
            <a:spLocks noGrp="1"/>
          </p:cNvSpPr>
          <p:nvPr>
            <p:ph type="sldNum" sz="quarter" idx="12"/>
          </p:nvPr>
        </p:nvSpPr>
        <p:spPr>
          <a:xfrm>
            <a:off x="0" y="6858000"/>
            <a:ext cx="0" cy="0"/>
          </a:xfrm>
        </p:spPr>
        <p:txBody>
          <a:bodyPr/>
          <a:lstStyle>
            <a:lvl1pPr>
              <a:defRPr sz="100">
                <a:noFill/>
              </a:defRPr>
            </a:lvl1pPr>
          </a:lstStyle>
          <a:p>
            <a:endParaRPr lang="da-DK"/>
          </a:p>
        </p:txBody>
      </p:sp>
      <p:pic>
        <p:nvPicPr>
          <p:cNvPr id="6" name="Picture 5">
            <a:extLst>
              <a:ext uri="{FF2B5EF4-FFF2-40B4-BE49-F238E27FC236}">
                <a16:creationId xmlns:a16="http://schemas.microsoft.com/office/drawing/2014/main" id="{7EA1DD95-6318-4476-914C-5E51F11AD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0592" y="2754000"/>
            <a:ext cx="4030817" cy="1350000"/>
          </a:xfrm>
          <a:prstGeom prst="rect">
            <a:avLst/>
          </a:prstGeom>
        </p:spPr>
      </p:pic>
    </p:spTree>
    <p:extLst>
      <p:ext uri="{BB962C8B-B14F-4D97-AF65-F5344CB8AC3E}">
        <p14:creationId xmlns:p14="http://schemas.microsoft.com/office/powerpoint/2010/main" val="3374379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Forside hvid">
    <p:bg>
      <p:bgPr>
        <a:solidFill>
          <a:schemeClr val="bg1"/>
        </a:solidFill>
        <a:effectLst/>
      </p:bgPr>
    </p:bg>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FLD_PresentationTitle"/>
          <p:cNvSpPr>
            <a:spLocks noGrp="1"/>
          </p:cNvSpPr>
          <p:nvPr>
            <p:ph type="ftr" sz="quarter" idx="11"/>
          </p:nvPr>
        </p:nvSpPr>
        <p:spPr>
          <a:xfrm>
            <a:off x="0" y="6858000"/>
            <a:ext cx="0" cy="0"/>
          </a:xfrm>
        </p:spPr>
        <p:txBody>
          <a:bodyPr/>
          <a:lstStyle>
            <a:lvl1pPr>
              <a:defRPr sz="100">
                <a:noFill/>
              </a:defRPr>
            </a:lvl1pPr>
          </a:lstStyle>
          <a:p>
            <a:r>
              <a:rPr lang="da-DK"/>
              <a:t>Indsæt footer tekst fra Indsæt - Sidehoved &amp; SIdefod</a:t>
            </a:r>
          </a:p>
        </p:txBody>
      </p:sp>
      <p:sp>
        <p:nvSpPr>
          <p:cNvPr id="4" name="Slide Number Placeholder 3"/>
          <p:cNvSpPr>
            <a:spLocks noGrp="1"/>
          </p:cNvSpPr>
          <p:nvPr>
            <p:ph type="sldNum" sz="quarter" idx="12"/>
          </p:nvPr>
        </p:nvSpPr>
        <p:spPr>
          <a:xfrm>
            <a:off x="0" y="6858000"/>
            <a:ext cx="0" cy="0"/>
          </a:xfrm>
        </p:spPr>
        <p:txBody>
          <a:bodyPr/>
          <a:lstStyle>
            <a:lvl1pPr>
              <a:defRPr sz="100">
                <a:noFill/>
              </a:defRPr>
            </a:lvl1pPr>
          </a:lstStyle>
          <a:p>
            <a:endParaRPr lang="da-DK"/>
          </a:p>
        </p:txBody>
      </p:sp>
      <p:pic>
        <p:nvPicPr>
          <p:cNvPr id="6" name="Picture 5">
            <a:extLst>
              <a:ext uri="{FF2B5EF4-FFF2-40B4-BE49-F238E27FC236}">
                <a16:creationId xmlns:a16="http://schemas.microsoft.com/office/drawing/2014/main" id="{7EA1DD95-6318-4476-914C-5E51F11AD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0592" y="2754000"/>
            <a:ext cx="4030816" cy="1350000"/>
          </a:xfrm>
          <a:prstGeom prst="rect">
            <a:avLst/>
          </a:prstGeom>
        </p:spPr>
      </p:pic>
    </p:spTree>
    <p:extLst>
      <p:ext uri="{BB962C8B-B14F-4D97-AF65-F5344CB8AC3E}">
        <p14:creationId xmlns:p14="http://schemas.microsoft.com/office/powerpoint/2010/main" val="2869416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orside m. lyst bille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6C704C6-B943-400C-8199-F85D67AFEAAE}"/>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på ikonet for at indsætte billede</a:t>
            </a:r>
          </a:p>
        </p:txBody>
      </p:sp>
      <p:sp>
        <p:nvSpPr>
          <p:cNvPr id="2" name="Title 1"/>
          <p:cNvSpPr>
            <a:spLocks noGrp="1"/>
          </p:cNvSpPr>
          <p:nvPr>
            <p:ph type="ctrTitle" hasCustomPrompt="1"/>
          </p:nvPr>
        </p:nvSpPr>
        <p:spPr>
          <a:xfrm>
            <a:off x="576000" y="1419726"/>
            <a:ext cx="11039999" cy="1338112"/>
          </a:xfrm>
        </p:spPr>
        <p:txBody>
          <a:bodyPr anchor="t"/>
          <a:lstStyle>
            <a:lvl1pPr algn="l">
              <a:defRPr sz="5200"/>
            </a:lvl1pPr>
          </a:lstStyle>
          <a:p>
            <a:r>
              <a:rPr lang="da-DK"/>
              <a:t>Klik for at tilføje titel</a:t>
            </a:r>
          </a:p>
        </p:txBody>
      </p:sp>
      <p:sp>
        <p:nvSpPr>
          <p:cNvPr id="8" name="Text Placeholder 7">
            <a:extLst>
              <a:ext uri="{FF2B5EF4-FFF2-40B4-BE49-F238E27FC236}">
                <a16:creationId xmlns:a16="http://schemas.microsoft.com/office/drawing/2014/main" id="{9F5739F7-AAE5-4A89-ACEE-E006A543D585}"/>
              </a:ext>
            </a:extLst>
          </p:cNvPr>
          <p:cNvSpPr>
            <a:spLocks noGrp="1"/>
          </p:cNvSpPr>
          <p:nvPr>
            <p:ph type="body" sz="quarter" idx="13" hasCustomPrompt="1"/>
          </p:nvPr>
        </p:nvSpPr>
        <p:spPr>
          <a:xfrm>
            <a:off x="575999" y="3113283"/>
            <a:ext cx="5397417" cy="289604"/>
          </a:xfrm>
        </p:spPr>
        <p:txBody>
          <a:bodyPr/>
          <a:lstStyle>
            <a:lvl1pPr marL="0" indent="0">
              <a:buNone/>
              <a:defRPr sz="1600" b="1">
                <a:solidFill>
                  <a:schemeClr val="accent1"/>
                </a:solidFill>
              </a:defRPr>
            </a:lvl1pPr>
          </a:lstStyle>
          <a:p>
            <a:pPr lvl="0"/>
            <a:r>
              <a:rPr lang="da-DK"/>
              <a:t>Indsæt navn</a:t>
            </a:r>
          </a:p>
        </p:txBody>
      </p:sp>
      <p:sp>
        <p:nvSpPr>
          <p:cNvPr id="9" name="Text Placeholder 7">
            <a:extLst>
              <a:ext uri="{FF2B5EF4-FFF2-40B4-BE49-F238E27FC236}">
                <a16:creationId xmlns:a16="http://schemas.microsoft.com/office/drawing/2014/main" id="{117C00B3-393B-4BC3-B76A-0551389250CD}"/>
              </a:ext>
            </a:extLst>
          </p:cNvPr>
          <p:cNvSpPr>
            <a:spLocks noGrp="1"/>
          </p:cNvSpPr>
          <p:nvPr>
            <p:ph type="body" sz="quarter" idx="14" hasCustomPrompt="1"/>
          </p:nvPr>
        </p:nvSpPr>
        <p:spPr>
          <a:xfrm>
            <a:off x="575998" y="3339074"/>
            <a:ext cx="5397417" cy="289604"/>
          </a:xfrm>
        </p:spPr>
        <p:txBody>
          <a:bodyPr/>
          <a:lstStyle>
            <a:lvl1pPr marL="0" indent="0">
              <a:buNone/>
              <a:defRPr sz="1600" b="0">
                <a:solidFill>
                  <a:schemeClr val="accent1"/>
                </a:solidFill>
              </a:defRPr>
            </a:lvl1pPr>
          </a:lstStyle>
          <a:p>
            <a:pPr lvl="0"/>
            <a:r>
              <a:rPr lang="da-DK"/>
              <a:t>Indsæt sted og dato</a:t>
            </a:r>
          </a:p>
        </p:txBody>
      </p:sp>
      <p:sp>
        <p:nvSpPr>
          <p:cNvPr id="4" name="Date_GeneralDate"/>
          <p:cNvSpPr>
            <a:spLocks noGrp="1"/>
          </p:cNvSpPr>
          <p:nvPr>
            <p:ph type="dt" sz="half" idx="10"/>
          </p:nvPr>
        </p:nvSpPr>
        <p:spPr/>
        <p:txBody>
          <a:bodyPr/>
          <a:lstStyle/>
          <a:p>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r>
              <a:rPr lang="da-DK"/>
              <a:t>Indsæt footer tekst fra Indsæt - Sidehoved &amp; SIdefod</a:t>
            </a:r>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endParaRPr lang="da-DK"/>
          </a:p>
        </p:txBody>
      </p:sp>
      <p:sp>
        <p:nvSpPr>
          <p:cNvPr id="14" name="Text Placeholder 13">
            <a:extLst>
              <a:ext uri="{FF2B5EF4-FFF2-40B4-BE49-F238E27FC236}">
                <a16:creationId xmlns:a16="http://schemas.microsoft.com/office/drawing/2014/main" id="{E4573EAD-BCBB-4E31-85F1-E36E12B0FA16}"/>
              </a:ext>
            </a:extLst>
          </p:cNvPr>
          <p:cNvSpPr>
            <a:spLocks noGrp="1"/>
          </p:cNvSpPr>
          <p:nvPr>
            <p:ph type="body" sz="quarter" idx="16"/>
          </p:nvPr>
        </p:nvSpPr>
        <p:spPr>
          <a:xfrm>
            <a:off x="9473312" y="5515174"/>
            <a:ext cx="2142687" cy="757737"/>
          </a:xfrm>
          <a:blipFill>
            <a:blip r:embed="rId2"/>
            <a:stretch>
              <a:fillRect/>
            </a:stretch>
          </a:blipFill>
        </p:spPr>
        <p:txBody>
          <a:bodyPr/>
          <a:lstStyle>
            <a:lvl1pPr marL="0" indent="0">
              <a:buNone/>
              <a:defRPr sz="100">
                <a:noFill/>
              </a:defRPr>
            </a:lvl1pPr>
          </a:lstStyle>
          <a:p>
            <a:pPr lvl="0"/>
            <a:r>
              <a:rPr lang="da-DK"/>
              <a:t>Klik for at redigere teksttypografierne i masteren</a:t>
            </a:r>
          </a:p>
        </p:txBody>
      </p:sp>
    </p:spTree>
    <p:extLst>
      <p:ext uri="{BB962C8B-B14F-4D97-AF65-F5344CB8AC3E}">
        <p14:creationId xmlns:p14="http://schemas.microsoft.com/office/powerpoint/2010/main" val="9094110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orside m. mørkt bille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6C704C6-B943-400C-8199-F85D67AFEAAE}"/>
              </a:ext>
            </a:extLst>
          </p:cNvPr>
          <p:cNvSpPr>
            <a:spLocks noGrp="1"/>
          </p:cNvSpPr>
          <p:nvPr>
            <p:ph type="pic" sz="quarter" idx="15" hasCustomPrompt="1"/>
          </p:nvPr>
        </p:nvSpPr>
        <p:spPr>
          <a:xfrm>
            <a:off x="0" y="0"/>
            <a:ext cx="12192000" cy="6858000"/>
          </a:xfrm>
          <a:solidFill>
            <a:schemeClr val="accent1"/>
          </a:solidFill>
        </p:spPr>
        <p:txBody>
          <a:bodyPr tIns="72000"/>
          <a:lstStyle>
            <a:lvl1pPr marL="0" indent="0" algn="ctr">
              <a:buNone/>
              <a:defRPr sz="1600">
                <a:solidFill>
                  <a:schemeClr val="bg1"/>
                </a:solidFill>
              </a:defRPr>
            </a:lvl1pPr>
          </a:lstStyle>
          <a:p>
            <a:r>
              <a:rPr lang="da-DK"/>
              <a:t>Klik på ikonet for at indsætte billede</a:t>
            </a:r>
          </a:p>
        </p:txBody>
      </p:sp>
      <p:sp>
        <p:nvSpPr>
          <p:cNvPr id="2" name="Title 1"/>
          <p:cNvSpPr>
            <a:spLocks noGrp="1"/>
          </p:cNvSpPr>
          <p:nvPr>
            <p:ph type="ctrTitle" hasCustomPrompt="1"/>
          </p:nvPr>
        </p:nvSpPr>
        <p:spPr>
          <a:xfrm>
            <a:off x="576000" y="1419726"/>
            <a:ext cx="11039999" cy="1338112"/>
          </a:xfrm>
        </p:spPr>
        <p:txBody>
          <a:bodyPr anchor="t"/>
          <a:lstStyle>
            <a:lvl1pPr algn="l">
              <a:defRPr sz="5200">
                <a:solidFill>
                  <a:schemeClr val="bg1"/>
                </a:solidFill>
              </a:defRPr>
            </a:lvl1pPr>
          </a:lstStyle>
          <a:p>
            <a:r>
              <a:rPr lang="da-DK"/>
              <a:t>Klik for at tilføje titel</a:t>
            </a:r>
          </a:p>
        </p:txBody>
      </p:sp>
      <p:sp>
        <p:nvSpPr>
          <p:cNvPr id="8" name="Text Placeholder 7">
            <a:extLst>
              <a:ext uri="{FF2B5EF4-FFF2-40B4-BE49-F238E27FC236}">
                <a16:creationId xmlns:a16="http://schemas.microsoft.com/office/drawing/2014/main" id="{9F5739F7-AAE5-4A89-ACEE-E006A543D585}"/>
              </a:ext>
            </a:extLst>
          </p:cNvPr>
          <p:cNvSpPr>
            <a:spLocks noGrp="1"/>
          </p:cNvSpPr>
          <p:nvPr>
            <p:ph type="body" sz="quarter" idx="13" hasCustomPrompt="1"/>
          </p:nvPr>
        </p:nvSpPr>
        <p:spPr>
          <a:xfrm>
            <a:off x="575999" y="3113283"/>
            <a:ext cx="5397417" cy="289604"/>
          </a:xfrm>
        </p:spPr>
        <p:txBody>
          <a:bodyPr/>
          <a:lstStyle>
            <a:lvl1pPr marL="0" indent="0">
              <a:buNone/>
              <a:defRPr sz="1600" b="1">
                <a:solidFill>
                  <a:schemeClr val="bg1"/>
                </a:solidFill>
              </a:defRPr>
            </a:lvl1pPr>
          </a:lstStyle>
          <a:p>
            <a:pPr lvl="0"/>
            <a:r>
              <a:rPr lang="da-DK"/>
              <a:t>Indsæt navn</a:t>
            </a:r>
          </a:p>
        </p:txBody>
      </p:sp>
      <p:sp>
        <p:nvSpPr>
          <p:cNvPr id="9" name="Text Placeholder 7">
            <a:extLst>
              <a:ext uri="{FF2B5EF4-FFF2-40B4-BE49-F238E27FC236}">
                <a16:creationId xmlns:a16="http://schemas.microsoft.com/office/drawing/2014/main" id="{117C00B3-393B-4BC3-B76A-0551389250CD}"/>
              </a:ext>
            </a:extLst>
          </p:cNvPr>
          <p:cNvSpPr>
            <a:spLocks noGrp="1"/>
          </p:cNvSpPr>
          <p:nvPr>
            <p:ph type="body" sz="quarter" idx="14" hasCustomPrompt="1"/>
          </p:nvPr>
        </p:nvSpPr>
        <p:spPr>
          <a:xfrm>
            <a:off x="575998" y="3339074"/>
            <a:ext cx="5397417" cy="289604"/>
          </a:xfrm>
        </p:spPr>
        <p:txBody>
          <a:bodyPr/>
          <a:lstStyle>
            <a:lvl1pPr marL="0" indent="0">
              <a:buNone/>
              <a:defRPr sz="1600" b="0">
                <a:solidFill>
                  <a:schemeClr val="bg1"/>
                </a:solidFill>
              </a:defRPr>
            </a:lvl1pPr>
          </a:lstStyle>
          <a:p>
            <a:pPr lvl="0"/>
            <a:r>
              <a:rPr lang="da-DK"/>
              <a:t>Indsæt sted og dato</a:t>
            </a:r>
          </a:p>
        </p:txBody>
      </p:sp>
      <p:sp>
        <p:nvSpPr>
          <p:cNvPr id="4" name="Date_GeneralDate"/>
          <p:cNvSpPr>
            <a:spLocks noGrp="1"/>
          </p:cNvSpPr>
          <p:nvPr>
            <p:ph type="dt" sz="half" idx="10"/>
          </p:nvPr>
        </p:nvSpPr>
        <p:spPr/>
        <p:txBody>
          <a:bodyPr/>
          <a:lstStyle>
            <a:lvl1pPr>
              <a:defRPr>
                <a:solidFill>
                  <a:schemeClr val="bg1"/>
                </a:solidFill>
              </a:defRPr>
            </a:lvl1pPr>
          </a:lstStyle>
          <a:p>
            <a:endParaRPr lang="da-DK"/>
          </a:p>
        </p:txBody>
      </p:sp>
      <p:sp>
        <p:nvSpPr>
          <p:cNvPr id="5" name="FLD_PresentationTitle"/>
          <p:cNvSpPr>
            <a:spLocks noGrp="1"/>
          </p:cNvSpPr>
          <p:nvPr>
            <p:ph type="ftr" sz="quarter" idx="11"/>
          </p:nvPr>
        </p:nvSpPr>
        <p:spPr>
          <a:xfrm>
            <a:off x="0" y="6858000"/>
            <a:ext cx="0" cy="0"/>
          </a:xfrm>
        </p:spPr>
        <p:txBody>
          <a:bodyPr/>
          <a:lstStyle>
            <a:lvl1pPr>
              <a:defRPr sz="100">
                <a:solidFill>
                  <a:schemeClr val="bg1"/>
                </a:solidFill>
              </a:defRPr>
            </a:lvl1pPr>
          </a:lstStyle>
          <a:p>
            <a:r>
              <a:rPr lang="da-DK"/>
              <a:t>Indsæt footer tekst fra Indsæt - Sidehoved &amp; SIdefod</a:t>
            </a:r>
          </a:p>
        </p:txBody>
      </p:sp>
      <p:sp>
        <p:nvSpPr>
          <p:cNvPr id="6" name="Slide Number Placeholder 5"/>
          <p:cNvSpPr>
            <a:spLocks noGrp="1"/>
          </p:cNvSpPr>
          <p:nvPr>
            <p:ph type="sldNum" sz="quarter" idx="12"/>
          </p:nvPr>
        </p:nvSpPr>
        <p:spPr>
          <a:xfrm>
            <a:off x="0" y="6858000"/>
            <a:ext cx="0" cy="0"/>
          </a:xfrm>
        </p:spPr>
        <p:txBody>
          <a:bodyPr/>
          <a:lstStyle>
            <a:lvl1pPr>
              <a:defRPr sz="100">
                <a:solidFill>
                  <a:schemeClr val="bg1"/>
                </a:solidFill>
              </a:defRPr>
            </a:lvl1pPr>
          </a:lstStyle>
          <a:p>
            <a:endParaRPr lang="da-DK"/>
          </a:p>
        </p:txBody>
      </p:sp>
      <p:sp>
        <p:nvSpPr>
          <p:cNvPr id="14" name="Text Placeholder 13">
            <a:extLst>
              <a:ext uri="{FF2B5EF4-FFF2-40B4-BE49-F238E27FC236}">
                <a16:creationId xmlns:a16="http://schemas.microsoft.com/office/drawing/2014/main" id="{E4573EAD-BCBB-4E31-85F1-E36E12B0FA16}"/>
              </a:ext>
            </a:extLst>
          </p:cNvPr>
          <p:cNvSpPr>
            <a:spLocks noGrp="1"/>
          </p:cNvSpPr>
          <p:nvPr>
            <p:ph type="body" sz="quarter" idx="16" hasCustomPrompt="1"/>
          </p:nvPr>
        </p:nvSpPr>
        <p:spPr>
          <a:xfrm>
            <a:off x="9473312" y="5515174"/>
            <a:ext cx="2142687" cy="757737"/>
          </a:xfrm>
          <a:blipFill>
            <a:blip r:embed="rId2"/>
            <a:stretch>
              <a:fillRect/>
            </a:stretch>
          </a:blipFill>
        </p:spPr>
        <p:txBody>
          <a:bodyPr/>
          <a:lstStyle>
            <a:lvl1pPr marL="0" indent="0">
              <a:buNone/>
              <a:defRPr sz="100">
                <a:solidFill>
                  <a:schemeClr val="bg1"/>
                </a:solidFill>
              </a:defRPr>
            </a:lvl1pPr>
          </a:lstStyle>
          <a:p>
            <a:pPr lvl="0"/>
            <a:r>
              <a:rPr lang="da-DK"/>
              <a:t>.</a:t>
            </a:r>
          </a:p>
        </p:txBody>
      </p:sp>
    </p:spTree>
    <p:extLst>
      <p:ext uri="{BB962C8B-B14F-4D97-AF65-F5344CB8AC3E}">
        <p14:creationId xmlns:p14="http://schemas.microsoft.com/office/powerpoint/2010/main" val="6753638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0582" y="2561571"/>
            <a:ext cx="5397418" cy="1509066"/>
          </a:xfrm>
        </p:spPr>
        <p:txBody>
          <a:bodyPr anchor="t"/>
          <a:lstStyle>
            <a:lvl1pPr algn="l">
              <a:defRPr sz="4200"/>
            </a:lvl1pPr>
          </a:lstStyle>
          <a:p>
            <a:r>
              <a:rPr lang="da-DK"/>
              <a:t>Klik for at indsætte titel</a:t>
            </a:r>
          </a:p>
        </p:txBody>
      </p:sp>
      <p:sp>
        <p:nvSpPr>
          <p:cNvPr id="8" name="Text Placeholder 7">
            <a:extLst>
              <a:ext uri="{FF2B5EF4-FFF2-40B4-BE49-F238E27FC236}">
                <a16:creationId xmlns:a16="http://schemas.microsoft.com/office/drawing/2014/main" id="{9F5739F7-AAE5-4A89-ACEE-E006A543D585}"/>
              </a:ext>
            </a:extLst>
          </p:cNvPr>
          <p:cNvSpPr>
            <a:spLocks noGrp="1"/>
          </p:cNvSpPr>
          <p:nvPr>
            <p:ph type="body" sz="quarter" idx="13" hasCustomPrompt="1"/>
          </p:nvPr>
        </p:nvSpPr>
        <p:spPr>
          <a:xfrm>
            <a:off x="575999" y="4296428"/>
            <a:ext cx="5397417" cy="289604"/>
          </a:xfrm>
        </p:spPr>
        <p:txBody>
          <a:bodyPr/>
          <a:lstStyle>
            <a:lvl1pPr marL="0" indent="0">
              <a:buNone/>
              <a:defRPr sz="1600" b="1">
                <a:solidFill>
                  <a:schemeClr val="accent1"/>
                </a:solidFill>
              </a:defRPr>
            </a:lvl1pPr>
          </a:lstStyle>
          <a:p>
            <a:pPr lvl="0"/>
            <a:r>
              <a:rPr lang="da-DK"/>
              <a:t>Indsæt navn</a:t>
            </a:r>
          </a:p>
        </p:txBody>
      </p:sp>
      <p:sp>
        <p:nvSpPr>
          <p:cNvPr id="9" name="Text Placeholder 7">
            <a:extLst>
              <a:ext uri="{FF2B5EF4-FFF2-40B4-BE49-F238E27FC236}">
                <a16:creationId xmlns:a16="http://schemas.microsoft.com/office/drawing/2014/main" id="{117C00B3-393B-4BC3-B76A-0551389250CD}"/>
              </a:ext>
            </a:extLst>
          </p:cNvPr>
          <p:cNvSpPr>
            <a:spLocks noGrp="1"/>
          </p:cNvSpPr>
          <p:nvPr>
            <p:ph type="body" sz="quarter" idx="14" hasCustomPrompt="1"/>
          </p:nvPr>
        </p:nvSpPr>
        <p:spPr>
          <a:xfrm>
            <a:off x="575998" y="4522219"/>
            <a:ext cx="5397417" cy="289604"/>
          </a:xfrm>
        </p:spPr>
        <p:txBody>
          <a:bodyPr/>
          <a:lstStyle>
            <a:lvl1pPr marL="0" indent="0">
              <a:buNone/>
              <a:defRPr sz="1600" b="0">
                <a:solidFill>
                  <a:schemeClr val="accent1"/>
                </a:solidFill>
              </a:defRPr>
            </a:lvl1pPr>
          </a:lstStyle>
          <a:p>
            <a:pPr lvl="0"/>
            <a:r>
              <a:rPr lang="da-DK"/>
              <a:t>Indsæt sted og dato</a:t>
            </a:r>
          </a:p>
        </p:txBody>
      </p:sp>
      <p:sp>
        <p:nvSpPr>
          <p:cNvPr id="12" name="Picture Placeholder 11">
            <a:extLst>
              <a:ext uri="{FF2B5EF4-FFF2-40B4-BE49-F238E27FC236}">
                <a16:creationId xmlns:a16="http://schemas.microsoft.com/office/drawing/2014/main" id="{36C704C6-B943-400C-8199-F85D67AFEAAE}"/>
              </a:ext>
            </a:extLst>
          </p:cNvPr>
          <p:cNvSpPr>
            <a:spLocks noGrp="1"/>
          </p:cNvSpPr>
          <p:nvPr>
            <p:ph type="pic" sz="quarter" idx="15" hasCustomPrompt="1"/>
          </p:nvPr>
        </p:nvSpPr>
        <p:spPr>
          <a:xfrm>
            <a:off x="6204000" y="576000"/>
            <a:ext cx="5412000" cy="5706000"/>
          </a:xfrm>
        </p:spPr>
        <p:txBody>
          <a:bodyPr tIns="72000"/>
          <a:lstStyle>
            <a:lvl1pPr marL="0" indent="0" algn="ctr">
              <a:buNone/>
              <a:defRPr sz="1600"/>
            </a:lvl1pPr>
          </a:lstStyle>
          <a:p>
            <a:r>
              <a:rPr lang="da-DK"/>
              <a:t>Klik på ikonet for at indsætte billede</a:t>
            </a:r>
          </a:p>
        </p:txBody>
      </p:sp>
      <p:sp>
        <p:nvSpPr>
          <p:cNvPr id="4" name="Date_GeneralDate"/>
          <p:cNvSpPr>
            <a:spLocks noGrp="1"/>
          </p:cNvSpPr>
          <p:nvPr>
            <p:ph type="dt" sz="half" idx="10"/>
          </p:nvPr>
        </p:nvSpPr>
        <p:spPr/>
        <p:txBody>
          <a:bodyPr/>
          <a:lstStyle/>
          <a:p>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r>
              <a:rPr lang="da-DK"/>
              <a:t>Indsæt footer tekst fra Indsæt - Sidehoved &amp; SIdefod</a:t>
            </a:r>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endParaRPr lang="da-DK"/>
          </a:p>
        </p:txBody>
      </p:sp>
      <p:pic>
        <p:nvPicPr>
          <p:cNvPr id="7" name="Picture 6">
            <a:extLst>
              <a:ext uri="{FF2B5EF4-FFF2-40B4-BE49-F238E27FC236}">
                <a16:creationId xmlns:a16="http://schemas.microsoft.com/office/drawing/2014/main" id="{FABA091A-09EC-4139-A523-BBCDDB2CC3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582" y="576000"/>
            <a:ext cx="1182373" cy="396000"/>
          </a:xfrm>
          <a:prstGeom prst="rect">
            <a:avLst/>
          </a:prstGeom>
        </p:spPr>
      </p:pic>
    </p:spTree>
    <p:extLst>
      <p:ext uri="{BB962C8B-B14F-4D97-AF65-F5344CB8AC3E}">
        <p14:creationId xmlns:p14="http://schemas.microsoft.com/office/powerpoint/2010/main" val="48904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theme" Target="../theme/theme10.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image" Target="../media/image28.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ags" Target="../tags/tag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ags" Target="../tags/tag1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ags" Target="../tags/tag3.xml"/><Relationship Id="rId33" Type="http://schemas.openxmlformats.org/officeDocument/2006/relationships/tags" Target="../tags/tag11.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ags" Target="../tags/tag7.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tags" Target="../tags/tag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 Id="rId27" Type="http://schemas.openxmlformats.org/officeDocument/2006/relationships/tags" Target="../tags/tag5.xml"/><Relationship Id="rId30" Type="http://schemas.openxmlformats.org/officeDocument/2006/relationships/tags" Target="../tags/tag8.xml"/><Relationship Id="rId35" Type="http://schemas.openxmlformats.org/officeDocument/2006/relationships/image" Target="../media/image13.emf"/><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21.png"/><Relationship Id="rId4" Type="http://schemas.openxmlformats.org/officeDocument/2006/relationships/slideLayout" Target="../slideLayouts/slideLayout45.xml"/><Relationship Id="rId9"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ags" Target="../tags/tag16.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tags" Target="../tags/tag2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ags" Target="../tags/tag15.xml"/><Relationship Id="rId33" Type="http://schemas.openxmlformats.org/officeDocument/2006/relationships/tags" Target="../tags/tag2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ags" Target="../tags/tag1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ags" Target="../tags/tag14.xml"/><Relationship Id="rId32" Type="http://schemas.openxmlformats.org/officeDocument/2006/relationships/tags" Target="../tags/tag22.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3.xml"/><Relationship Id="rId28" Type="http://schemas.openxmlformats.org/officeDocument/2006/relationships/tags" Target="../tags/tag1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tags" Target="../tags/tag21.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5.xml"/><Relationship Id="rId27" Type="http://schemas.openxmlformats.org/officeDocument/2006/relationships/tags" Target="../tags/tag17.xml"/><Relationship Id="rId30" Type="http://schemas.openxmlformats.org/officeDocument/2006/relationships/tags" Target="../tags/tag20.xml"/><Relationship Id="rId35" Type="http://schemas.openxmlformats.org/officeDocument/2006/relationships/image" Target="../media/image13.emf"/><Relationship Id="rId8"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26" Type="http://schemas.openxmlformats.org/officeDocument/2006/relationships/tags" Target="../tags/tag28.xml"/><Relationship Id="rId21" Type="http://schemas.openxmlformats.org/officeDocument/2006/relationships/slideLayout" Target="../slideLayouts/slideLayout115.xml"/><Relationship Id="rId42" Type="http://schemas.openxmlformats.org/officeDocument/2006/relationships/tags" Target="../tags/tag44.xml"/><Relationship Id="rId47" Type="http://schemas.openxmlformats.org/officeDocument/2006/relationships/tags" Target="../tags/tag49.xml"/><Relationship Id="rId63" Type="http://schemas.openxmlformats.org/officeDocument/2006/relationships/tags" Target="../tags/tag65.xml"/><Relationship Id="rId68" Type="http://schemas.openxmlformats.org/officeDocument/2006/relationships/tags" Target="../tags/tag70.xml"/><Relationship Id="rId84" Type="http://schemas.openxmlformats.org/officeDocument/2006/relationships/tags" Target="../tags/tag86.xml"/><Relationship Id="rId89" Type="http://schemas.openxmlformats.org/officeDocument/2006/relationships/tags" Target="../tags/tag91.xml"/><Relationship Id="rId16" Type="http://schemas.openxmlformats.org/officeDocument/2006/relationships/slideLayout" Target="../slideLayouts/slideLayout110.xml"/><Relationship Id="rId107" Type="http://schemas.openxmlformats.org/officeDocument/2006/relationships/tags" Target="../tags/tag109.xml"/><Relationship Id="rId11" Type="http://schemas.openxmlformats.org/officeDocument/2006/relationships/slideLayout" Target="../slideLayouts/slideLayout105.xml"/><Relationship Id="rId32" Type="http://schemas.openxmlformats.org/officeDocument/2006/relationships/tags" Target="../tags/tag34.xml"/><Relationship Id="rId37" Type="http://schemas.openxmlformats.org/officeDocument/2006/relationships/tags" Target="../tags/tag39.xml"/><Relationship Id="rId53" Type="http://schemas.openxmlformats.org/officeDocument/2006/relationships/tags" Target="../tags/tag55.xml"/><Relationship Id="rId58" Type="http://schemas.openxmlformats.org/officeDocument/2006/relationships/tags" Target="../tags/tag60.xml"/><Relationship Id="rId74" Type="http://schemas.openxmlformats.org/officeDocument/2006/relationships/tags" Target="../tags/tag76.xml"/><Relationship Id="rId79" Type="http://schemas.openxmlformats.org/officeDocument/2006/relationships/tags" Target="../tags/tag81.xml"/><Relationship Id="rId102" Type="http://schemas.openxmlformats.org/officeDocument/2006/relationships/tags" Target="../tags/tag104.xml"/><Relationship Id="rId5" Type="http://schemas.openxmlformats.org/officeDocument/2006/relationships/slideLayout" Target="../slideLayouts/slideLayout99.xml"/><Relationship Id="rId90" Type="http://schemas.openxmlformats.org/officeDocument/2006/relationships/tags" Target="../tags/tag92.xml"/><Relationship Id="rId95" Type="http://schemas.openxmlformats.org/officeDocument/2006/relationships/tags" Target="../tags/tag97.xml"/><Relationship Id="rId22" Type="http://schemas.openxmlformats.org/officeDocument/2006/relationships/theme" Target="../theme/theme6.xml"/><Relationship Id="rId27" Type="http://schemas.openxmlformats.org/officeDocument/2006/relationships/tags" Target="../tags/tag29.xml"/><Relationship Id="rId43" Type="http://schemas.openxmlformats.org/officeDocument/2006/relationships/tags" Target="../tags/tag45.xml"/><Relationship Id="rId48" Type="http://schemas.openxmlformats.org/officeDocument/2006/relationships/tags" Target="../tags/tag50.xml"/><Relationship Id="rId64" Type="http://schemas.openxmlformats.org/officeDocument/2006/relationships/tags" Target="../tags/tag66.xml"/><Relationship Id="rId69" Type="http://schemas.openxmlformats.org/officeDocument/2006/relationships/tags" Target="../tags/tag71.xml"/><Relationship Id="rId80" Type="http://schemas.openxmlformats.org/officeDocument/2006/relationships/tags" Target="../tags/tag82.xml"/><Relationship Id="rId85" Type="http://schemas.openxmlformats.org/officeDocument/2006/relationships/tags" Target="../tags/tag8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33" Type="http://schemas.openxmlformats.org/officeDocument/2006/relationships/tags" Target="../tags/tag35.xml"/><Relationship Id="rId38" Type="http://schemas.openxmlformats.org/officeDocument/2006/relationships/tags" Target="../tags/tag40.xml"/><Relationship Id="rId59" Type="http://schemas.openxmlformats.org/officeDocument/2006/relationships/tags" Target="../tags/tag61.xml"/><Relationship Id="rId103" Type="http://schemas.openxmlformats.org/officeDocument/2006/relationships/tags" Target="../tags/tag105.xml"/><Relationship Id="rId108" Type="http://schemas.openxmlformats.org/officeDocument/2006/relationships/tags" Target="../tags/tag110.xml"/><Relationship Id="rId54" Type="http://schemas.openxmlformats.org/officeDocument/2006/relationships/tags" Target="../tags/tag56.xml"/><Relationship Id="rId70" Type="http://schemas.openxmlformats.org/officeDocument/2006/relationships/tags" Target="../tags/tag72.xml"/><Relationship Id="rId75" Type="http://schemas.openxmlformats.org/officeDocument/2006/relationships/tags" Target="../tags/tag77.xml"/><Relationship Id="rId91" Type="http://schemas.openxmlformats.org/officeDocument/2006/relationships/tags" Target="../tags/tag93.xml"/><Relationship Id="rId96" Type="http://schemas.openxmlformats.org/officeDocument/2006/relationships/tags" Target="../tags/tag98.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tags" Target="../tags/tag51.xml"/><Relationship Id="rId57" Type="http://schemas.openxmlformats.org/officeDocument/2006/relationships/tags" Target="../tags/tag59.xml"/><Relationship Id="rId106" Type="http://schemas.openxmlformats.org/officeDocument/2006/relationships/tags" Target="../tags/tag108.xml"/><Relationship Id="rId10" Type="http://schemas.openxmlformats.org/officeDocument/2006/relationships/slideLayout" Target="../slideLayouts/slideLayout104.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tags" Target="../tags/tag54.xml"/><Relationship Id="rId60" Type="http://schemas.openxmlformats.org/officeDocument/2006/relationships/tags" Target="../tags/tag62.xml"/><Relationship Id="rId65" Type="http://schemas.openxmlformats.org/officeDocument/2006/relationships/tags" Target="../tags/tag67.xml"/><Relationship Id="rId73" Type="http://schemas.openxmlformats.org/officeDocument/2006/relationships/tags" Target="../tags/tag75.xml"/><Relationship Id="rId78" Type="http://schemas.openxmlformats.org/officeDocument/2006/relationships/tags" Target="../tags/tag80.xml"/><Relationship Id="rId81" Type="http://schemas.openxmlformats.org/officeDocument/2006/relationships/tags" Target="../tags/tag83.xml"/><Relationship Id="rId86" Type="http://schemas.openxmlformats.org/officeDocument/2006/relationships/tags" Target="../tags/tag88.xml"/><Relationship Id="rId94" Type="http://schemas.openxmlformats.org/officeDocument/2006/relationships/tags" Target="../tags/tag96.xml"/><Relationship Id="rId99" Type="http://schemas.openxmlformats.org/officeDocument/2006/relationships/tags" Target="../tags/tag101.xml"/><Relationship Id="rId101" Type="http://schemas.openxmlformats.org/officeDocument/2006/relationships/tags" Target="../tags/tag10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tags" Target="../tags/tag41.xml"/><Relationship Id="rId109" Type="http://schemas.openxmlformats.org/officeDocument/2006/relationships/image" Target="../media/image31.emf"/><Relationship Id="rId34" Type="http://schemas.openxmlformats.org/officeDocument/2006/relationships/tags" Target="../tags/tag36.xml"/><Relationship Id="rId50" Type="http://schemas.openxmlformats.org/officeDocument/2006/relationships/tags" Target="../tags/tag52.xml"/><Relationship Id="rId55" Type="http://schemas.openxmlformats.org/officeDocument/2006/relationships/tags" Target="../tags/tag57.xml"/><Relationship Id="rId76" Type="http://schemas.openxmlformats.org/officeDocument/2006/relationships/tags" Target="../tags/tag78.xml"/><Relationship Id="rId97" Type="http://schemas.openxmlformats.org/officeDocument/2006/relationships/tags" Target="../tags/tag99.xml"/><Relationship Id="rId104" Type="http://schemas.openxmlformats.org/officeDocument/2006/relationships/tags" Target="../tags/tag106.xml"/><Relationship Id="rId7" Type="http://schemas.openxmlformats.org/officeDocument/2006/relationships/slideLayout" Target="../slideLayouts/slideLayout101.xml"/><Relationship Id="rId71" Type="http://schemas.openxmlformats.org/officeDocument/2006/relationships/tags" Target="../tags/tag73.xml"/><Relationship Id="rId92" Type="http://schemas.openxmlformats.org/officeDocument/2006/relationships/tags" Target="../tags/tag94.xml"/><Relationship Id="rId2" Type="http://schemas.openxmlformats.org/officeDocument/2006/relationships/slideLayout" Target="../slideLayouts/slideLayout96.xml"/><Relationship Id="rId29" Type="http://schemas.openxmlformats.org/officeDocument/2006/relationships/tags" Target="../tags/tag31.xml"/><Relationship Id="rId24" Type="http://schemas.openxmlformats.org/officeDocument/2006/relationships/tags" Target="../tags/tag26.xml"/><Relationship Id="rId40" Type="http://schemas.openxmlformats.org/officeDocument/2006/relationships/tags" Target="../tags/tag42.xml"/><Relationship Id="rId45" Type="http://schemas.openxmlformats.org/officeDocument/2006/relationships/tags" Target="../tags/tag47.xml"/><Relationship Id="rId66" Type="http://schemas.openxmlformats.org/officeDocument/2006/relationships/tags" Target="../tags/tag68.xml"/><Relationship Id="rId87" Type="http://schemas.openxmlformats.org/officeDocument/2006/relationships/tags" Target="../tags/tag89.xml"/><Relationship Id="rId61" Type="http://schemas.openxmlformats.org/officeDocument/2006/relationships/tags" Target="../tags/tag63.xml"/><Relationship Id="rId82" Type="http://schemas.openxmlformats.org/officeDocument/2006/relationships/tags" Target="../tags/tag84.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30" Type="http://schemas.openxmlformats.org/officeDocument/2006/relationships/tags" Target="../tags/tag32.xml"/><Relationship Id="rId35" Type="http://schemas.openxmlformats.org/officeDocument/2006/relationships/tags" Target="../tags/tag37.xml"/><Relationship Id="rId56" Type="http://schemas.openxmlformats.org/officeDocument/2006/relationships/tags" Target="../tags/tag58.xml"/><Relationship Id="rId77" Type="http://schemas.openxmlformats.org/officeDocument/2006/relationships/tags" Target="../tags/tag79.xml"/><Relationship Id="rId100" Type="http://schemas.openxmlformats.org/officeDocument/2006/relationships/tags" Target="../tags/tag102.xml"/><Relationship Id="rId105" Type="http://schemas.openxmlformats.org/officeDocument/2006/relationships/tags" Target="../tags/tag107.xml"/><Relationship Id="rId8" Type="http://schemas.openxmlformats.org/officeDocument/2006/relationships/slideLayout" Target="../slideLayouts/slideLayout102.xml"/><Relationship Id="rId51" Type="http://schemas.openxmlformats.org/officeDocument/2006/relationships/tags" Target="../tags/tag53.xml"/><Relationship Id="rId72" Type="http://schemas.openxmlformats.org/officeDocument/2006/relationships/tags" Target="../tags/tag74.xml"/><Relationship Id="rId93" Type="http://schemas.openxmlformats.org/officeDocument/2006/relationships/tags" Target="../tags/tag95.xml"/><Relationship Id="rId98" Type="http://schemas.openxmlformats.org/officeDocument/2006/relationships/tags" Target="../tags/tag100.xml"/><Relationship Id="rId3" Type="http://schemas.openxmlformats.org/officeDocument/2006/relationships/slideLayout" Target="../slideLayouts/slideLayout97.xml"/><Relationship Id="rId25" Type="http://schemas.openxmlformats.org/officeDocument/2006/relationships/tags" Target="../tags/tag27.xml"/><Relationship Id="rId46" Type="http://schemas.openxmlformats.org/officeDocument/2006/relationships/tags" Target="../tags/tag48.xml"/><Relationship Id="rId67" Type="http://schemas.openxmlformats.org/officeDocument/2006/relationships/tags" Target="../tags/tag69.xml"/><Relationship Id="rId20" Type="http://schemas.openxmlformats.org/officeDocument/2006/relationships/slideLayout" Target="../slideLayouts/slideLayout114.xml"/><Relationship Id="rId41" Type="http://schemas.openxmlformats.org/officeDocument/2006/relationships/tags" Target="../tags/tag43.xml"/><Relationship Id="rId62" Type="http://schemas.openxmlformats.org/officeDocument/2006/relationships/tags" Target="../tags/tag64.xml"/><Relationship Id="rId83" Type="http://schemas.openxmlformats.org/officeDocument/2006/relationships/tags" Target="../tags/tag85.xml"/><Relationship Id="rId88" Type="http://schemas.openxmlformats.org/officeDocument/2006/relationships/tags" Target="../tags/tag9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tags" Target="../tags/tag114.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tags" Target="../tags/tag122.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tags" Target="../tags/tag113.xml"/><Relationship Id="rId33" Type="http://schemas.openxmlformats.org/officeDocument/2006/relationships/tags" Target="../tags/tag121.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tags" Target="../tags/tag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tags" Target="../tags/tag112.xml"/><Relationship Id="rId32" Type="http://schemas.openxmlformats.org/officeDocument/2006/relationships/tags" Target="../tags/tag120.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tags" Target="../tags/tag111.xml"/><Relationship Id="rId28" Type="http://schemas.openxmlformats.org/officeDocument/2006/relationships/tags" Target="../tags/tag116.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tags" Target="../tags/tag119.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theme" Target="../theme/theme7.xml"/><Relationship Id="rId27" Type="http://schemas.openxmlformats.org/officeDocument/2006/relationships/tags" Target="../tags/tag115.xml"/><Relationship Id="rId30" Type="http://schemas.openxmlformats.org/officeDocument/2006/relationships/tags" Target="../tags/tag118.xml"/><Relationship Id="rId35" Type="http://schemas.openxmlformats.org/officeDocument/2006/relationships/image" Target="../media/image40.emf"/><Relationship Id="rId8"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42.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C077CC4-60BC-F04E-BDAD-885123D80130}"/>
              </a:ext>
            </a:extLst>
          </p:cNvPr>
          <p:cNvSpPr>
            <a:spLocks noGrp="1"/>
          </p:cNvSpPr>
          <p:nvPr>
            <p:ph type="body" idx="1"/>
          </p:nvPr>
        </p:nvSpPr>
        <p:spPr>
          <a:xfrm>
            <a:off x="695324" y="1808163"/>
            <a:ext cx="10801349" cy="4357687"/>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AA1A2982-F123-FB4D-AF85-B6E609EFC824}"/>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Tast præsentationens navn i sidefod</a:t>
            </a:r>
          </a:p>
        </p:txBody>
      </p:sp>
      <p:sp>
        <p:nvSpPr>
          <p:cNvPr id="6" name="Pladsholder til slidenummer 5">
            <a:extLst>
              <a:ext uri="{FF2B5EF4-FFF2-40B4-BE49-F238E27FC236}">
                <a16:creationId xmlns:a16="http://schemas.microsoft.com/office/drawing/2014/main" id="{BAC7078B-531F-B748-ABAD-66BCF7D19956}"/>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‹nr.›</a:t>
            </a:fld>
            <a:endParaRPr lang="da-DK"/>
          </a:p>
        </p:txBody>
      </p:sp>
      <p:pic>
        <p:nvPicPr>
          <p:cNvPr id="7" name="Billede 6" descr="Et billede, der indeholder sidder, skilt, mad, orange&#10;&#10;Automatisk genereret beskrivelse">
            <a:extLst>
              <a:ext uri="{FF2B5EF4-FFF2-40B4-BE49-F238E27FC236}">
                <a16:creationId xmlns:a16="http://schemas.microsoft.com/office/drawing/2014/main" id="{49CC4C10-CFF8-DE43-B6A5-1BA71EC1FAED}"/>
              </a:ext>
            </a:extLst>
          </p:cNvPr>
          <p:cNvPicPr>
            <a:picLocks noChangeAspect="1"/>
          </p:cNvPicPr>
          <p:nvPr userDrawn="1"/>
        </p:nvPicPr>
        <p:blipFill>
          <a:blip r:embed="rId27"/>
          <a:stretch>
            <a:fillRect/>
          </a:stretch>
        </p:blipFill>
        <p:spPr>
          <a:xfrm>
            <a:off x="9820656" y="6215586"/>
            <a:ext cx="1943608" cy="361201"/>
          </a:xfrm>
          <a:prstGeom prst="rect">
            <a:avLst/>
          </a:prstGeom>
        </p:spPr>
      </p:pic>
      <p:sp>
        <p:nvSpPr>
          <p:cNvPr id="9" name="Pladsholder til titel 8">
            <a:extLst>
              <a:ext uri="{FF2B5EF4-FFF2-40B4-BE49-F238E27FC236}">
                <a16:creationId xmlns:a16="http://schemas.microsoft.com/office/drawing/2014/main" id="{855870BB-73E2-654A-B606-2D6C8A6BAC1F}"/>
              </a:ext>
            </a:extLst>
          </p:cNvPr>
          <p:cNvSpPr>
            <a:spLocks noGrp="1"/>
          </p:cNvSpPr>
          <p:nvPr>
            <p:ph type="title"/>
          </p:nvPr>
        </p:nvSpPr>
        <p:spPr>
          <a:xfrm>
            <a:off x="695324" y="365125"/>
            <a:ext cx="10658476" cy="1325563"/>
          </a:xfrm>
          <a:prstGeom prst="rect">
            <a:avLst/>
          </a:prstGeom>
        </p:spPr>
        <p:txBody>
          <a:bodyPr vert="horz" lIns="91440" tIns="45720" rIns="91440" bIns="45720" rtlCol="0" anchor="b" anchorCtr="0">
            <a:normAutofit/>
          </a:bodyPr>
          <a:lstStyle/>
          <a:p>
            <a:r>
              <a:rPr lang="da-DK"/>
              <a:t>Klik for at redigere titeltypografien i masteren</a:t>
            </a:r>
          </a:p>
        </p:txBody>
      </p:sp>
    </p:spTree>
    <p:extLst>
      <p:ext uri="{BB962C8B-B14F-4D97-AF65-F5344CB8AC3E}">
        <p14:creationId xmlns:p14="http://schemas.microsoft.com/office/powerpoint/2010/main" val="31545920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Lst>
  <p:transition spd="slow">
    <p:push dir="r"/>
  </p:transition>
  <p:hf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71463" indent="-254000"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48895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3pPr>
      <a:lvl4pPr marL="7620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023938"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9. november 2023</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40247122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69791" y="2176758"/>
            <a:ext cx="8322208" cy="4681242"/>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0985" y="6342076"/>
            <a:ext cx="2066166" cy="253105"/>
          </a:xfrm>
          <a:prstGeom prst="rect">
            <a:avLst/>
          </a:prstGeom>
        </p:spPr>
      </p:pic>
      <p:sp>
        <p:nvSpPr>
          <p:cNvPr id="16" name="Tekstfelt 15"/>
          <p:cNvSpPr txBox="1"/>
          <p:nvPr userDrawn="1"/>
        </p:nvSpPr>
        <p:spPr>
          <a:xfrm>
            <a:off x="10237872"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46333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C077CC4-60BC-F04E-BDAD-885123D80130}"/>
              </a:ext>
            </a:extLst>
          </p:cNvPr>
          <p:cNvSpPr>
            <a:spLocks noGrp="1"/>
          </p:cNvSpPr>
          <p:nvPr>
            <p:ph type="body" idx="1"/>
          </p:nvPr>
        </p:nvSpPr>
        <p:spPr>
          <a:xfrm>
            <a:off x="695324" y="1808163"/>
            <a:ext cx="10801349" cy="4357687"/>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AA1A2982-F123-FB4D-AF85-B6E609EFC824}"/>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BAC7078B-531F-B748-ABAD-66BCF7D19956}"/>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‹nr.›</a:t>
            </a:fld>
            <a:endParaRPr lang="da-DK"/>
          </a:p>
        </p:txBody>
      </p:sp>
      <p:pic>
        <p:nvPicPr>
          <p:cNvPr id="7" name="Billede 6" descr="Et billede, der indeholder sidder, skilt, mad, orange&#10;&#10;Automatisk genereret beskrivelse">
            <a:extLst>
              <a:ext uri="{FF2B5EF4-FFF2-40B4-BE49-F238E27FC236}">
                <a16:creationId xmlns:a16="http://schemas.microsoft.com/office/drawing/2014/main" id="{49CC4C10-CFF8-DE43-B6A5-1BA71EC1FAED}"/>
              </a:ext>
            </a:extLst>
          </p:cNvPr>
          <p:cNvPicPr>
            <a:picLocks noChangeAspect="1"/>
          </p:cNvPicPr>
          <p:nvPr userDrawn="1"/>
        </p:nvPicPr>
        <p:blipFill>
          <a:blip r:embed="rId27"/>
          <a:stretch>
            <a:fillRect/>
          </a:stretch>
        </p:blipFill>
        <p:spPr>
          <a:xfrm>
            <a:off x="9820656" y="6215586"/>
            <a:ext cx="1943608" cy="361201"/>
          </a:xfrm>
          <a:prstGeom prst="rect">
            <a:avLst/>
          </a:prstGeom>
        </p:spPr>
      </p:pic>
      <p:sp>
        <p:nvSpPr>
          <p:cNvPr id="9" name="Pladsholder til titel 8">
            <a:extLst>
              <a:ext uri="{FF2B5EF4-FFF2-40B4-BE49-F238E27FC236}">
                <a16:creationId xmlns:a16="http://schemas.microsoft.com/office/drawing/2014/main" id="{855870BB-73E2-654A-B606-2D6C8A6BAC1F}"/>
              </a:ext>
            </a:extLst>
          </p:cNvPr>
          <p:cNvSpPr>
            <a:spLocks noGrp="1"/>
          </p:cNvSpPr>
          <p:nvPr>
            <p:ph type="title"/>
          </p:nvPr>
        </p:nvSpPr>
        <p:spPr>
          <a:xfrm>
            <a:off x="695324" y="365125"/>
            <a:ext cx="10658476" cy="1325563"/>
          </a:xfrm>
          <a:prstGeom prst="rect">
            <a:avLst/>
          </a:prstGeom>
        </p:spPr>
        <p:txBody>
          <a:bodyPr vert="horz" lIns="91440" tIns="45720" rIns="91440" bIns="45720" rtlCol="0" anchor="b" anchorCtr="0">
            <a:normAutofit/>
          </a:bodyPr>
          <a:lstStyle/>
          <a:p>
            <a:r>
              <a:rPr lang="da-DK"/>
              <a:t>Klik for at redigere titeltypografien i masteren</a:t>
            </a:r>
          </a:p>
        </p:txBody>
      </p:sp>
    </p:spTree>
    <p:extLst>
      <p:ext uri="{BB962C8B-B14F-4D97-AF65-F5344CB8AC3E}">
        <p14:creationId xmlns:p14="http://schemas.microsoft.com/office/powerpoint/2010/main" val="20139789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Lst>
  <p:transition spd="slow">
    <p:push dir="r"/>
  </p:transition>
  <p:hf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71463" indent="-254000"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48895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3pPr>
      <a:lvl4pPr marL="7620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023938"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792">
                <a:solidFill>
                  <a:schemeClr val="tx1"/>
                </a:solidFill>
              </a:defRPr>
            </a:lvl1pPr>
          </a:lstStyle>
          <a:p>
            <a:fld id="{B6072E60-7747-4DE1-BA7C-7DB988E35CEF}" type="datetime2">
              <a:rPr lang="da-DK" smtClean="0"/>
              <a:t>9. november 2023</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792">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792">
                <a:solidFill>
                  <a:schemeClr val="tx1"/>
                </a:solidFill>
              </a:defRPr>
            </a:lvl1pPr>
          </a:lstStyle>
          <a:p>
            <a:pPr algn="l"/>
            <a:fld id="{24C8C45C-947F-4981-8B3F-4F32E973C901}" type="slidenum">
              <a:rPr lang="da-DK" smtClean="0"/>
              <a:pPr algn="l"/>
              <a:t>‹nr.›</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8"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Tree>
    <p:extLst>
      <p:ext uri="{BB962C8B-B14F-4D97-AF65-F5344CB8AC3E}">
        <p14:creationId xmlns:p14="http://schemas.microsoft.com/office/powerpoint/2010/main" val="40987295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Lst>
  <p:hf hdr="0" ftr="0"/>
  <p:txStyles>
    <p:titleStyle>
      <a:lvl1pPr algn="l" defTabSz="907110" rtl="0" eaLnBrk="1" latinLnBrk="0" hangingPunct="1">
        <a:lnSpc>
          <a:spcPct val="83000"/>
        </a:lnSpc>
        <a:spcBef>
          <a:spcPct val="0"/>
        </a:spcBef>
        <a:buNone/>
        <a:defRPr sz="3568" kern="1200">
          <a:solidFill>
            <a:schemeClr val="tx1"/>
          </a:solidFill>
          <a:latin typeface="+mj-lt"/>
          <a:ea typeface="+mj-ea"/>
          <a:cs typeface="+mj-cs"/>
        </a:defRPr>
      </a:lvl1pPr>
    </p:titleStyle>
    <p:bodyStyle>
      <a:lvl1pPr marL="178565" indent="-178565" algn="l" defTabSz="907110" rtl="0" eaLnBrk="1" latinLnBrk="0" hangingPunct="1">
        <a:lnSpc>
          <a:spcPct val="100000"/>
        </a:lnSpc>
        <a:spcBef>
          <a:spcPts val="1192"/>
        </a:spcBef>
        <a:buClr>
          <a:schemeClr val="accent1"/>
        </a:buClr>
        <a:buFont typeface="Arial" panose="020B0604020202020204" pitchFamily="34" charset="0"/>
        <a:buChar char="•"/>
        <a:defRPr sz="1984" kern="1200">
          <a:solidFill>
            <a:schemeClr val="tx1"/>
          </a:solidFill>
          <a:latin typeface="+mn-lt"/>
          <a:ea typeface="+mn-ea"/>
          <a:cs typeface="+mn-cs"/>
        </a:defRPr>
      </a:lvl1pPr>
      <a:lvl2pPr marL="357130" indent="-178565" algn="l" defTabSz="907110" rtl="0" eaLnBrk="1" latinLnBrk="0" hangingPunct="1">
        <a:lnSpc>
          <a:spcPct val="100000"/>
        </a:lnSpc>
        <a:spcBef>
          <a:spcPts val="592"/>
        </a:spcBef>
        <a:buClr>
          <a:schemeClr val="accent1"/>
        </a:buClr>
        <a:buFont typeface="Arial" panose="020B0604020202020204" pitchFamily="34" charset="0"/>
        <a:buChar char="•"/>
        <a:defRPr sz="1784" kern="1200">
          <a:solidFill>
            <a:schemeClr val="tx1"/>
          </a:solidFill>
          <a:latin typeface="+mn-lt"/>
          <a:ea typeface="+mn-ea"/>
          <a:cs typeface="+mn-cs"/>
        </a:defRPr>
      </a:lvl2pPr>
      <a:lvl3pPr marL="535696" indent="-178565" algn="l" defTabSz="907110" rtl="0" eaLnBrk="1" latinLnBrk="0" hangingPunct="1">
        <a:lnSpc>
          <a:spcPct val="100000"/>
        </a:lnSpc>
        <a:spcBef>
          <a:spcPts val="592"/>
        </a:spcBef>
        <a:buClr>
          <a:schemeClr val="accent1"/>
        </a:buClr>
        <a:buFont typeface="Arial" panose="020B0604020202020204" pitchFamily="34" charset="0"/>
        <a:buChar char="•"/>
        <a:defRPr sz="1584" kern="1200">
          <a:solidFill>
            <a:schemeClr val="tx1"/>
          </a:solidFill>
          <a:latin typeface="+mn-lt"/>
          <a:ea typeface="+mn-ea"/>
          <a:cs typeface="+mn-cs"/>
        </a:defRPr>
      </a:lvl3pPr>
      <a:lvl4pPr marL="0" indent="0" algn="l" defTabSz="907110" rtl="0" eaLnBrk="1" latinLnBrk="0" hangingPunct="1">
        <a:lnSpc>
          <a:spcPct val="100000"/>
        </a:lnSpc>
        <a:spcBef>
          <a:spcPts val="592"/>
        </a:spcBef>
        <a:buFont typeface="Arial" panose="020B0604020202020204" pitchFamily="34" charset="0"/>
        <a:buChar char="​"/>
        <a:defRPr sz="1984" b="1" kern="1200">
          <a:solidFill>
            <a:schemeClr val="tx1"/>
          </a:solidFill>
          <a:latin typeface="+mn-lt"/>
          <a:ea typeface="+mn-ea"/>
          <a:cs typeface="+mn-cs"/>
        </a:defRPr>
      </a:lvl4pPr>
      <a:lvl5pPr marL="0" indent="0" algn="l" defTabSz="907110" rtl="0" eaLnBrk="1" latinLnBrk="0" hangingPunct="1">
        <a:lnSpc>
          <a:spcPct val="100000"/>
        </a:lnSpc>
        <a:spcBef>
          <a:spcPts val="592"/>
        </a:spcBef>
        <a:buFont typeface="Arial" panose="020B0604020202020204" pitchFamily="34" charset="0"/>
        <a:buChar char="​"/>
        <a:defRPr sz="1984" kern="1200">
          <a:solidFill>
            <a:schemeClr val="tx1"/>
          </a:solidFill>
          <a:latin typeface="+mn-lt"/>
          <a:ea typeface="+mn-ea"/>
          <a:cs typeface="+mn-cs"/>
        </a:defRPr>
      </a:lvl5pPr>
      <a:lvl6pPr marL="178565" indent="-178565" algn="l" defTabSz="907110" rtl="0" eaLnBrk="1" latinLnBrk="0" hangingPunct="1">
        <a:lnSpc>
          <a:spcPct val="100000"/>
        </a:lnSpc>
        <a:spcBef>
          <a:spcPts val="592"/>
        </a:spcBef>
        <a:buFont typeface="+mj-lt"/>
        <a:buAutoNum type="arabicParenR"/>
        <a:defRPr sz="992" kern="1200">
          <a:solidFill>
            <a:schemeClr val="tx1"/>
          </a:solidFill>
          <a:latin typeface="+mn-lt"/>
          <a:ea typeface="+mn-ea"/>
          <a:cs typeface="+mn-cs"/>
        </a:defRPr>
      </a:lvl6pPr>
      <a:lvl7pPr marL="226778" indent="-226778" algn="l" defTabSz="907110" rtl="0" eaLnBrk="1" latinLnBrk="0" hangingPunct="1">
        <a:lnSpc>
          <a:spcPct val="100000"/>
        </a:lnSpc>
        <a:spcBef>
          <a:spcPts val="592"/>
        </a:spcBef>
        <a:buFont typeface="+mj-lt"/>
        <a:buAutoNum type="alphaLcParenR"/>
        <a:defRPr sz="992" kern="1200" baseline="0">
          <a:solidFill>
            <a:schemeClr val="tx1"/>
          </a:solidFill>
          <a:latin typeface="+mn-lt"/>
          <a:ea typeface="+mn-ea"/>
          <a:cs typeface="+mn-cs"/>
        </a:defRPr>
      </a:lvl7pPr>
      <a:lvl8pPr marL="178565" indent="-178565" algn="l" defTabSz="907110" rtl="0" eaLnBrk="1" latinLnBrk="0" hangingPunct="1">
        <a:lnSpc>
          <a:spcPct val="100000"/>
        </a:lnSpc>
        <a:spcBef>
          <a:spcPts val="592"/>
        </a:spcBef>
        <a:buFont typeface="Arial" panose="020B0604020202020204" pitchFamily="34" charset="0"/>
        <a:buChar char="•"/>
        <a:defRPr sz="992" kern="1200">
          <a:solidFill>
            <a:schemeClr val="tx1"/>
          </a:solidFill>
          <a:latin typeface="+mn-lt"/>
          <a:ea typeface="+mn-ea"/>
          <a:cs typeface="+mn-cs"/>
        </a:defRPr>
      </a:lvl8pPr>
      <a:lvl9pPr marL="0" indent="0" algn="l" defTabSz="907110" rtl="0" eaLnBrk="1" latinLnBrk="0" hangingPunct="1">
        <a:lnSpc>
          <a:spcPct val="100000"/>
        </a:lnSpc>
        <a:spcBef>
          <a:spcPts val="592"/>
        </a:spcBef>
        <a:buFont typeface="Arial" panose="020B0604020202020204" pitchFamily="34" charset="0"/>
        <a:buNone/>
        <a:defRPr sz="7144" kern="1200" baseline="0">
          <a:solidFill>
            <a:schemeClr val="tx1"/>
          </a:solidFill>
          <a:latin typeface="+mj-lt"/>
          <a:ea typeface="+mn-ea"/>
          <a:cs typeface="+mn-cs"/>
        </a:defRPr>
      </a:lvl9pPr>
    </p:bodyStyle>
    <p:otherStyle>
      <a:defPPr>
        <a:defRPr lang="en-US"/>
      </a:defPPr>
      <a:lvl1pPr marL="0" algn="l" defTabSz="907110" rtl="0" eaLnBrk="1" latinLnBrk="0" hangingPunct="1">
        <a:defRPr sz="1784" kern="1200">
          <a:solidFill>
            <a:schemeClr val="tx1"/>
          </a:solidFill>
          <a:latin typeface="+mn-lt"/>
          <a:ea typeface="+mn-ea"/>
          <a:cs typeface="+mn-cs"/>
        </a:defRPr>
      </a:lvl1pPr>
      <a:lvl2pPr marL="453556" algn="l" defTabSz="907110" rtl="0" eaLnBrk="1" latinLnBrk="0" hangingPunct="1">
        <a:defRPr sz="1784" kern="1200">
          <a:solidFill>
            <a:schemeClr val="tx1"/>
          </a:solidFill>
          <a:latin typeface="+mn-lt"/>
          <a:ea typeface="+mn-ea"/>
          <a:cs typeface="+mn-cs"/>
        </a:defRPr>
      </a:lvl2pPr>
      <a:lvl3pPr marL="907110" algn="l" defTabSz="907110" rtl="0" eaLnBrk="1" latinLnBrk="0" hangingPunct="1">
        <a:defRPr sz="1784" kern="1200">
          <a:solidFill>
            <a:schemeClr val="tx1"/>
          </a:solidFill>
          <a:latin typeface="+mn-lt"/>
          <a:ea typeface="+mn-ea"/>
          <a:cs typeface="+mn-cs"/>
        </a:defRPr>
      </a:lvl3pPr>
      <a:lvl4pPr marL="1360666" algn="l" defTabSz="907110" rtl="0" eaLnBrk="1" latinLnBrk="0" hangingPunct="1">
        <a:defRPr sz="1784" kern="1200">
          <a:solidFill>
            <a:schemeClr val="tx1"/>
          </a:solidFill>
          <a:latin typeface="+mn-lt"/>
          <a:ea typeface="+mn-ea"/>
          <a:cs typeface="+mn-cs"/>
        </a:defRPr>
      </a:lvl4pPr>
      <a:lvl5pPr marL="1814221" algn="l" defTabSz="907110" rtl="0" eaLnBrk="1" latinLnBrk="0" hangingPunct="1">
        <a:defRPr sz="1784" kern="1200">
          <a:solidFill>
            <a:schemeClr val="tx1"/>
          </a:solidFill>
          <a:latin typeface="+mn-lt"/>
          <a:ea typeface="+mn-ea"/>
          <a:cs typeface="+mn-cs"/>
        </a:defRPr>
      </a:lvl5pPr>
      <a:lvl6pPr marL="2267776" algn="l" defTabSz="907110" rtl="0" eaLnBrk="1" latinLnBrk="0" hangingPunct="1">
        <a:defRPr sz="1784" kern="1200">
          <a:solidFill>
            <a:schemeClr val="tx1"/>
          </a:solidFill>
          <a:latin typeface="+mn-lt"/>
          <a:ea typeface="+mn-ea"/>
          <a:cs typeface="+mn-cs"/>
        </a:defRPr>
      </a:lvl6pPr>
      <a:lvl7pPr marL="2721331" algn="l" defTabSz="907110" rtl="0" eaLnBrk="1" latinLnBrk="0" hangingPunct="1">
        <a:defRPr sz="1784" kern="1200">
          <a:solidFill>
            <a:schemeClr val="tx1"/>
          </a:solidFill>
          <a:latin typeface="+mn-lt"/>
          <a:ea typeface="+mn-ea"/>
          <a:cs typeface="+mn-cs"/>
        </a:defRPr>
      </a:lvl7pPr>
      <a:lvl8pPr marL="3174887" algn="l" defTabSz="907110" rtl="0" eaLnBrk="1" latinLnBrk="0" hangingPunct="1">
        <a:defRPr sz="1784" kern="1200">
          <a:solidFill>
            <a:schemeClr val="tx1"/>
          </a:solidFill>
          <a:latin typeface="+mn-lt"/>
          <a:ea typeface="+mn-ea"/>
          <a:cs typeface="+mn-cs"/>
        </a:defRPr>
      </a:lvl8pPr>
      <a:lvl9pPr marL="3628441" algn="l" defTabSz="907110" rtl="0" eaLnBrk="1" latinLnBrk="0" hangingPunct="1">
        <a:defRPr sz="17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00" y="576000"/>
            <a:ext cx="11039999" cy="98700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76000" y="2334000"/>
            <a:ext cx="11039999" cy="3177000"/>
          </a:xfrm>
          <a:prstGeom prst="rect">
            <a:avLst/>
          </a:prstGeom>
        </p:spPr>
        <p:txBody>
          <a:bodyPr vert="horz" lIns="0" tIns="0" rIns="0" bIns="0" rtlCol="0">
            <a:no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da-DK"/>
          </a:p>
        </p:txBody>
      </p:sp>
      <p:sp>
        <p:nvSpPr>
          <p:cNvPr id="5" name="FLD_PresentationTitle"/>
          <p:cNvSpPr>
            <a:spLocks noGrp="1"/>
          </p:cNvSpPr>
          <p:nvPr>
            <p:ph type="ftr" sz="quarter" idx="3"/>
          </p:nvPr>
        </p:nvSpPr>
        <p:spPr>
          <a:xfrm>
            <a:off x="1242000" y="6102000"/>
            <a:ext cx="5112000" cy="180000"/>
          </a:xfrm>
          <a:prstGeom prst="rect">
            <a:avLst/>
          </a:prstGeom>
        </p:spPr>
        <p:txBody>
          <a:bodyPr vert="horz" lIns="0" tIns="0" rIns="0" bIns="0" rtlCol="0" anchor="b" anchorCtr="0"/>
          <a:lstStyle>
            <a:lvl1pPr algn="l">
              <a:defRPr sz="900">
                <a:solidFill>
                  <a:schemeClr val="tx1"/>
                </a:solidFill>
              </a:defRPr>
            </a:lvl1pPr>
          </a:lstStyle>
          <a:p>
            <a:r>
              <a:rPr lang="da-DK"/>
              <a:t>Indsæt footer tekst fra Indsæt - Sidehoved &amp; SIdefod</a:t>
            </a:r>
          </a:p>
        </p:txBody>
      </p:sp>
      <p:sp>
        <p:nvSpPr>
          <p:cNvPr id="6" name="Slide Number Placeholder 5"/>
          <p:cNvSpPr>
            <a:spLocks noGrp="1"/>
          </p:cNvSpPr>
          <p:nvPr>
            <p:ph type="sldNum" sz="quarter" idx="4"/>
          </p:nvPr>
        </p:nvSpPr>
        <p:spPr>
          <a:xfrm>
            <a:off x="576000" y="6102000"/>
            <a:ext cx="394920" cy="180000"/>
          </a:xfrm>
          <a:prstGeom prst="rect">
            <a:avLst/>
          </a:prstGeom>
        </p:spPr>
        <p:txBody>
          <a:bodyPr vert="horz" lIns="0" tIns="0" rIns="0" bIns="0" rtlCol="0" anchor="b" anchorCtr="0"/>
          <a:lstStyle>
            <a:lvl1pPr algn="l">
              <a:defRPr sz="900">
                <a:solidFill>
                  <a:schemeClr val="tx1"/>
                </a:solidFill>
              </a:defRPr>
            </a:lvl1pPr>
          </a:lstStyle>
          <a:p>
            <a:fld id="{24C8C45C-947F-4981-8B3F-4F32E973C901}" type="slidenum">
              <a:rPr lang="da-DK" smtClean="0"/>
              <a:pPr/>
              <a:t>‹nr.›</a:t>
            </a:fld>
            <a:endParaRPr lang="da-DK"/>
          </a:p>
        </p:txBody>
      </p:sp>
      <p:sp>
        <p:nvSpPr>
          <p:cNvPr id="187" name="[WorkArea]" descr="&lt;?xml version=&quot;1.0&quot; encoding=&quot;utf-16&quot;?&gt;&#10;&lt;GridTheme xmlns:xsd=&quot;http://www.w3.org/2001/XMLSchema&quot; xmlns:xsi=&quot;http://www.w3.org/2001/XMLSchema-instance&quot;&gt;&#10;  &lt;GuideLines /&gt;&#10;  &lt;SubGrids&gt;&#10;    &lt;SubGrid&gt;&#10;      &lt;Left&gt;710.078735&lt;/Left&gt;&#10;      &lt;Top&gt;45.354332&lt;/Top&gt;&#10;      &lt;Width&gt;204.566833&lt;/Width&gt;&#10;      &lt;Height&gt;449.291351&lt;/Height&gt;&#10;    &lt;/SubGrid&gt;&#10;    &lt;SubGrid&gt;&#10;      &lt;Left&gt;249.921265&lt;/Left&gt;&#10;      &lt;Top&gt;45.354332&lt;/Top&gt;&#10;      &lt;Width&gt;17.0078735&lt;/Width&gt;&#10;      &lt;Height&gt;60.70866&lt;/Height&gt;&#10;    &lt;/SubGrid&gt;&#10;    &lt;SubGrid&gt;&#10;      &lt;Left&gt;45.354332&lt;/Left&gt;&#10;      &lt;Top&gt;45.354332&lt;/Top&gt;&#10;      &lt;Width&gt;204.566925&lt;/Width&gt;&#10;      &lt;Height&gt;60.70866&lt;/Height&gt;&#10;    &lt;/SubGrid&gt;&#10;    &lt;SubGrid&gt;&#10;      &lt;Left&gt;471.496063&lt;/Left&gt;&#10;      &lt;Top&gt;45.354332&lt;/Top&gt;&#10;      &lt;Width&gt;17.0078735&lt;/Width&gt;&#10;      &lt;Height&gt;449.291351&lt;/Height&gt;&#10;    &lt;/SubGrid&gt;&#10;    &lt;SubGrid&gt;&#10;      &lt;Left&gt;266.929138&lt;/Left&gt;&#10;      &lt;Top&gt;45.354332&lt;/Top&gt;&#10;      &lt;Width&gt;204.566925&lt;/Width&gt;&#10;      &lt;Height&gt;449.291351&lt;/Height&gt;&#10;    &lt;/SubGrid&gt;&#10;    &lt;SubGrid&gt;&#10;      &lt;Left&gt;693.070862&lt;/Left&gt;&#10;      &lt;Top&gt;45.354332&lt;/Top&gt;&#10;      &lt;Width&gt;17.0078735&lt;/Width&gt;&#10;      &lt;Height&gt;449.291351&lt;/Height&gt;&#10;    &lt;/SubGrid&gt;&#10;    &lt;SubGrid&gt;&#10;      &lt;Left&gt;488.503937&lt;/Left&gt;&#10;      &lt;Top&gt;45.354332&lt;/Top&gt;&#10;      &lt;Width&gt;204.566925&lt;/Width&gt;&#10;      &lt;Height&gt;449.291351&lt;/Height&gt;&#10;    &lt;/SubGrid&gt;&#10;    &lt;SubGrid&gt;&#10;      &lt;Left&gt;45.354332&lt;/Left&gt;&#10;      &lt;Top&gt;106.062996&lt;/Top&gt;&#10;      &lt;Width&gt;204.566925&lt;/Width&gt;&#10;      &lt;Height&gt;17.0078735&lt;/Height&gt;&#10;    &lt;/SubGrid&gt;&#10;    &lt;SubGrid&gt;&#10;      &lt;Left&gt;45.354332&lt;/Left&gt;&#10;      &lt;Top&gt;123.070869&lt;/Top&gt;&#10;      &lt;Width&gt;204.566925&lt;/Width&gt;&#10;      &lt;Height&gt;60.70866&lt;/Height&gt;&#10;    &lt;/SubGrid&gt;&#10;    &lt;SubGrid&gt;&#10;      &lt;Left&gt;45.354332&lt;/Left&gt;&#10;      &lt;Top&gt;183.779526&lt;/Top&gt;&#10;      &lt;Width&gt;204.566925&lt;/Width&gt;&#10;      &lt;Height&gt;17.0078735&lt;/Height&gt;&#10;    &lt;/SubGrid&gt;&#10;    &lt;SubGrid&gt;&#10;      &lt;Left&gt;45.354332&lt;/Left&gt;&#10;      &lt;Top&gt;200.7874&lt;/Top&gt;&#10;      &lt;Width&gt;204.566925&lt;/Width&gt;&#10;      &lt;Height&gt;60.70866&lt;/Height&gt;&#10;    &lt;/SubGrid&gt;&#10;    &lt;SubGrid&gt;&#10;      &lt;Left&gt;45.354332&lt;/Left&gt;&#10;      &lt;Top&gt;261.496063&lt;/Top&gt;&#10;      &lt;Width&gt;204.566925&lt;/Width&gt;&#10;      &lt;Height&gt;17.0078735&lt;/Height&gt;&#10;    &lt;/SubGrid&gt;&#10;    &lt;SubGrid&gt;&#10;      &lt;Left&gt;45.354332&lt;/Left&gt;&#10;      &lt;Top&gt;278.503937&lt;/Top&gt;&#10;      &lt;Width&gt;204.566925&lt;/Width&gt;&#10;      &lt;Height&gt;60.70866&lt;/Height&gt;&#10;    &lt;/SubGrid&gt;&#10;    &lt;SubGrid&gt;&#10;      &lt;Left&gt;45.354332&lt;/Left&gt;&#10;      &lt;Top&gt;339.2126&lt;/Top&gt;&#10;      &lt;Width&gt;204.566925&lt;/Width&gt;&#10;      &lt;Height&gt;17.0078735&lt;/Height&gt;&#10;    &lt;/SubGrid&gt;&#10;    &lt;SubGrid&gt;&#10;      &lt;Left&gt;45.354332&lt;/Left&gt;&#10;      &lt;Top&gt;356.220459&lt;/Top&gt;&#10;      &lt;Width&gt;204.566925&lt;/Width&gt;&#10;      &lt;Height&gt;60.70866&lt;/Height&gt;&#10;    &lt;/SubGrid&gt;&#10;    &lt;SubGrid&gt;&#10;      &lt;Left&gt;45.354332&lt;/Left&gt;&#10;      &lt;Top&gt;416.929138&lt;/Top&gt;&#10;      &lt;Width&gt;204.566925&lt;/Width&gt;&#10;      &lt;Height&gt;17.0078735&lt;/Height&gt;&#10;    &lt;/SubGrid&gt;&#10;    &lt;SubGrid&gt;&#10;      &lt;Left&gt;45.354332&lt;/Left&gt;&#10;      &lt;Top&gt;433.937&lt;/Top&gt;&#10;      &lt;Width&gt;204.566925&lt;/Width&gt;&#10;      &lt;Height&gt;60.70866&lt;/Height&gt;&#10;    &lt;/SubGrid&gt;&#10;    &lt;SubGrid&gt;&#10;      &lt;Left&gt;45.354332&lt;/Left&gt;&#10;      &lt;Top&gt;45.354332&lt;/Top&gt;&#10;      &lt;Width&gt;204.566925&lt;/Width&gt;&#10;      &lt;Height&gt;449.291351&lt;/Height&gt;&#10;    &lt;/SubGrid&gt;&#10;    &lt;SubGrid&gt;&#10;      &lt;Left&gt;266.929138&lt;/Left&gt;&#10;      &lt;Top&gt;45.354332&lt;/Top&gt;&#10;      &lt;Width&gt;204.566925&lt;/Width&gt;&#10;      &lt;Height&gt;60.70866&lt;/Height&gt;&#10;    &lt;/SubGrid&gt;&#10;    &lt;SubGrid&gt;&#10;      &lt;Left&gt;266.929138&lt;/Left&gt;&#10;      &lt;Top&gt;123.070869&lt;/Top&gt;&#10;      &lt;Width&gt;204.566925&lt;/Width&gt;&#10;      &lt;Height&gt;60.70866&lt;/Height&gt;&#10;    &lt;/SubGrid&gt;&#10;    &lt;SubGrid&gt;&#10;      &lt;Left&gt;266.929138&lt;/Left&gt;&#10;      &lt;Top&gt;200.7874&lt;/Top&gt;&#10;      &lt;Width&gt;204.566925&lt;/Width&gt;&#10;      &lt;Height&gt;60.70866&lt;/Height&gt;&#10;    &lt;/SubGrid&gt;&#10;    &lt;SubGrid&gt;&#10;      &lt;Left&gt;266.929138&lt;/Left&gt;&#10;      &lt;Top&gt;278.503937&lt;/Top&gt;&#10;      &lt;Width&gt;204.566925&lt;/Width&gt;&#10;      &lt;Height&gt;60.70866&lt;/Height&gt;&#10;    &lt;/SubGrid&gt;&#10;    &lt;SubGrid&gt;&#10;      &lt;Left&gt;266.929138&lt;/Left&gt;&#10;      &lt;Top&gt;356.220459&lt;/Top&gt;&#10;      &lt;Width&gt;204.566925&lt;/Width&gt;&#10;      &lt;Height&gt;60.70866&lt;/Height&gt;&#10;    &lt;/SubGrid&gt;&#10;    &lt;SubGrid&gt;&#10;      &lt;Left&gt;266.929138&lt;/Left&gt;&#10;      &lt;Top&gt;433.937&lt;/Top&gt;&#10;      &lt;Width&gt;204.566925&lt;/Width&gt;&#10;      &lt;Height&gt;60.70866&lt;/Height&gt;&#10;    &lt;/SubGrid&gt;&#10;    &lt;SubGrid&gt;&#10;      &lt;Left&gt;266.929138&lt;/Left&gt;&#10;      &lt;Top&gt;45.354332&lt;/Top&gt;&#10;      &lt;Width&gt;204.566925&lt;/Width&gt;&#10;      &lt;Height&gt;449.291351&lt;/Height&gt;&#10;    &lt;/SubGrid&gt;&#10;    &lt;SubGrid&gt;&#10;      &lt;Left&gt;488.503937&lt;/Left&gt;&#10;      &lt;Top&gt;45.354332&lt;/Top&gt;&#10;      &lt;Width&gt;204.566925&lt;/Width&gt;&#10;      &lt;Height&gt;60.70866&lt;/Height&gt;&#10;    &lt;/SubGrid&gt;&#10;    &lt;SubGrid&gt;&#10;      &lt;Left&gt;488.503937&lt;/Left&gt;&#10;      &lt;Top&gt;123.070869&lt;/Top&gt;&#10;      &lt;Width&gt;204.566925&lt;/Width&gt;&#10;      &lt;Height&gt;60.70866&lt;/Height&gt;&#10;    &lt;/SubGrid&gt;&#10;    &lt;SubGrid&gt;&#10;      &lt;Left&gt;488.503937&lt;/Left&gt;&#10;      &lt;Top&gt;200.7874&lt;/Top&gt;&#10;      &lt;Width&gt;204.566925&lt;/Width&gt;&#10;      &lt;Height&gt;60.70866&lt;/Height&gt;&#10;    &lt;/SubGrid&gt;&#10;    &lt;SubGrid&gt;&#10;      &lt;Left&gt;488.503937&lt;/Left&gt;&#10;      &lt;Top&gt;278.503937&lt;/Top&gt;&#10;      &lt;Width&gt;204.566925&lt;/Width&gt;&#10;      &lt;Height&gt;60.70866&lt;/Height&gt;&#10;    &lt;/SubGrid&gt;&#10;    &lt;SubGrid&gt;&#10;      &lt;Left&gt;488.503937&lt;/Left&gt;&#10;      &lt;Top&gt;356.220459&lt;/Top&gt;&#10;      &lt;Width&gt;204.566925&lt;/Width&gt;&#10;      &lt;Height&gt;60.70866&lt;/Height&gt;&#10;    &lt;/SubGrid&gt;&#10;    &lt;SubGrid&gt;&#10;      &lt;Left&gt;488.503937&lt;/Left&gt;&#10;      &lt;Top&gt;433.937&lt;/Top&gt;&#10;      &lt;Width&gt;204.566925&lt;/Width&gt;&#10;      &lt;Height&gt;60.70866&lt;/Height&gt;&#10;    &lt;/SubGrid&gt;&#10;    &lt;SubGrid&gt;&#10;      &lt;Left&gt;488.503937&lt;/Left&gt;&#10;      &lt;Top&gt;45.354332&lt;/Top&gt;&#10;      &lt;Width&gt;204.566925&lt;/Width&gt;&#10;      &lt;Height&gt;449.291351&lt;/Height&gt;&#10;    &lt;/SubGrid&gt;&#10;    &lt;SubGrid&gt;&#10;      &lt;Left&gt;710.078735&lt;/Left&gt;&#10;      &lt;Top&gt;45.354332&lt;/Top&gt;&#10;      &lt;Width&gt;204.566833&lt;/Width&gt;&#10;      &lt;Height&gt;60.70866&lt;/Height&gt;&#10;    &lt;/SubGrid&gt;&#10;    &lt;SubGrid&gt;&#10;      &lt;Left&gt;710.078735&lt;/Left&gt;&#10;      &lt;Top&gt;123.070869&lt;/Top&gt;&#10;      &lt;Width&gt;204.566833&lt;/Width&gt;&#10;      &lt;Height&gt;60.70866&lt;/Height&gt;&#10;    &lt;/SubGrid&gt;&#10;    &lt;SubGrid&gt;&#10;      &lt;Left&gt;710.078735&lt;/Left&gt;&#10;      &lt;Top&gt;200.7874&lt;/Top&gt;&#10;      &lt;Width&gt;204.566833&lt;/Width&gt;&#10;      &lt;Height&gt;60.70866&lt;/Height&gt;&#10;    &lt;/SubGrid&gt;&#10;    &lt;SubGrid&gt;&#10;      &lt;Left&gt;710.078735&lt;/Left&gt;&#10;      &lt;Top&gt;278.503937&lt;/Top&gt;&#10;      &lt;Width&gt;204.566833&lt;/Width&gt;&#10;      &lt;Height&gt;60.70866&lt;/Height&gt;&#10;    &lt;/SubGrid&gt;&#10;    &lt;SubGrid&gt;&#10;      &lt;Left&gt;710.078735&lt;/Left&gt;&#10;      &lt;Top&gt;356.220459&lt;/Top&gt;&#10;      &lt;Width&gt;204.566833&lt;/Width&gt;&#10;      &lt;Height&gt;60.70866&lt;/Height&gt;&#10;    &lt;/SubGrid&gt;&#10;    &lt;SubGrid&gt;&#10;      &lt;Left&gt;710.078735&lt;/Left&gt;&#10;      &lt;Top&gt;433.937&lt;/Top&gt;&#10;      &lt;Width&gt;204.566833&lt;/Width&gt;&#10;      &lt;Height&gt;60.70866&lt;/Height&gt;&#10;    &lt;/SubGrid&gt;&#10;    &lt;SubGrid&gt;&#10;      &lt;Left&gt;710.078735&lt;/Left&gt;&#10;      &lt;Top&gt;45.354332&lt;/Top&gt;&#10;      &lt;Width&gt;204.566833&lt;/Width&gt;&#10;      &lt;Height&gt;449.291351&lt;/Height&gt;&#10;    &lt;/SubGrid&gt;&#10;    &lt;SubGrid&gt;&#10;      &lt;Left&gt;266.929138&lt;/Left&gt;&#10;      &lt;Top&gt;106.062996&lt;/Top&gt;&#10;      &lt;Width&gt;204.566925&lt;/Width&gt;&#10;      &lt;Height&gt;17.0078735&lt;/Height&gt;&#10;    &lt;/SubGrid&gt;&#10;    &lt;SubGrid&gt;&#10;      &lt;Left&gt;266.929138&lt;/Left&gt;&#10;      &lt;Top&gt;183.779526&lt;/Top&gt;&#10;      &lt;Width&gt;204.566925&lt;/Width&gt;&#10;      &lt;Height&gt;17.0078735&lt;/Height&gt;&#10;    &lt;/SubGrid&gt;&#10;    &lt;SubGrid&gt;&#10;      &lt;Left&gt;266.929138&lt;/Left&gt;&#10;      &lt;Top&gt;261.496063&lt;/Top&gt;&#10;      &lt;Width&gt;204.566925&lt;/Width&gt;&#10;      &lt;Height&gt;17.0078735&lt;/Height&gt;&#10;    &lt;/SubGrid&gt;&#10;    &lt;SubGrid&gt;&#10;      &lt;Left&gt;266.929138&lt;/Left&gt;&#10;      &lt;Top&gt;339.2126&lt;/Top&gt;&#10;      &lt;Width&gt;204.566925&lt;/Width&gt;&#10;      &lt;Height&gt;17.0078735&lt;/Height&gt;&#10;    &lt;/SubGrid&gt;&#10;    &lt;SubGrid&gt;&#10;      &lt;Left&gt;266.929138&lt;/Left&gt;&#10;      &lt;Top&gt;416.929138&lt;/Top&gt;&#10;      &lt;Width&gt;204.566925&lt;/Width&gt;&#10;      &lt;Height&gt;17.0078735&lt;/Height&gt;&#10;    &lt;/SubGrid&gt;&#10;    &lt;SubGrid&gt;&#10;      &lt;Left&gt;488.503937&lt;/Left&gt;&#10;      &lt;Top&gt;106.062996&lt;/Top&gt;&#10;      &lt;Width&gt;204.566925&lt;/Width&gt;&#10;      &lt;Height&gt;17.0078735&lt;/Height&gt;&#10;    &lt;/SubGrid&gt;&#10;    &lt;SubGrid&gt;&#10;      &lt;Left&gt;488.503937&lt;/Left&gt;&#10;      &lt;Top&gt;183.779526&lt;/Top&gt;&#10;      &lt;Width&gt;204.566925&lt;/Width&gt;&#10;      &lt;Height&gt;17.0078735&lt;/Height&gt;&#10;    &lt;/SubGrid&gt;&#10;    &lt;SubGrid&gt;&#10;      &lt;Left&gt;488.503937&lt;/Left&gt;&#10;      &lt;Top&gt;261.496063&lt;/Top&gt;&#10;      &lt;Width&gt;204.566925&lt;/Width&gt;&#10;      &lt;Height&gt;17.0078735&lt;/Height&gt;&#10;    &lt;/SubGrid&gt;&#10;    &lt;SubGrid&gt;&#10;      &lt;Left&gt;488.503937&lt;/Left&gt;&#10;      &lt;Top&gt;339.2126&lt;/Top&gt;&#10;      &lt;Width&gt;204.566925&lt;/Width&gt;&#10;      &lt;Height&gt;17.0078735&lt;/Height&gt;&#10;    &lt;/SubGrid&gt;&#10;    &lt;SubGrid&gt;&#10;      &lt;Left&gt;488.503937&lt;/Left&gt;&#10;      &lt;Top&gt;416.929138&lt;/Top&gt;&#10;      &lt;Width&gt;204.566925&lt;/Width&gt;&#10;      &lt;Height&gt;17.0078735&lt;/Height&gt;&#10;    &lt;/SubGrid&gt;&#10;    &lt;SubGrid&gt;&#10;      &lt;Left&gt;710.078735&lt;/Left&gt;&#10;      &lt;Top&gt;106.062996&lt;/Top&gt;&#10;      &lt;Width&gt;204.566833&lt;/Width&gt;&#10;      &lt;Height&gt;17.0078735&lt;/Height&gt;&#10;    &lt;/SubGrid&gt;&#10;    &lt;SubGrid&gt;&#10;      &lt;Left&gt;710.078735&lt;/Left&gt;&#10;      &lt;Top&gt;183.779526&lt;/Top&gt;&#10;      &lt;Width&gt;204.566833&lt;/Width&gt;&#10;      &lt;Height&gt;17.0078735&lt;/Height&gt;&#10;    &lt;/SubGrid&gt;&#10;    &lt;SubGrid&gt;&#10;      &lt;Left&gt;710.078735&lt;/Left&gt;&#10;      &lt;Top&gt;261.496063&lt;/Top&gt;&#10;      &lt;Width&gt;204.566833&lt;/Width&gt;&#10;      &lt;Height&gt;17.0078735&lt;/Height&gt;&#10;    &lt;/SubGrid&gt;&#10;    &lt;SubGrid&gt;&#10;      &lt;Left&gt;710.078735&lt;/Left&gt;&#10;      &lt;Top&gt;339.2126&lt;/Top&gt;&#10;      &lt;Width&gt;204.566833&lt;/Width&gt;&#10;      &lt;Height&gt;17.0078735&lt;/Height&gt;&#10;    &lt;/SubGrid&gt;&#10;    &lt;SubGrid&gt;&#10;      &lt;Left&gt;710.078735&lt;/Left&gt;&#10;      &lt;Top&gt;416.929138&lt;/Top&gt;&#10;      &lt;Width&gt;204.566833&lt;/Width&gt;&#10;      &lt;Height&gt;17.0078735&lt;/Height&gt;&#10;    &lt;/SubGrid&gt;&#10;    &lt;SubGrid&gt;&#10;      &lt;Left&gt;249.921265&lt;/Left&gt;&#10;      &lt;Top&gt;123.070869&lt;/Top&gt;&#10;      &lt;Width&gt;17.0078735&lt;/Width&gt;&#10;      &lt;Height&gt;60.70866&lt;/Height&gt;&#10;    &lt;/SubGrid&gt;&#10;    &lt;SubGrid&gt;&#10;      &lt;Left&gt;249.921265&lt;/Left&gt;&#10;      &lt;Top&gt;200.7874&lt;/Top&gt;&#10;      &lt;Width&gt;17.0078735&lt;/Width&gt;&#10;      &lt;Height&gt;60.70866&lt;/Height&gt;&#10;    &lt;/SubGrid&gt;&#10;    &lt;SubGrid&gt;&#10;      &lt;Left&gt;249.921265&lt;/Left&gt;&#10;      &lt;Top&gt;278.503937&lt;/Top&gt;&#10;      &lt;Width&gt;17.0078735&lt;/Width&gt;&#10;      &lt;Height&gt;60.70866&lt;/Height&gt;&#10;    &lt;/SubGrid&gt;&#10;    &lt;SubGrid&gt;&#10;      &lt;Left&gt;249.921265&lt;/Left&gt;&#10;      &lt;Top&gt;356.220459&lt;/Top&gt;&#10;      &lt;Width&gt;17.0078735&lt;/Width&gt;&#10;      &lt;Height&gt;60.70866&lt;/Height&gt;&#10;    &lt;/SubGrid&gt;&#10;    &lt;SubGrid&gt;&#10;      &lt;Left&gt;249.921265&lt;/Left&gt;&#10;      &lt;Top&gt;433.937&lt;/Top&gt;&#10;      &lt;Width&gt;17.0078735&lt;/Width&gt;&#10;      &lt;Height&gt;60.70866&lt;/Height&gt;&#10;    &lt;/SubGrid&gt;&#10;    &lt;SubGrid&gt;&#10;      &lt;Left&gt;471.496063&lt;/Left&gt;&#10;      &lt;Top&gt;45.354332&lt;/Top&gt;&#10;      &lt;Width&gt;17.0078735&lt;/Width&gt;&#10;      &lt;Height&gt;60.70866&lt;/Height&gt;&#10;    &lt;/SubGrid&gt;&#10;    &lt;SubGrid&gt;&#10;      &lt;Left&gt;471.496063&lt;/Left&gt;&#10;      &lt;Top&gt;123.070869&lt;/Top&gt;&#10;      &lt;Width&gt;17.0078735&lt;/Width&gt;&#10;      &lt;Height&gt;60.70866&lt;/Height&gt;&#10;    &lt;/SubGrid&gt;&#10;    &lt;SubGrid&gt;&#10;      &lt;Left&gt;471.496063&lt;/Left&gt;&#10;      &lt;Top&gt;200.7874&lt;/Top&gt;&#10;      &lt;Width&gt;17.0078735&lt;/Width&gt;&#10;      &lt;Height&gt;60.70866&lt;/Height&gt;&#10;    &lt;/SubGrid&gt;&#10;    &lt;SubGrid&gt;&#10;      &lt;Left&gt;471.496063&lt;/Left&gt;&#10;      &lt;Top&gt;278.503937&lt;/Top&gt;&#10;      &lt;Width&gt;17.0078735&lt;/Width&gt;&#10;      &lt;Height&gt;60.70866&lt;/Height&gt;&#10;    &lt;/SubGrid&gt;&#10;    &lt;SubGrid&gt;&#10;      &lt;Left&gt;471.496063&lt;/Left&gt;&#10;      &lt;Top&gt;356.220459&lt;/Top&gt;&#10;      &lt;Width&gt;17.0078735&lt;/Width&gt;&#10;      &lt;Height&gt;60.70866&lt;/Height&gt;&#10;    &lt;/SubGrid&gt;&#10;    &lt;SubGrid&gt;&#10;      &lt;Left&gt;471.496063&lt;/Left&gt;&#10;      &lt;Top&gt;433.937&lt;/Top&gt;&#10;      &lt;Width&gt;17.0078735&lt;/Width&gt;&#10;      &lt;Height&gt;60.70866&lt;/Height&gt;&#10;    &lt;/SubGrid&gt;&#10;    &lt;SubGrid&gt;&#10;      &lt;Left&gt;693.070862&lt;/Left&gt;&#10;      &lt;Top&gt;45.354332&lt;/Top&gt;&#10;      &lt;Width&gt;17.0078735&lt;/Width&gt;&#10;      &lt;Height&gt;60.70866&lt;/Height&gt;&#10;    &lt;/SubGrid&gt;&#10;    &lt;SubGrid&gt;&#10;      &lt;Left&gt;693.070862&lt;/Left&gt;&#10;      &lt;Top&gt;123.070869&lt;/Top&gt;&#10;      &lt;Width&gt;17.0078735&lt;/Width&gt;&#10;      &lt;Height&gt;60.70866&lt;/Height&gt;&#10;    &lt;/SubGrid&gt;&#10;    &lt;SubGrid&gt;&#10;      &lt;Left&gt;693.070862&lt;/Left&gt;&#10;      &lt;Top&gt;200.7874&lt;/Top&gt;&#10;      &lt;Width&gt;17.0078735&lt;/Width&gt;&#10;      &lt;Height&gt;60.70866&lt;/Height&gt;&#10;    &lt;/SubGrid&gt;&#10;    &lt;SubGrid&gt;&#10;      &lt;Left&gt;693.070862&lt;/Left&gt;&#10;      &lt;Top&gt;278.503937&lt;/Top&gt;&#10;      &lt;Width&gt;17.0078735&lt;/Width&gt;&#10;      &lt;Height&gt;60.70866&lt;/Height&gt;&#10;    &lt;/SubGrid&gt;&#10;    &lt;SubGrid&gt;&#10;      &lt;Left&gt;693.070862&lt;/Left&gt;&#10;      &lt;Top&gt;356.220459&lt;/Top&gt;&#10;      &lt;Width&gt;17.0078735&lt;/Width&gt;&#10;      &lt;Height&gt;60.70866&lt;/Height&gt;&#10;    &lt;/SubGrid&gt;&#10;    &lt;SubGrid&gt;&#10;      &lt;Left&gt;693.070862&lt;/Left&gt;&#10;      &lt;Top&gt;433.937&lt;/Top&gt;&#10;      &lt;Width&gt;17.0078735&lt;/Width&gt;&#10;      &lt;Height&gt;60.70866&lt;/Height&gt;&#10;    &lt;/SubGrid&gt;&#10;    &lt;SubGrid&gt;&#10;      &lt;Left&gt;249.921265&lt;/Left&gt;&#10;      &lt;Top&gt;106.062996&lt;/Top&gt;&#10;      &lt;Width&gt;17.0078735&lt;/Width&gt;&#10;      &lt;Height&gt;17.0078735&lt;/Height&gt;&#10;    &lt;/SubGrid&gt;&#10;    &lt;SubGrid&gt;&#10;      &lt;Left&gt;249.921265&lt;/Left&gt;&#10;      &lt;Top&gt;183.779526&lt;/Top&gt;&#10;      &lt;Width&gt;17.0078735&lt;/Width&gt;&#10;      &lt;Height&gt;17.0078735&lt;/Height&gt;&#10;    &lt;/SubGrid&gt;&#10;    &lt;SubGrid&gt;&#10;      &lt;Left&gt;249.921265&lt;/Left&gt;&#10;      &lt;Top&gt;261.496063&lt;/Top&gt;&#10;      &lt;Width&gt;17.0078735&lt;/Width&gt;&#10;      &lt;Height&gt;17.0078735&lt;/Height&gt;&#10;    &lt;/SubGrid&gt;&#10;    &lt;SubGrid&gt;&#10;      &lt;Left&gt;249.921265&lt;/Left&gt;&#10;      &lt;Top&gt;339.2126&lt;/Top&gt;&#10;      &lt;Width&gt;17.0078735&lt;/Width&gt;&#10;      &lt;Height&gt;17.0078735&lt;/Height&gt;&#10;    &lt;/SubGrid&gt;&#10;    &lt;SubGrid&gt;&#10;      &lt;Left&gt;249.921265&lt;/Left&gt;&#10;      &lt;Top&gt;416.929138&lt;/Top&gt;&#10;      &lt;Width&gt;17.0078735&lt;/Width&gt;&#10;      &lt;Height&gt;17.0078735&lt;/Height&gt;&#10;    &lt;/SubGrid&gt;&#10;    &lt;SubGrid&gt;&#10;      &lt;Left&gt;471.496063&lt;/Left&gt;&#10;      &lt;Top&gt;106.062996&lt;/Top&gt;&#10;      &lt;Width&gt;17.0078735&lt;/Width&gt;&#10;      &lt;Height&gt;17.0078735&lt;/Height&gt;&#10;    &lt;/SubGrid&gt;&#10;    &lt;SubGrid&gt;&#10;      &lt;Left&gt;471.496063&lt;/Left&gt;&#10;      &lt;Top&gt;183.779526&lt;/Top&gt;&#10;      &lt;Width&gt;17.0078735&lt;/Width&gt;&#10;      &lt;Height&gt;17.0078735&lt;/Height&gt;&#10;    &lt;/SubGrid&gt;&#10;    &lt;SubGrid&gt;&#10;      &lt;Left&gt;471.496063&lt;/Left&gt;&#10;      &lt;Top&gt;261.496063&lt;/Top&gt;&#10;      &lt;Width&gt;17.0078735&lt;/Width&gt;&#10;      &lt;Height&gt;17.0078735&lt;/Height&gt;&#10;    &lt;/SubGrid&gt;&#10;    &lt;SubGrid&gt;&#10;      &lt;Left&gt;471.496063&lt;/Left&gt;&#10;      &lt;Top&gt;339.2126&lt;/Top&gt;&#10;      &lt;Width&gt;17.0078735&lt;/Width&gt;&#10;      &lt;Height&gt;17.0078735&lt;/Height&gt;&#10;    &lt;/SubGrid&gt;&#10;    &lt;SubGrid&gt;&#10;      &lt;Left&gt;471.496063&lt;/Left&gt;&#10;      &lt;Top&gt;416.929138&lt;/Top&gt;&#10;      &lt;Width&gt;17.0078735&lt;/Width&gt;&#10;      &lt;Height&gt;17.0078735&lt;/Height&gt;&#10;    &lt;/SubGrid&gt;&#10;    &lt;SubGrid&gt;&#10;      &lt;Left&gt;693.070862&lt;/Left&gt;&#10;      &lt;Top&gt;106.062996&lt;/Top&gt;&#10;      &lt;Width&gt;17.0078735&lt;/Width&gt;&#10;      &lt;Height&gt;17.0078735&lt;/Height&gt;&#10;    &lt;/SubGrid&gt;&#10;    &lt;SubGrid&gt;&#10;      &lt;Left&gt;693.070862&lt;/Left&gt;&#10;      &lt;Top&gt;183.779526&lt;/Top&gt;&#10;      &lt;Width&gt;17.0078735&lt;/Width&gt;&#10;      &lt;Height&gt;17.0078735&lt;/Height&gt;&#10;    &lt;/SubGrid&gt;&#10;    &lt;SubGrid&gt;&#10;      &lt;Left&gt;693.070862&lt;/Left&gt;&#10;      &lt;Top&gt;261.496063&lt;/Top&gt;&#10;      &lt;Width&gt;17.0078735&lt;/Width&gt;&#10;      &lt;Height&gt;17.0078735&lt;/Height&gt;&#10;    &lt;/SubGrid&gt;&#10;    &lt;SubGrid&gt;&#10;      &lt;Left&gt;693.070862&lt;/Left&gt;&#10;      &lt;Top&gt;339.2126&lt;/Top&gt;&#10;      &lt;Width&gt;17.0078735&lt;/Width&gt;&#10;      &lt;Height&gt;17.0078735&lt;/Height&gt;&#10;    &lt;/SubGrid&gt;&#10;    &lt;SubGrid&gt;&#10;      &lt;Left&gt;693.070862&lt;/Left&gt;&#10;      &lt;Top&gt;416.929138&lt;/Top&gt;&#10;      &lt;Width&gt;17.0078735&lt;/Width&gt;&#10;      &lt;Height&gt;17.0078735&lt;/Height&gt;&#10;    &lt;/SubGrid&gt;&#10;  &lt;/SubGrids&gt;&#10;  &lt;WorkArea&gt;&#10;    &lt;Top&gt;45.354332&lt;/Top&gt;&#10;    &lt;Left&gt;45.354332&lt;/Left&gt;&#10;    &lt;Width&gt;869.29126&lt;/Width&gt;&#10;    &lt;Height&gt;449.291351&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CB1C001-7E65-4F8A-B2CD-3D44AF24904C}"/>
              </a:ext>
            </a:extLst>
          </p:cNvPr>
          <p:cNvSpPr/>
          <p:nvPr userDrawn="1"/>
        </p:nvSpPr>
        <p:spPr>
          <a:xfrm>
            <a:off x="576000" y="576000"/>
            <a:ext cx="11039999" cy="5706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88" name="Rectangle 187" hidden="1">
            <a:extLst>
              <a:ext uri="{FF2B5EF4-FFF2-40B4-BE49-F238E27FC236}">
                <a16:creationId xmlns:a16="http://schemas.microsoft.com/office/drawing/2014/main" id="{48B629F5-AE7B-4614-9270-82371C2F7932}"/>
              </a:ext>
            </a:extLst>
          </p:cNvPr>
          <p:cNvSpPr/>
          <p:nvPr userDrawn="1">
            <p:custDataLst>
              <p:tags r:id="rId23"/>
            </p:custDataLst>
          </p:nvPr>
        </p:nvSpPr>
        <p:spPr>
          <a:xfrm>
            <a:off x="9018000" y="576000"/>
            <a:ext cx="2597999"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89" name="Rectangle 188" hidden="1">
            <a:extLst>
              <a:ext uri="{FF2B5EF4-FFF2-40B4-BE49-F238E27FC236}">
                <a16:creationId xmlns:a16="http://schemas.microsoft.com/office/drawing/2014/main" id="{B9398533-2626-4A00-9EB8-79678BA892AF}"/>
              </a:ext>
            </a:extLst>
          </p:cNvPr>
          <p:cNvSpPr/>
          <p:nvPr userDrawn="1">
            <p:custDataLst>
              <p:tags r:id="rId24"/>
            </p:custDataLst>
          </p:nvPr>
        </p:nvSpPr>
        <p:spPr>
          <a:xfrm>
            <a:off x="3174000" y="576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0" name="Rectangle 189" hidden="1">
            <a:extLst>
              <a:ext uri="{FF2B5EF4-FFF2-40B4-BE49-F238E27FC236}">
                <a16:creationId xmlns:a16="http://schemas.microsoft.com/office/drawing/2014/main" id="{308AD340-FD2B-4390-AC81-3B017AF06874}"/>
              </a:ext>
            </a:extLst>
          </p:cNvPr>
          <p:cNvSpPr/>
          <p:nvPr userDrawn="1">
            <p:custDataLst>
              <p:tags r:id="rId25"/>
            </p:custDataLst>
          </p:nvPr>
        </p:nvSpPr>
        <p:spPr>
          <a:xfrm>
            <a:off x="576000" y="576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1" name="Rectangle 190" hidden="1">
            <a:extLst>
              <a:ext uri="{FF2B5EF4-FFF2-40B4-BE49-F238E27FC236}">
                <a16:creationId xmlns:a16="http://schemas.microsoft.com/office/drawing/2014/main" id="{47AF5E9E-E2F9-4715-81AD-77376460FD77}"/>
              </a:ext>
            </a:extLst>
          </p:cNvPr>
          <p:cNvSpPr/>
          <p:nvPr userDrawn="1">
            <p:custDataLst>
              <p:tags r:id="rId26"/>
            </p:custDataLst>
          </p:nvPr>
        </p:nvSpPr>
        <p:spPr>
          <a:xfrm>
            <a:off x="5988000" y="576000"/>
            <a:ext cx="216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2" name="Rectangle 191" hidden="1">
            <a:extLst>
              <a:ext uri="{FF2B5EF4-FFF2-40B4-BE49-F238E27FC236}">
                <a16:creationId xmlns:a16="http://schemas.microsoft.com/office/drawing/2014/main" id="{747BFE40-AF85-46DD-A1E6-2994FF502757}"/>
              </a:ext>
            </a:extLst>
          </p:cNvPr>
          <p:cNvSpPr/>
          <p:nvPr userDrawn="1">
            <p:custDataLst>
              <p:tags r:id="rId27"/>
            </p:custDataLst>
          </p:nvPr>
        </p:nvSpPr>
        <p:spPr>
          <a:xfrm>
            <a:off x="3390000" y="576000"/>
            <a:ext cx="2598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3" name="Rectangle 192" hidden="1">
            <a:extLst>
              <a:ext uri="{FF2B5EF4-FFF2-40B4-BE49-F238E27FC236}">
                <a16:creationId xmlns:a16="http://schemas.microsoft.com/office/drawing/2014/main" id="{951DDD0D-262B-45FD-896A-024F9FE08A21}"/>
              </a:ext>
            </a:extLst>
          </p:cNvPr>
          <p:cNvSpPr/>
          <p:nvPr userDrawn="1">
            <p:custDataLst>
              <p:tags r:id="rId28"/>
            </p:custDataLst>
          </p:nvPr>
        </p:nvSpPr>
        <p:spPr>
          <a:xfrm>
            <a:off x="8802000" y="576000"/>
            <a:ext cx="216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4" name="Rectangle 193" hidden="1">
            <a:extLst>
              <a:ext uri="{FF2B5EF4-FFF2-40B4-BE49-F238E27FC236}">
                <a16:creationId xmlns:a16="http://schemas.microsoft.com/office/drawing/2014/main" id="{F3343330-6517-4CEB-AA7A-C1A1BB6F6B52}"/>
              </a:ext>
            </a:extLst>
          </p:cNvPr>
          <p:cNvSpPr/>
          <p:nvPr userDrawn="1">
            <p:custDataLst>
              <p:tags r:id="rId29"/>
            </p:custDataLst>
          </p:nvPr>
        </p:nvSpPr>
        <p:spPr>
          <a:xfrm>
            <a:off x="6204000" y="576000"/>
            <a:ext cx="2598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5" name="Rectangle 194" hidden="1">
            <a:extLst>
              <a:ext uri="{FF2B5EF4-FFF2-40B4-BE49-F238E27FC236}">
                <a16:creationId xmlns:a16="http://schemas.microsoft.com/office/drawing/2014/main" id="{93A5BF5D-B35A-4559-9FFC-0BB95D5EB822}"/>
              </a:ext>
            </a:extLst>
          </p:cNvPr>
          <p:cNvSpPr/>
          <p:nvPr userDrawn="1">
            <p:custDataLst>
              <p:tags r:id="rId30"/>
            </p:custDataLst>
          </p:nvPr>
        </p:nvSpPr>
        <p:spPr>
          <a:xfrm>
            <a:off x="576000" y="1347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6" name="Rectangle 195" hidden="1">
            <a:extLst>
              <a:ext uri="{FF2B5EF4-FFF2-40B4-BE49-F238E27FC236}">
                <a16:creationId xmlns:a16="http://schemas.microsoft.com/office/drawing/2014/main" id="{FB24D922-727B-41B4-AD2D-FE1C9872BBFE}"/>
              </a:ext>
            </a:extLst>
          </p:cNvPr>
          <p:cNvSpPr/>
          <p:nvPr userDrawn="1">
            <p:custDataLst>
              <p:tags r:id="rId31"/>
            </p:custDataLst>
          </p:nvPr>
        </p:nvSpPr>
        <p:spPr>
          <a:xfrm>
            <a:off x="576000" y="1563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7" name="Rectangle 196" hidden="1">
            <a:extLst>
              <a:ext uri="{FF2B5EF4-FFF2-40B4-BE49-F238E27FC236}">
                <a16:creationId xmlns:a16="http://schemas.microsoft.com/office/drawing/2014/main" id="{4EE4879A-782F-45E8-9519-F7EF6C44B6DE}"/>
              </a:ext>
            </a:extLst>
          </p:cNvPr>
          <p:cNvSpPr/>
          <p:nvPr userDrawn="1">
            <p:custDataLst>
              <p:tags r:id="rId32"/>
            </p:custDataLst>
          </p:nvPr>
        </p:nvSpPr>
        <p:spPr>
          <a:xfrm>
            <a:off x="576000" y="2334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8" name="Rectangle 197" hidden="1">
            <a:extLst>
              <a:ext uri="{FF2B5EF4-FFF2-40B4-BE49-F238E27FC236}">
                <a16:creationId xmlns:a16="http://schemas.microsoft.com/office/drawing/2014/main" id="{8CF34157-BE17-4386-A5B5-BA7A4D2CBEB3}"/>
              </a:ext>
            </a:extLst>
          </p:cNvPr>
          <p:cNvSpPr/>
          <p:nvPr userDrawn="1">
            <p:custDataLst>
              <p:tags r:id="rId33"/>
            </p:custDataLst>
          </p:nvPr>
        </p:nvSpPr>
        <p:spPr>
          <a:xfrm>
            <a:off x="576000" y="2550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99" name="Rectangle 198" hidden="1">
            <a:extLst>
              <a:ext uri="{FF2B5EF4-FFF2-40B4-BE49-F238E27FC236}">
                <a16:creationId xmlns:a16="http://schemas.microsoft.com/office/drawing/2014/main" id="{71B3829F-B2F5-4262-A399-3489323AAD99}"/>
              </a:ext>
            </a:extLst>
          </p:cNvPr>
          <p:cNvSpPr/>
          <p:nvPr userDrawn="1">
            <p:custDataLst>
              <p:tags r:id="rId34"/>
            </p:custDataLst>
          </p:nvPr>
        </p:nvSpPr>
        <p:spPr>
          <a:xfrm>
            <a:off x="576000" y="3321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0" name="Rectangle 199" hidden="1">
            <a:extLst>
              <a:ext uri="{FF2B5EF4-FFF2-40B4-BE49-F238E27FC236}">
                <a16:creationId xmlns:a16="http://schemas.microsoft.com/office/drawing/2014/main" id="{2F6FD06D-DF7F-4ED2-9C69-ADBAC56B718E}"/>
              </a:ext>
            </a:extLst>
          </p:cNvPr>
          <p:cNvSpPr/>
          <p:nvPr userDrawn="1">
            <p:custDataLst>
              <p:tags r:id="rId35"/>
            </p:custDataLst>
          </p:nvPr>
        </p:nvSpPr>
        <p:spPr>
          <a:xfrm>
            <a:off x="576000" y="3537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1" name="Rectangle 200" hidden="1">
            <a:extLst>
              <a:ext uri="{FF2B5EF4-FFF2-40B4-BE49-F238E27FC236}">
                <a16:creationId xmlns:a16="http://schemas.microsoft.com/office/drawing/2014/main" id="{98A99428-DC3F-4F30-ACC4-488DB4A830C5}"/>
              </a:ext>
            </a:extLst>
          </p:cNvPr>
          <p:cNvSpPr/>
          <p:nvPr userDrawn="1">
            <p:custDataLst>
              <p:tags r:id="rId36"/>
            </p:custDataLst>
          </p:nvPr>
        </p:nvSpPr>
        <p:spPr>
          <a:xfrm>
            <a:off x="576000" y="4308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2" name="Rectangle 201" hidden="1">
            <a:extLst>
              <a:ext uri="{FF2B5EF4-FFF2-40B4-BE49-F238E27FC236}">
                <a16:creationId xmlns:a16="http://schemas.microsoft.com/office/drawing/2014/main" id="{88E007C7-DE71-4472-9635-F8A4F6650647}"/>
              </a:ext>
            </a:extLst>
          </p:cNvPr>
          <p:cNvSpPr/>
          <p:nvPr userDrawn="1">
            <p:custDataLst>
              <p:tags r:id="rId37"/>
            </p:custDataLst>
          </p:nvPr>
        </p:nvSpPr>
        <p:spPr>
          <a:xfrm>
            <a:off x="576000" y="4524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3" name="Rectangle 202" hidden="1">
            <a:extLst>
              <a:ext uri="{FF2B5EF4-FFF2-40B4-BE49-F238E27FC236}">
                <a16:creationId xmlns:a16="http://schemas.microsoft.com/office/drawing/2014/main" id="{46A6798A-0F7A-4FE8-A60A-2AE7F293B58C}"/>
              </a:ext>
            </a:extLst>
          </p:cNvPr>
          <p:cNvSpPr/>
          <p:nvPr userDrawn="1">
            <p:custDataLst>
              <p:tags r:id="rId38"/>
            </p:custDataLst>
          </p:nvPr>
        </p:nvSpPr>
        <p:spPr>
          <a:xfrm>
            <a:off x="576000" y="5295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4" name="Rectangle 203" hidden="1">
            <a:extLst>
              <a:ext uri="{FF2B5EF4-FFF2-40B4-BE49-F238E27FC236}">
                <a16:creationId xmlns:a16="http://schemas.microsoft.com/office/drawing/2014/main" id="{8FB73C08-4F17-4E03-A0F5-E2A93F1AE374}"/>
              </a:ext>
            </a:extLst>
          </p:cNvPr>
          <p:cNvSpPr/>
          <p:nvPr userDrawn="1">
            <p:custDataLst>
              <p:tags r:id="rId39"/>
            </p:custDataLst>
          </p:nvPr>
        </p:nvSpPr>
        <p:spPr>
          <a:xfrm>
            <a:off x="576000" y="5511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5" name="Rectangle 204" hidden="1">
            <a:extLst>
              <a:ext uri="{FF2B5EF4-FFF2-40B4-BE49-F238E27FC236}">
                <a16:creationId xmlns:a16="http://schemas.microsoft.com/office/drawing/2014/main" id="{D1D638B4-73B6-400D-87C6-D65AD8483CC4}"/>
              </a:ext>
            </a:extLst>
          </p:cNvPr>
          <p:cNvSpPr/>
          <p:nvPr userDrawn="1">
            <p:custDataLst>
              <p:tags r:id="rId40"/>
            </p:custDataLst>
          </p:nvPr>
        </p:nvSpPr>
        <p:spPr>
          <a:xfrm>
            <a:off x="576000" y="576000"/>
            <a:ext cx="2598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6" name="Rectangle 205" hidden="1">
            <a:extLst>
              <a:ext uri="{FF2B5EF4-FFF2-40B4-BE49-F238E27FC236}">
                <a16:creationId xmlns:a16="http://schemas.microsoft.com/office/drawing/2014/main" id="{C2F076DE-73DC-4784-B4F8-D61A072910BD}"/>
              </a:ext>
            </a:extLst>
          </p:cNvPr>
          <p:cNvSpPr/>
          <p:nvPr userDrawn="1">
            <p:custDataLst>
              <p:tags r:id="rId41"/>
            </p:custDataLst>
          </p:nvPr>
        </p:nvSpPr>
        <p:spPr>
          <a:xfrm>
            <a:off x="3390000" y="576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7" name="Rectangle 206" hidden="1">
            <a:extLst>
              <a:ext uri="{FF2B5EF4-FFF2-40B4-BE49-F238E27FC236}">
                <a16:creationId xmlns:a16="http://schemas.microsoft.com/office/drawing/2014/main" id="{71D1C57F-C336-4290-B188-BAAED3B0873E}"/>
              </a:ext>
            </a:extLst>
          </p:cNvPr>
          <p:cNvSpPr/>
          <p:nvPr userDrawn="1">
            <p:custDataLst>
              <p:tags r:id="rId42"/>
            </p:custDataLst>
          </p:nvPr>
        </p:nvSpPr>
        <p:spPr>
          <a:xfrm>
            <a:off x="3390000" y="1563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8" name="Rectangle 207" hidden="1">
            <a:extLst>
              <a:ext uri="{FF2B5EF4-FFF2-40B4-BE49-F238E27FC236}">
                <a16:creationId xmlns:a16="http://schemas.microsoft.com/office/drawing/2014/main" id="{4A2B1FD5-BA9F-4AFA-A1D2-548767B364BC}"/>
              </a:ext>
            </a:extLst>
          </p:cNvPr>
          <p:cNvSpPr/>
          <p:nvPr userDrawn="1">
            <p:custDataLst>
              <p:tags r:id="rId43"/>
            </p:custDataLst>
          </p:nvPr>
        </p:nvSpPr>
        <p:spPr>
          <a:xfrm>
            <a:off x="3390000" y="2550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09" name="Rectangle 208" hidden="1">
            <a:extLst>
              <a:ext uri="{FF2B5EF4-FFF2-40B4-BE49-F238E27FC236}">
                <a16:creationId xmlns:a16="http://schemas.microsoft.com/office/drawing/2014/main" id="{8B14D9EE-9200-438F-BA92-5D44B7FDF855}"/>
              </a:ext>
            </a:extLst>
          </p:cNvPr>
          <p:cNvSpPr/>
          <p:nvPr userDrawn="1">
            <p:custDataLst>
              <p:tags r:id="rId44"/>
            </p:custDataLst>
          </p:nvPr>
        </p:nvSpPr>
        <p:spPr>
          <a:xfrm>
            <a:off x="3390000" y="3537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0" name="Rectangle 209" hidden="1">
            <a:extLst>
              <a:ext uri="{FF2B5EF4-FFF2-40B4-BE49-F238E27FC236}">
                <a16:creationId xmlns:a16="http://schemas.microsoft.com/office/drawing/2014/main" id="{67523D0C-BB7F-46B8-B0D9-8597E068A805}"/>
              </a:ext>
            </a:extLst>
          </p:cNvPr>
          <p:cNvSpPr/>
          <p:nvPr userDrawn="1">
            <p:custDataLst>
              <p:tags r:id="rId45"/>
            </p:custDataLst>
          </p:nvPr>
        </p:nvSpPr>
        <p:spPr>
          <a:xfrm>
            <a:off x="3390000" y="4524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1" name="Rectangle 210" hidden="1">
            <a:extLst>
              <a:ext uri="{FF2B5EF4-FFF2-40B4-BE49-F238E27FC236}">
                <a16:creationId xmlns:a16="http://schemas.microsoft.com/office/drawing/2014/main" id="{62E660BD-4830-4F8E-99D9-E68AA7D95714}"/>
              </a:ext>
            </a:extLst>
          </p:cNvPr>
          <p:cNvSpPr/>
          <p:nvPr userDrawn="1">
            <p:custDataLst>
              <p:tags r:id="rId46"/>
            </p:custDataLst>
          </p:nvPr>
        </p:nvSpPr>
        <p:spPr>
          <a:xfrm>
            <a:off x="3390000" y="5511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2" name="Rectangle 211" hidden="1">
            <a:extLst>
              <a:ext uri="{FF2B5EF4-FFF2-40B4-BE49-F238E27FC236}">
                <a16:creationId xmlns:a16="http://schemas.microsoft.com/office/drawing/2014/main" id="{935FB840-06F2-44A3-92F3-EA753AF5243D}"/>
              </a:ext>
            </a:extLst>
          </p:cNvPr>
          <p:cNvSpPr/>
          <p:nvPr userDrawn="1">
            <p:custDataLst>
              <p:tags r:id="rId47"/>
            </p:custDataLst>
          </p:nvPr>
        </p:nvSpPr>
        <p:spPr>
          <a:xfrm>
            <a:off x="3390000" y="576000"/>
            <a:ext cx="2598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3" name="Rectangle 212" hidden="1">
            <a:extLst>
              <a:ext uri="{FF2B5EF4-FFF2-40B4-BE49-F238E27FC236}">
                <a16:creationId xmlns:a16="http://schemas.microsoft.com/office/drawing/2014/main" id="{AE9820ED-FC6B-47AA-97E7-7F71BB33B90F}"/>
              </a:ext>
            </a:extLst>
          </p:cNvPr>
          <p:cNvSpPr/>
          <p:nvPr userDrawn="1">
            <p:custDataLst>
              <p:tags r:id="rId48"/>
            </p:custDataLst>
          </p:nvPr>
        </p:nvSpPr>
        <p:spPr>
          <a:xfrm>
            <a:off x="6204000" y="576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4" name="Rectangle 213" hidden="1">
            <a:extLst>
              <a:ext uri="{FF2B5EF4-FFF2-40B4-BE49-F238E27FC236}">
                <a16:creationId xmlns:a16="http://schemas.microsoft.com/office/drawing/2014/main" id="{6A67879A-25CA-4B71-8414-94D2992C72E6}"/>
              </a:ext>
            </a:extLst>
          </p:cNvPr>
          <p:cNvSpPr/>
          <p:nvPr userDrawn="1">
            <p:custDataLst>
              <p:tags r:id="rId49"/>
            </p:custDataLst>
          </p:nvPr>
        </p:nvSpPr>
        <p:spPr>
          <a:xfrm>
            <a:off x="6204000" y="1563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5" name="Rectangle 214" hidden="1">
            <a:extLst>
              <a:ext uri="{FF2B5EF4-FFF2-40B4-BE49-F238E27FC236}">
                <a16:creationId xmlns:a16="http://schemas.microsoft.com/office/drawing/2014/main" id="{2B62D9F7-B54E-4916-8A55-E4DAB3CF3151}"/>
              </a:ext>
            </a:extLst>
          </p:cNvPr>
          <p:cNvSpPr/>
          <p:nvPr userDrawn="1">
            <p:custDataLst>
              <p:tags r:id="rId50"/>
            </p:custDataLst>
          </p:nvPr>
        </p:nvSpPr>
        <p:spPr>
          <a:xfrm>
            <a:off x="6204000" y="2550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6" name="Rectangle 215" hidden="1">
            <a:extLst>
              <a:ext uri="{FF2B5EF4-FFF2-40B4-BE49-F238E27FC236}">
                <a16:creationId xmlns:a16="http://schemas.microsoft.com/office/drawing/2014/main" id="{15E02F3A-AED4-40DA-84AA-7F488DBF1EFC}"/>
              </a:ext>
            </a:extLst>
          </p:cNvPr>
          <p:cNvSpPr/>
          <p:nvPr userDrawn="1">
            <p:custDataLst>
              <p:tags r:id="rId51"/>
            </p:custDataLst>
          </p:nvPr>
        </p:nvSpPr>
        <p:spPr>
          <a:xfrm>
            <a:off x="6204000" y="3537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7" name="Rectangle 216" hidden="1">
            <a:extLst>
              <a:ext uri="{FF2B5EF4-FFF2-40B4-BE49-F238E27FC236}">
                <a16:creationId xmlns:a16="http://schemas.microsoft.com/office/drawing/2014/main" id="{C539D10D-3DDA-42BC-892C-24555F121A56}"/>
              </a:ext>
            </a:extLst>
          </p:cNvPr>
          <p:cNvSpPr/>
          <p:nvPr userDrawn="1">
            <p:custDataLst>
              <p:tags r:id="rId52"/>
            </p:custDataLst>
          </p:nvPr>
        </p:nvSpPr>
        <p:spPr>
          <a:xfrm>
            <a:off x="6204000" y="4524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8" name="Rectangle 217" hidden="1">
            <a:extLst>
              <a:ext uri="{FF2B5EF4-FFF2-40B4-BE49-F238E27FC236}">
                <a16:creationId xmlns:a16="http://schemas.microsoft.com/office/drawing/2014/main" id="{36C8D063-3B6B-4476-8727-D15FEE9D1F44}"/>
              </a:ext>
            </a:extLst>
          </p:cNvPr>
          <p:cNvSpPr/>
          <p:nvPr userDrawn="1">
            <p:custDataLst>
              <p:tags r:id="rId53"/>
            </p:custDataLst>
          </p:nvPr>
        </p:nvSpPr>
        <p:spPr>
          <a:xfrm>
            <a:off x="6204000" y="5511000"/>
            <a:ext cx="2598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19" name="Rectangle 218" hidden="1">
            <a:extLst>
              <a:ext uri="{FF2B5EF4-FFF2-40B4-BE49-F238E27FC236}">
                <a16:creationId xmlns:a16="http://schemas.microsoft.com/office/drawing/2014/main" id="{3A26DBDA-CC72-4FD3-A61E-9B941F2CAEDF}"/>
              </a:ext>
            </a:extLst>
          </p:cNvPr>
          <p:cNvSpPr/>
          <p:nvPr userDrawn="1">
            <p:custDataLst>
              <p:tags r:id="rId54"/>
            </p:custDataLst>
          </p:nvPr>
        </p:nvSpPr>
        <p:spPr>
          <a:xfrm>
            <a:off x="6204000" y="576000"/>
            <a:ext cx="2598000"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0" name="Rectangle 219" hidden="1">
            <a:extLst>
              <a:ext uri="{FF2B5EF4-FFF2-40B4-BE49-F238E27FC236}">
                <a16:creationId xmlns:a16="http://schemas.microsoft.com/office/drawing/2014/main" id="{9BA8D494-C3FB-4497-AB01-6AEDC59C777C}"/>
              </a:ext>
            </a:extLst>
          </p:cNvPr>
          <p:cNvSpPr/>
          <p:nvPr userDrawn="1">
            <p:custDataLst>
              <p:tags r:id="rId55"/>
            </p:custDataLst>
          </p:nvPr>
        </p:nvSpPr>
        <p:spPr>
          <a:xfrm>
            <a:off x="9018000" y="576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1" name="Rectangle 220" hidden="1">
            <a:extLst>
              <a:ext uri="{FF2B5EF4-FFF2-40B4-BE49-F238E27FC236}">
                <a16:creationId xmlns:a16="http://schemas.microsoft.com/office/drawing/2014/main" id="{36C2855C-7453-4CCC-B9D9-52F7B48DF26D}"/>
              </a:ext>
            </a:extLst>
          </p:cNvPr>
          <p:cNvSpPr/>
          <p:nvPr userDrawn="1">
            <p:custDataLst>
              <p:tags r:id="rId56"/>
            </p:custDataLst>
          </p:nvPr>
        </p:nvSpPr>
        <p:spPr>
          <a:xfrm>
            <a:off x="9018000" y="1563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2" name="Rectangle 221" hidden="1">
            <a:extLst>
              <a:ext uri="{FF2B5EF4-FFF2-40B4-BE49-F238E27FC236}">
                <a16:creationId xmlns:a16="http://schemas.microsoft.com/office/drawing/2014/main" id="{ED1E3CCA-46BC-45C3-8522-4B3BD727915E}"/>
              </a:ext>
            </a:extLst>
          </p:cNvPr>
          <p:cNvSpPr/>
          <p:nvPr userDrawn="1">
            <p:custDataLst>
              <p:tags r:id="rId57"/>
            </p:custDataLst>
          </p:nvPr>
        </p:nvSpPr>
        <p:spPr>
          <a:xfrm>
            <a:off x="9018000" y="2550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3" name="Rectangle 222" hidden="1">
            <a:extLst>
              <a:ext uri="{FF2B5EF4-FFF2-40B4-BE49-F238E27FC236}">
                <a16:creationId xmlns:a16="http://schemas.microsoft.com/office/drawing/2014/main" id="{80204893-DEB3-411F-8958-0281F1495B8D}"/>
              </a:ext>
            </a:extLst>
          </p:cNvPr>
          <p:cNvSpPr/>
          <p:nvPr userDrawn="1">
            <p:custDataLst>
              <p:tags r:id="rId58"/>
            </p:custDataLst>
          </p:nvPr>
        </p:nvSpPr>
        <p:spPr>
          <a:xfrm>
            <a:off x="9018000" y="3537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4" name="Rectangle 223" hidden="1">
            <a:extLst>
              <a:ext uri="{FF2B5EF4-FFF2-40B4-BE49-F238E27FC236}">
                <a16:creationId xmlns:a16="http://schemas.microsoft.com/office/drawing/2014/main" id="{EEE670F4-E97A-4172-A94C-34960461F31B}"/>
              </a:ext>
            </a:extLst>
          </p:cNvPr>
          <p:cNvSpPr/>
          <p:nvPr userDrawn="1">
            <p:custDataLst>
              <p:tags r:id="rId59"/>
            </p:custDataLst>
          </p:nvPr>
        </p:nvSpPr>
        <p:spPr>
          <a:xfrm>
            <a:off x="9018000" y="4524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5" name="Rectangle 224" hidden="1">
            <a:extLst>
              <a:ext uri="{FF2B5EF4-FFF2-40B4-BE49-F238E27FC236}">
                <a16:creationId xmlns:a16="http://schemas.microsoft.com/office/drawing/2014/main" id="{AC47BE70-731A-4BAC-83CD-53686974F707}"/>
              </a:ext>
            </a:extLst>
          </p:cNvPr>
          <p:cNvSpPr/>
          <p:nvPr userDrawn="1">
            <p:custDataLst>
              <p:tags r:id="rId60"/>
            </p:custDataLst>
          </p:nvPr>
        </p:nvSpPr>
        <p:spPr>
          <a:xfrm>
            <a:off x="9018000" y="5511000"/>
            <a:ext cx="2597999"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6" name="Rectangle 225" hidden="1">
            <a:extLst>
              <a:ext uri="{FF2B5EF4-FFF2-40B4-BE49-F238E27FC236}">
                <a16:creationId xmlns:a16="http://schemas.microsoft.com/office/drawing/2014/main" id="{5E5ECFCA-62ED-4AE2-B272-29CD54AC4F85}"/>
              </a:ext>
            </a:extLst>
          </p:cNvPr>
          <p:cNvSpPr/>
          <p:nvPr userDrawn="1">
            <p:custDataLst>
              <p:tags r:id="rId61"/>
            </p:custDataLst>
          </p:nvPr>
        </p:nvSpPr>
        <p:spPr>
          <a:xfrm>
            <a:off x="9018000" y="576000"/>
            <a:ext cx="2597999" cy="570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7" name="Rectangle 226" hidden="1">
            <a:extLst>
              <a:ext uri="{FF2B5EF4-FFF2-40B4-BE49-F238E27FC236}">
                <a16:creationId xmlns:a16="http://schemas.microsoft.com/office/drawing/2014/main" id="{3B8DB24A-0116-43DE-AA04-ADA63479C84C}"/>
              </a:ext>
            </a:extLst>
          </p:cNvPr>
          <p:cNvSpPr/>
          <p:nvPr userDrawn="1">
            <p:custDataLst>
              <p:tags r:id="rId62"/>
            </p:custDataLst>
          </p:nvPr>
        </p:nvSpPr>
        <p:spPr>
          <a:xfrm>
            <a:off x="3390000" y="1347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8" name="Rectangle 227" hidden="1">
            <a:extLst>
              <a:ext uri="{FF2B5EF4-FFF2-40B4-BE49-F238E27FC236}">
                <a16:creationId xmlns:a16="http://schemas.microsoft.com/office/drawing/2014/main" id="{64DD5F99-39D2-4C93-A196-4977E8C9F9CC}"/>
              </a:ext>
            </a:extLst>
          </p:cNvPr>
          <p:cNvSpPr/>
          <p:nvPr userDrawn="1">
            <p:custDataLst>
              <p:tags r:id="rId63"/>
            </p:custDataLst>
          </p:nvPr>
        </p:nvSpPr>
        <p:spPr>
          <a:xfrm>
            <a:off x="3390000" y="2334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29" name="Rectangle 228" hidden="1">
            <a:extLst>
              <a:ext uri="{FF2B5EF4-FFF2-40B4-BE49-F238E27FC236}">
                <a16:creationId xmlns:a16="http://schemas.microsoft.com/office/drawing/2014/main" id="{988122C8-BD34-4842-8FE6-61005B0F4775}"/>
              </a:ext>
            </a:extLst>
          </p:cNvPr>
          <p:cNvSpPr/>
          <p:nvPr userDrawn="1">
            <p:custDataLst>
              <p:tags r:id="rId64"/>
            </p:custDataLst>
          </p:nvPr>
        </p:nvSpPr>
        <p:spPr>
          <a:xfrm>
            <a:off x="3390000" y="3321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0" name="Rectangle 229" hidden="1">
            <a:extLst>
              <a:ext uri="{FF2B5EF4-FFF2-40B4-BE49-F238E27FC236}">
                <a16:creationId xmlns:a16="http://schemas.microsoft.com/office/drawing/2014/main" id="{28635B65-C385-40AF-91F1-5E9B6CA1ABDB}"/>
              </a:ext>
            </a:extLst>
          </p:cNvPr>
          <p:cNvSpPr/>
          <p:nvPr userDrawn="1">
            <p:custDataLst>
              <p:tags r:id="rId65"/>
            </p:custDataLst>
          </p:nvPr>
        </p:nvSpPr>
        <p:spPr>
          <a:xfrm>
            <a:off x="3390000" y="4308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1" name="Rectangle 230" hidden="1">
            <a:extLst>
              <a:ext uri="{FF2B5EF4-FFF2-40B4-BE49-F238E27FC236}">
                <a16:creationId xmlns:a16="http://schemas.microsoft.com/office/drawing/2014/main" id="{B28C5DF6-F2F2-4CD4-9D59-B000AD5B0376}"/>
              </a:ext>
            </a:extLst>
          </p:cNvPr>
          <p:cNvSpPr/>
          <p:nvPr userDrawn="1">
            <p:custDataLst>
              <p:tags r:id="rId66"/>
            </p:custDataLst>
          </p:nvPr>
        </p:nvSpPr>
        <p:spPr>
          <a:xfrm>
            <a:off x="3390000" y="5295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2" name="Rectangle 231" hidden="1">
            <a:extLst>
              <a:ext uri="{FF2B5EF4-FFF2-40B4-BE49-F238E27FC236}">
                <a16:creationId xmlns:a16="http://schemas.microsoft.com/office/drawing/2014/main" id="{3225716C-714D-4E74-B363-A306F2A467A0}"/>
              </a:ext>
            </a:extLst>
          </p:cNvPr>
          <p:cNvSpPr/>
          <p:nvPr userDrawn="1">
            <p:custDataLst>
              <p:tags r:id="rId67"/>
            </p:custDataLst>
          </p:nvPr>
        </p:nvSpPr>
        <p:spPr>
          <a:xfrm>
            <a:off x="6204000" y="1347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3" name="Rectangle 232" hidden="1">
            <a:extLst>
              <a:ext uri="{FF2B5EF4-FFF2-40B4-BE49-F238E27FC236}">
                <a16:creationId xmlns:a16="http://schemas.microsoft.com/office/drawing/2014/main" id="{956515AC-2785-4E5D-A5EF-57C9E20BBF67}"/>
              </a:ext>
            </a:extLst>
          </p:cNvPr>
          <p:cNvSpPr/>
          <p:nvPr userDrawn="1">
            <p:custDataLst>
              <p:tags r:id="rId68"/>
            </p:custDataLst>
          </p:nvPr>
        </p:nvSpPr>
        <p:spPr>
          <a:xfrm>
            <a:off x="6204000" y="2334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4" name="Rectangle 233" hidden="1">
            <a:extLst>
              <a:ext uri="{FF2B5EF4-FFF2-40B4-BE49-F238E27FC236}">
                <a16:creationId xmlns:a16="http://schemas.microsoft.com/office/drawing/2014/main" id="{6BD06AAD-46FD-4B37-9A58-7893D9480D10}"/>
              </a:ext>
            </a:extLst>
          </p:cNvPr>
          <p:cNvSpPr/>
          <p:nvPr userDrawn="1">
            <p:custDataLst>
              <p:tags r:id="rId69"/>
            </p:custDataLst>
          </p:nvPr>
        </p:nvSpPr>
        <p:spPr>
          <a:xfrm>
            <a:off x="6204000" y="3321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5" name="Rectangle 234" hidden="1">
            <a:extLst>
              <a:ext uri="{FF2B5EF4-FFF2-40B4-BE49-F238E27FC236}">
                <a16:creationId xmlns:a16="http://schemas.microsoft.com/office/drawing/2014/main" id="{CC1F92F1-97C8-491C-8FFB-B7DB64F67390}"/>
              </a:ext>
            </a:extLst>
          </p:cNvPr>
          <p:cNvSpPr/>
          <p:nvPr userDrawn="1">
            <p:custDataLst>
              <p:tags r:id="rId70"/>
            </p:custDataLst>
          </p:nvPr>
        </p:nvSpPr>
        <p:spPr>
          <a:xfrm>
            <a:off x="6204000" y="4308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6" name="Rectangle 235" hidden="1">
            <a:extLst>
              <a:ext uri="{FF2B5EF4-FFF2-40B4-BE49-F238E27FC236}">
                <a16:creationId xmlns:a16="http://schemas.microsoft.com/office/drawing/2014/main" id="{2FC8C0F1-0F9E-4445-8615-1A6F6696E9F8}"/>
              </a:ext>
            </a:extLst>
          </p:cNvPr>
          <p:cNvSpPr/>
          <p:nvPr userDrawn="1">
            <p:custDataLst>
              <p:tags r:id="rId71"/>
            </p:custDataLst>
          </p:nvPr>
        </p:nvSpPr>
        <p:spPr>
          <a:xfrm>
            <a:off x="6204000" y="5295000"/>
            <a:ext cx="2598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7" name="Rectangle 236" hidden="1">
            <a:extLst>
              <a:ext uri="{FF2B5EF4-FFF2-40B4-BE49-F238E27FC236}">
                <a16:creationId xmlns:a16="http://schemas.microsoft.com/office/drawing/2014/main" id="{3414B1D5-3EB9-44FC-83A1-2AE97E7FDE41}"/>
              </a:ext>
            </a:extLst>
          </p:cNvPr>
          <p:cNvSpPr/>
          <p:nvPr userDrawn="1">
            <p:custDataLst>
              <p:tags r:id="rId72"/>
            </p:custDataLst>
          </p:nvPr>
        </p:nvSpPr>
        <p:spPr>
          <a:xfrm>
            <a:off x="9018000" y="1347000"/>
            <a:ext cx="2597999"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8" name="Rectangle 237" hidden="1">
            <a:extLst>
              <a:ext uri="{FF2B5EF4-FFF2-40B4-BE49-F238E27FC236}">
                <a16:creationId xmlns:a16="http://schemas.microsoft.com/office/drawing/2014/main" id="{12515494-79DE-46B7-A7F4-AF45205C98D5}"/>
              </a:ext>
            </a:extLst>
          </p:cNvPr>
          <p:cNvSpPr/>
          <p:nvPr userDrawn="1">
            <p:custDataLst>
              <p:tags r:id="rId73"/>
            </p:custDataLst>
          </p:nvPr>
        </p:nvSpPr>
        <p:spPr>
          <a:xfrm>
            <a:off x="9018000" y="2334000"/>
            <a:ext cx="2597999"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39" name="Rectangle 238" hidden="1">
            <a:extLst>
              <a:ext uri="{FF2B5EF4-FFF2-40B4-BE49-F238E27FC236}">
                <a16:creationId xmlns:a16="http://schemas.microsoft.com/office/drawing/2014/main" id="{2B9C9C44-10E3-4FC8-8E9B-7E7E34410205}"/>
              </a:ext>
            </a:extLst>
          </p:cNvPr>
          <p:cNvSpPr/>
          <p:nvPr userDrawn="1">
            <p:custDataLst>
              <p:tags r:id="rId74"/>
            </p:custDataLst>
          </p:nvPr>
        </p:nvSpPr>
        <p:spPr>
          <a:xfrm>
            <a:off x="9018000" y="3321000"/>
            <a:ext cx="2597999"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0" name="Rectangle 239" hidden="1">
            <a:extLst>
              <a:ext uri="{FF2B5EF4-FFF2-40B4-BE49-F238E27FC236}">
                <a16:creationId xmlns:a16="http://schemas.microsoft.com/office/drawing/2014/main" id="{C476CF94-B848-4C55-8BD6-A08FACCA6F15}"/>
              </a:ext>
            </a:extLst>
          </p:cNvPr>
          <p:cNvSpPr/>
          <p:nvPr userDrawn="1">
            <p:custDataLst>
              <p:tags r:id="rId75"/>
            </p:custDataLst>
          </p:nvPr>
        </p:nvSpPr>
        <p:spPr>
          <a:xfrm>
            <a:off x="9018000" y="4308000"/>
            <a:ext cx="2597999"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1" name="Rectangle 240" hidden="1">
            <a:extLst>
              <a:ext uri="{FF2B5EF4-FFF2-40B4-BE49-F238E27FC236}">
                <a16:creationId xmlns:a16="http://schemas.microsoft.com/office/drawing/2014/main" id="{BCF52518-6397-4DD9-A1B2-2462AEBC8B56}"/>
              </a:ext>
            </a:extLst>
          </p:cNvPr>
          <p:cNvSpPr/>
          <p:nvPr userDrawn="1">
            <p:custDataLst>
              <p:tags r:id="rId76"/>
            </p:custDataLst>
          </p:nvPr>
        </p:nvSpPr>
        <p:spPr>
          <a:xfrm>
            <a:off x="9018000" y="5295000"/>
            <a:ext cx="2597999"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2" name="Rectangle 241" hidden="1">
            <a:extLst>
              <a:ext uri="{FF2B5EF4-FFF2-40B4-BE49-F238E27FC236}">
                <a16:creationId xmlns:a16="http://schemas.microsoft.com/office/drawing/2014/main" id="{5ABD4DDB-F49D-4ADD-81C9-92725B29257C}"/>
              </a:ext>
            </a:extLst>
          </p:cNvPr>
          <p:cNvSpPr/>
          <p:nvPr userDrawn="1">
            <p:custDataLst>
              <p:tags r:id="rId77"/>
            </p:custDataLst>
          </p:nvPr>
        </p:nvSpPr>
        <p:spPr>
          <a:xfrm>
            <a:off x="3174000" y="1563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3" name="Rectangle 242" hidden="1">
            <a:extLst>
              <a:ext uri="{FF2B5EF4-FFF2-40B4-BE49-F238E27FC236}">
                <a16:creationId xmlns:a16="http://schemas.microsoft.com/office/drawing/2014/main" id="{44862333-EAF8-44C3-9254-ACBFF84BE48C}"/>
              </a:ext>
            </a:extLst>
          </p:cNvPr>
          <p:cNvSpPr/>
          <p:nvPr userDrawn="1">
            <p:custDataLst>
              <p:tags r:id="rId78"/>
            </p:custDataLst>
          </p:nvPr>
        </p:nvSpPr>
        <p:spPr>
          <a:xfrm>
            <a:off x="3174000" y="2550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4" name="Rectangle 243" hidden="1">
            <a:extLst>
              <a:ext uri="{FF2B5EF4-FFF2-40B4-BE49-F238E27FC236}">
                <a16:creationId xmlns:a16="http://schemas.microsoft.com/office/drawing/2014/main" id="{DC77FCD8-1A4D-4C34-BC19-15FF73E80DCC}"/>
              </a:ext>
            </a:extLst>
          </p:cNvPr>
          <p:cNvSpPr/>
          <p:nvPr userDrawn="1">
            <p:custDataLst>
              <p:tags r:id="rId79"/>
            </p:custDataLst>
          </p:nvPr>
        </p:nvSpPr>
        <p:spPr>
          <a:xfrm>
            <a:off x="3174000" y="3537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5" name="Rectangle 244" hidden="1">
            <a:extLst>
              <a:ext uri="{FF2B5EF4-FFF2-40B4-BE49-F238E27FC236}">
                <a16:creationId xmlns:a16="http://schemas.microsoft.com/office/drawing/2014/main" id="{79464CD1-7576-4292-BA85-CFA1BF8703C9}"/>
              </a:ext>
            </a:extLst>
          </p:cNvPr>
          <p:cNvSpPr/>
          <p:nvPr userDrawn="1">
            <p:custDataLst>
              <p:tags r:id="rId80"/>
            </p:custDataLst>
          </p:nvPr>
        </p:nvSpPr>
        <p:spPr>
          <a:xfrm>
            <a:off x="3174000" y="4524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6" name="Rectangle 245" hidden="1">
            <a:extLst>
              <a:ext uri="{FF2B5EF4-FFF2-40B4-BE49-F238E27FC236}">
                <a16:creationId xmlns:a16="http://schemas.microsoft.com/office/drawing/2014/main" id="{6D91F9DB-C70E-4540-8C1E-268883F9070D}"/>
              </a:ext>
            </a:extLst>
          </p:cNvPr>
          <p:cNvSpPr/>
          <p:nvPr userDrawn="1">
            <p:custDataLst>
              <p:tags r:id="rId81"/>
            </p:custDataLst>
          </p:nvPr>
        </p:nvSpPr>
        <p:spPr>
          <a:xfrm>
            <a:off x="3174000" y="5511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7" name="Rectangle 246" hidden="1">
            <a:extLst>
              <a:ext uri="{FF2B5EF4-FFF2-40B4-BE49-F238E27FC236}">
                <a16:creationId xmlns:a16="http://schemas.microsoft.com/office/drawing/2014/main" id="{0F7D330A-584E-4A54-9E7C-C00624D43776}"/>
              </a:ext>
            </a:extLst>
          </p:cNvPr>
          <p:cNvSpPr/>
          <p:nvPr userDrawn="1">
            <p:custDataLst>
              <p:tags r:id="rId82"/>
            </p:custDataLst>
          </p:nvPr>
        </p:nvSpPr>
        <p:spPr>
          <a:xfrm>
            <a:off x="5988000" y="576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8" name="Rectangle 247" hidden="1">
            <a:extLst>
              <a:ext uri="{FF2B5EF4-FFF2-40B4-BE49-F238E27FC236}">
                <a16:creationId xmlns:a16="http://schemas.microsoft.com/office/drawing/2014/main" id="{1A4B84F3-B956-46F2-94DA-633B49A9E0B9}"/>
              </a:ext>
            </a:extLst>
          </p:cNvPr>
          <p:cNvSpPr/>
          <p:nvPr userDrawn="1">
            <p:custDataLst>
              <p:tags r:id="rId83"/>
            </p:custDataLst>
          </p:nvPr>
        </p:nvSpPr>
        <p:spPr>
          <a:xfrm>
            <a:off x="5988000" y="1563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49" name="Rectangle 248" hidden="1">
            <a:extLst>
              <a:ext uri="{FF2B5EF4-FFF2-40B4-BE49-F238E27FC236}">
                <a16:creationId xmlns:a16="http://schemas.microsoft.com/office/drawing/2014/main" id="{247BC84F-54BE-4B05-9054-045925DEE43D}"/>
              </a:ext>
            </a:extLst>
          </p:cNvPr>
          <p:cNvSpPr/>
          <p:nvPr userDrawn="1">
            <p:custDataLst>
              <p:tags r:id="rId84"/>
            </p:custDataLst>
          </p:nvPr>
        </p:nvSpPr>
        <p:spPr>
          <a:xfrm>
            <a:off x="5988000" y="2550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0" name="Rectangle 249" hidden="1">
            <a:extLst>
              <a:ext uri="{FF2B5EF4-FFF2-40B4-BE49-F238E27FC236}">
                <a16:creationId xmlns:a16="http://schemas.microsoft.com/office/drawing/2014/main" id="{E79EA7D3-EE61-49CD-8947-F134CABA226E}"/>
              </a:ext>
            </a:extLst>
          </p:cNvPr>
          <p:cNvSpPr/>
          <p:nvPr userDrawn="1">
            <p:custDataLst>
              <p:tags r:id="rId85"/>
            </p:custDataLst>
          </p:nvPr>
        </p:nvSpPr>
        <p:spPr>
          <a:xfrm>
            <a:off x="5988000" y="3537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1" name="Rectangle 250" hidden="1">
            <a:extLst>
              <a:ext uri="{FF2B5EF4-FFF2-40B4-BE49-F238E27FC236}">
                <a16:creationId xmlns:a16="http://schemas.microsoft.com/office/drawing/2014/main" id="{4147DBB2-4364-4865-B8BC-B1A99B138D90}"/>
              </a:ext>
            </a:extLst>
          </p:cNvPr>
          <p:cNvSpPr/>
          <p:nvPr userDrawn="1">
            <p:custDataLst>
              <p:tags r:id="rId86"/>
            </p:custDataLst>
          </p:nvPr>
        </p:nvSpPr>
        <p:spPr>
          <a:xfrm>
            <a:off x="5988000" y="4524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2" name="Rectangle 251" hidden="1">
            <a:extLst>
              <a:ext uri="{FF2B5EF4-FFF2-40B4-BE49-F238E27FC236}">
                <a16:creationId xmlns:a16="http://schemas.microsoft.com/office/drawing/2014/main" id="{70E1F6FE-560F-41E4-9477-025626E163CB}"/>
              </a:ext>
            </a:extLst>
          </p:cNvPr>
          <p:cNvSpPr/>
          <p:nvPr userDrawn="1">
            <p:custDataLst>
              <p:tags r:id="rId87"/>
            </p:custDataLst>
          </p:nvPr>
        </p:nvSpPr>
        <p:spPr>
          <a:xfrm>
            <a:off x="5988000" y="5511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3" name="Rectangle 252" hidden="1">
            <a:extLst>
              <a:ext uri="{FF2B5EF4-FFF2-40B4-BE49-F238E27FC236}">
                <a16:creationId xmlns:a16="http://schemas.microsoft.com/office/drawing/2014/main" id="{8B10DE21-CDD6-480E-AF05-A760665933AE}"/>
              </a:ext>
            </a:extLst>
          </p:cNvPr>
          <p:cNvSpPr/>
          <p:nvPr userDrawn="1">
            <p:custDataLst>
              <p:tags r:id="rId88"/>
            </p:custDataLst>
          </p:nvPr>
        </p:nvSpPr>
        <p:spPr>
          <a:xfrm>
            <a:off x="8802000" y="576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4" name="Rectangle 253" hidden="1">
            <a:extLst>
              <a:ext uri="{FF2B5EF4-FFF2-40B4-BE49-F238E27FC236}">
                <a16:creationId xmlns:a16="http://schemas.microsoft.com/office/drawing/2014/main" id="{7CE24BC3-9F65-462C-91B5-FDDC45DF6D4E}"/>
              </a:ext>
            </a:extLst>
          </p:cNvPr>
          <p:cNvSpPr/>
          <p:nvPr userDrawn="1">
            <p:custDataLst>
              <p:tags r:id="rId89"/>
            </p:custDataLst>
          </p:nvPr>
        </p:nvSpPr>
        <p:spPr>
          <a:xfrm>
            <a:off x="8802000" y="1563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5" name="Rectangle 254" hidden="1">
            <a:extLst>
              <a:ext uri="{FF2B5EF4-FFF2-40B4-BE49-F238E27FC236}">
                <a16:creationId xmlns:a16="http://schemas.microsoft.com/office/drawing/2014/main" id="{D8512E75-4CD7-4FB4-84EE-F76D37888A73}"/>
              </a:ext>
            </a:extLst>
          </p:cNvPr>
          <p:cNvSpPr/>
          <p:nvPr userDrawn="1">
            <p:custDataLst>
              <p:tags r:id="rId90"/>
            </p:custDataLst>
          </p:nvPr>
        </p:nvSpPr>
        <p:spPr>
          <a:xfrm>
            <a:off x="8802000" y="2550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6" name="Rectangle 255" hidden="1">
            <a:extLst>
              <a:ext uri="{FF2B5EF4-FFF2-40B4-BE49-F238E27FC236}">
                <a16:creationId xmlns:a16="http://schemas.microsoft.com/office/drawing/2014/main" id="{88D5A115-6AE1-4D41-998D-125B7B05A69F}"/>
              </a:ext>
            </a:extLst>
          </p:cNvPr>
          <p:cNvSpPr/>
          <p:nvPr userDrawn="1">
            <p:custDataLst>
              <p:tags r:id="rId91"/>
            </p:custDataLst>
          </p:nvPr>
        </p:nvSpPr>
        <p:spPr>
          <a:xfrm>
            <a:off x="8802000" y="3537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7" name="Rectangle 256" hidden="1">
            <a:extLst>
              <a:ext uri="{FF2B5EF4-FFF2-40B4-BE49-F238E27FC236}">
                <a16:creationId xmlns:a16="http://schemas.microsoft.com/office/drawing/2014/main" id="{69B7D924-EF67-45CB-BC25-65424DC4B576}"/>
              </a:ext>
            </a:extLst>
          </p:cNvPr>
          <p:cNvSpPr/>
          <p:nvPr userDrawn="1">
            <p:custDataLst>
              <p:tags r:id="rId92"/>
            </p:custDataLst>
          </p:nvPr>
        </p:nvSpPr>
        <p:spPr>
          <a:xfrm>
            <a:off x="8802000" y="4524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8" name="Rectangle 257" hidden="1">
            <a:extLst>
              <a:ext uri="{FF2B5EF4-FFF2-40B4-BE49-F238E27FC236}">
                <a16:creationId xmlns:a16="http://schemas.microsoft.com/office/drawing/2014/main" id="{F59FD80D-9CA0-4DAC-908F-3D347659C6B2}"/>
              </a:ext>
            </a:extLst>
          </p:cNvPr>
          <p:cNvSpPr/>
          <p:nvPr userDrawn="1">
            <p:custDataLst>
              <p:tags r:id="rId93"/>
            </p:custDataLst>
          </p:nvPr>
        </p:nvSpPr>
        <p:spPr>
          <a:xfrm>
            <a:off x="8802000" y="5511000"/>
            <a:ext cx="216000" cy="771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59" name="Rectangle 258" hidden="1">
            <a:extLst>
              <a:ext uri="{FF2B5EF4-FFF2-40B4-BE49-F238E27FC236}">
                <a16:creationId xmlns:a16="http://schemas.microsoft.com/office/drawing/2014/main" id="{5D3E71B5-E08F-4BA8-B3E6-10BFB26F647C}"/>
              </a:ext>
            </a:extLst>
          </p:cNvPr>
          <p:cNvSpPr/>
          <p:nvPr userDrawn="1">
            <p:custDataLst>
              <p:tags r:id="rId94"/>
            </p:custDataLst>
          </p:nvPr>
        </p:nvSpPr>
        <p:spPr>
          <a:xfrm>
            <a:off x="3174000" y="1347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0" name="Rectangle 259" hidden="1">
            <a:extLst>
              <a:ext uri="{FF2B5EF4-FFF2-40B4-BE49-F238E27FC236}">
                <a16:creationId xmlns:a16="http://schemas.microsoft.com/office/drawing/2014/main" id="{04E4BE8C-21D2-4826-A39C-CA613BFAC791}"/>
              </a:ext>
            </a:extLst>
          </p:cNvPr>
          <p:cNvSpPr/>
          <p:nvPr userDrawn="1">
            <p:custDataLst>
              <p:tags r:id="rId95"/>
            </p:custDataLst>
          </p:nvPr>
        </p:nvSpPr>
        <p:spPr>
          <a:xfrm>
            <a:off x="3174000" y="2334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1" name="Rectangle 260" hidden="1">
            <a:extLst>
              <a:ext uri="{FF2B5EF4-FFF2-40B4-BE49-F238E27FC236}">
                <a16:creationId xmlns:a16="http://schemas.microsoft.com/office/drawing/2014/main" id="{B72588EA-9F70-495C-894F-F958E928E7D0}"/>
              </a:ext>
            </a:extLst>
          </p:cNvPr>
          <p:cNvSpPr/>
          <p:nvPr userDrawn="1">
            <p:custDataLst>
              <p:tags r:id="rId96"/>
            </p:custDataLst>
          </p:nvPr>
        </p:nvSpPr>
        <p:spPr>
          <a:xfrm>
            <a:off x="3174000" y="3321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2" name="Rectangle 261" hidden="1">
            <a:extLst>
              <a:ext uri="{FF2B5EF4-FFF2-40B4-BE49-F238E27FC236}">
                <a16:creationId xmlns:a16="http://schemas.microsoft.com/office/drawing/2014/main" id="{3B5E3806-8517-4DB1-8A62-40E9C1713562}"/>
              </a:ext>
            </a:extLst>
          </p:cNvPr>
          <p:cNvSpPr/>
          <p:nvPr userDrawn="1">
            <p:custDataLst>
              <p:tags r:id="rId97"/>
            </p:custDataLst>
          </p:nvPr>
        </p:nvSpPr>
        <p:spPr>
          <a:xfrm>
            <a:off x="3174000" y="4308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3" name="Rectangle 262" hidden="1">
            <a:extLst>
              <a:ext uri="{FF2B5EF4-FFF2-40B4-BE49-F238E27FC236}">
                <a16:creationId xmlns:a16="http://schemas.microsoft.com/office/drawing/2014/main" id="{2844337D-1D87-4928-BD97-93CC484E9582}"/>
              </a:ext>
            </a:extLst>
          </p:cNvPr>
          <p:cNvSpPr/>
          <p:nvPr userDrawn="1">
            <p:custDataLst>
              <p:tags r:id="rId98"/>
            </p:custDataLst>
          </p:nvPr>
        </p:nvSpPr>
        <p:spPr>
          <a:xfrm>
            <a:off x="3174000" y="5295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4" name="Rectangle 263" hidden="1">
            <a:extLst>
              <a:ext uri="{FF2B5EF4-FFF2-40B4-BE49-F238E27FC236}">
                <a16:creationId xmlns:a16="http://schemas.microsoft.com/office/drawing/2014/main" id="{DA177370-3D1E-4C86-AA20-6CA5E8C137E5}"/>
              </a:ext>
            </a:extLst>
          </p:cNvPr>
          <p:cNvSpPr/>
          <p:nvPr userDrawn="1">
            <p:custDataLst>
              <p:tags r:id="rId99"/>
            </p:custDataLst>
          </p:nvPr>
        </p:nvSpPr>
        <p:spPr>
          <a:xfrm>
            <a:off x="5988000" y="1347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5" name="Rectangle 264" hidden="1">
            <a:extLst>
              <a:ext uri="{FF2B5EF4-FFF2-40B4-BE49-F238E27FC236}">
                <a16:creationId xmlns:a16="http://schemas.microsoft.com/office/drawing/2014/main" id="{A9F60CC4-BDCB-48A4-BF9D-A9FB621054CA}"/>
              </a:ext>
            </a:extLst>
          </p:cNvPr>
          <p:cNvSpPr/>
          <p:nvPr userDrawn="1">
            <p:custDataLst>
              <p:tags r:id="rId100"/>
            </p:custDataLst>
          </p:nvPr>
        </p:nvSpPr>
        <p:spPr>
          <a:xfrm>
            <a:off x="5988000" y="2334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6" name="Rectangle 265" hidden="1">
            <a:extLst>
              <a:ext uri="{FF2B5EF4-FFF2-40B4-BE49-F238E27FC236}">
                <a16:creationId xmlns:a16="http://schemas.microsoft.com/office/drawing/2014/main" id="{333EE08E-94FB-4B01-BFCF-93B0FCB9A99D}"/>
              </a:ext>
            </a:extLst>
          </p:cNvPr>
          <p:cNvSpPr/>
          <p:nvPr userDrawn="1">
            <p:custDataLst>
              <p:tags r:id="rId101"/>
            </p:custDataLst>
          </p:nvPr>
        </p:nvSpPr>
        <p:spPr>
          <a:xfrm>
            <a:off x="5988000" y="3321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7" name="Rectangle 266" hidden="1">
            <a:extLst>
              <a:ext uri="{FF2B5EF4-FFF2-40B4-BE49-F238E27FC236}">
                <a16:creationId xmlns:a16="http://schemas.microsoft.com/office/drawing/2014/main" id="{2E4E01FF-99F2-4BE2-B1A5-60402F6435F3}"/>
              </a:ext>
            </a:extLst>
          </p:cNvPr>
          <p:cNvSpPr/>
          <p:nvPr userDrawn="1">
            <p:custDataLst>
              <p:tags r:id="rId102"/>
            </p:custDataLst>
          </p:nvPr>
        </p:nvSpPr>
        <p:spPr>
          <a:xfrm>
            <a:off x="5988000" y="4308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8" name="Rectangle 267" hidden="1">
            <a:extLst>
              <a:ext uri="{FF2B5EF4-FFF2-40B4-BE49-F238E27FC236}">
                <a16:creationId xmlns:a16="http://schemas.microsoft.com/office/drawing/2014/main" id="{82660F21-A176-4FB1-A6A7-71E6EAC5E096}"/>
              </a:ext>
            </a:extLst>
          </p:cNvPr>
          <p:cNvSpPr/>
          <p:nvPr userDrawn="1">
            <p:custDataLst>
              <p:tags r:id="rId103"/>
            </p:custDataLst>
          </p:nvPr>
        </p:nvSpPr>
        <p:spPr>
          <a:xfrm>
            <a:off x="5988000" y="5295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69" name="Rectangle 268" hidden="1">
            <a:extLst>
              <a:ext uri="{FF2B5EF4-FFF2-40B4-BE49-F238E27FC236}">
                <a16:creationId xmlns:a16="http://schemas.microsoft.com/office/drawing/2014/main" id="{53DA72CC-223C-47C0-A13E-5851AF7F7169}"/>
              </a:ext>
            </a:extLst>
          </p:cNvPr>
          <p:cNvSpPr/>
          <p:nvPr userDrawn="1">
            <p:custDataLst>
              <p:tags r:id="rId104"/>
            </p:custDataLst>
          </p:nvPr>
        </p:nvSpPr>
        <p:spPr>
          <a:xfrm>
            <a:off x="8802000" y="1347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70" name="Rectangle 269" hidden="1">
            <a:extLst>
              <a:ext uri="{FF2B5EF4-FFF2-40B4-BE49-F238E27FC236}">
                <a16:creationId xmlns:a16="http://schemas.microsoft.com/office/drawing/2014/main" id="{125AD5E9-A609-4003-BA4D-520879442C3C}"/>
              </a:ext>
            </a:extLst>
          </p:cNvPr>
          <p:cNvSpPr/>
          <p:nvPr userDrawn="1">
            <p:custDataLst>
              <p:tags r:id="rId105"/>
            </p:custDataLst>
          </p:nvPr>
        </p:nvSpPr>
        <p:spPr>
          <a:xfrm>
            <a:off x="8802000" y="2334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71" name="Rectangle 270" hidden="1">
            <a:extLst>
              <a:ext uri="{FF2B5EF4-FFF2-40B4-BE49-F238E27FC236}">
                <a16:creationId xmlns:a16="http://schemas.microsoft.com/office/drawing/2014/main" id="{84FD46F3-9871-4F1C-80D4-666488693C32}"/>
              </a:ext>
            </a:extLst>
          </p:cNvPr>
          <p:cNvSpPr/>
          <p:nvPr userDrawn="1">
            <p:custDataLst>
              <p:tags r:id="rId106"/>
            </p:custDataLst>
          </p:nvPr>
        </p:nvSpPr>
        <p:spPr>
          <a:xfrm>
            <a:off x="8802000" y="3321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72" name="Rectangle 271" hidden="1">
            <a:extLst>
              <a:ext uri="{FF2B5EF4-FFF2-40B4-BE49-F238E27FC236}">
                <a16:creationId xmlns:a16="http://schemas.microsoft.com/office/drawing/2014/main" id="{4A33DA1D-41F7-47BD-85A7-DB37D492B002}"/>
              </a:ext>
            </a:extLst>
          </p:cNvPr>
          <p:cNvSpPr/>
          <p:nvPr userDrawn="1">
            <p:custDataLst>
              <p:tags r:id="rId107"/>
            </p:custDataLst>
          </p:nvPr>
        </p:nvSpPr>
        <p:spPr>
          <a:xfrm>
            <a:off x="8802000" y="4308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73" name="Rectangle 272" hidden="1">
            <a:extLst>
              <a:ext uri="{FF2B5EF4-FFF2-40B4-BE49-F238E27FC236}">
                <a16:creationId xmlns:a16="http://schemas.microsoft.com/office/drawing/2014/main" id="{87D2714B-7BF1-4F01-8B3D-4871FEAEAD23}"/>
              </a:ext>
            </a:extLst>
          </p:cNvPr>
          <p:cNvSpPr/>
          <p:nvPr userDrawn="1">
            <p:custDataLst>
              <p:tags r:id="rId108"/>
            </p:custDataLst>
          </p:nvPr>
        </p:nvSpPr>
        <p:spPr>
          <a:xfrm>
            <a:off x="8802000" y="5295000"/>
            <a:ext cx="216000" cy="216000"/>
          </a:xfrm>
          <a:prstGeom prst="rect">
            <a:avLst/>
          </a:prstGeom>
          <a:noFill/>
          <a:ln w="12700" cap="flat" cmpd="sng" algn="ctr">
            <a:solidFill>
              <a:srgbClr val="F1A4A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278" name="Picture 277">
            <a:extLst>
              <a:ext uri="{FF2B5EF4-FFF2-40B4-BE49-F238E27FC236}">
                <a16:creationId xmlns:a16="http://schemas.microsoft.com/office/drawing/2014/main" id="{B6B5DDB2-4F18-407D-9C81-986176D746DE}"/>
              </a:ext>
            </a:extLst>
          </p:cNvPr>
          <p:cNvPicPr>
            <a:picLocks noChangeAspect="1"/>
          </p:cNvPicPr>
          <p:nvPr userDrawn="1"/>
        </p:nvPicPr>
        <p:blipFill>
          <a:blip r:embed="rId109">
            <a:extLst>
              <a:ext uri="{28A0092B-C50C-407E-A947-70E740481C1C}">
                <a14:useLocalDpi xmlns:a14="http://schemas.microsoft.com/office/drawing/2010/main" val="0"/>
              </a:ext>
            </a:extLst>
          </a:blip>
          <a:stretch>
            <a:fillRect/>
          </a:stretch>
        </p:blipFill>
        <p:spPr>
          <a:xfrm>
            <a:off x="10433626" y="5886000"/>
            <a:ext cx="1182373" cy="396000"/>
          </a:xfrm>
          <a:prstGeom prst="rect">
            <a:avLst/>
          </a:prstGeom>
        </p:spPr>
      </p:pic>
    </p:spTree>
    <p:extLst>
      <p:ext uri="{BB962C8B-B14F-4D97-AF65-F5344CB8AC3E}">
        <p14:creationId xmlns:p14="http://schemas.microsoft.com/office/powerpoint/2010/main" val="13872860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Lst>
  <p:hf hdr="0"/>
  <p:txStyles>
    <p:titleStyle>
      <a:lvl1pPr algn="l" defTabSz="914400" rtl="0" eaLnBrk="1" latinLnBrk="0" hangingPunct="1">
        <a:lnSpc>
          <a:spcPct val="83000"/>
        </a:lnSpc>
        <a:spcBef>
          <a:spcPct val="0"/>
        </a:spcBef>
        <a:buNone/>
        <a:defRPr sz="3400" b="1" kern="1200">
          <a:solidFill>
            <a:schemeClr val="accent1"/>
          </a:solidFill>
          <a:latin typeface="+mj-lt"/>
          <a:ea typeface="+mj-ea"/>
          <a:cs typeface="+mj-cs"/>
        </a:defRPr>
      </a:lvl1pPr>
    </p:titleStyle>
    <p:bodyStyle>
      <a:lvl1pPr marL="216000" indent="-216000" algn="l" defTabSz="914400" rtl="0" eaLnBrk="1" latinLnBrk="0" hangingPunct="1">
        <a:lnSpc>
          <a:spcPct val="106000"/>
        </a:lnSpc>
        <a:spcBef>
          <a:spcPts val="0"/>
        </a:spcBef>
        <a:buFont typeface="Arial" panose="020B0604020202020204" pitchFamily="34" charset="0"/>
        <a:buChar char="•"/>
        <a:defRPr sz="2200" kern="1200">
          <a:solidFill>
            <a:schemeClr val="tx1"/>
          </a:solidFill>
          <a:latin typeface="+mn-lt"/>
          <a:ea typeface="+mn-ea"/>
          <a:cs typeface="+mn-cs"/>
        </a:defRPr>
      </a:lvl1pPr>
      <a:lvl2pPr marL="432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7000"/>
        </a:lnSpc>
        <a:spcBef>
          <a:spcPts val="0"/>
        </a:spcBef>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101000"/>
        </a:lnSpc>
        <a:spcBef>
          <a:spcPts val="0"/>
        </a:spcBef>
        <a:buFont typeface="Arial" panose="020B0604020202020204" pitchFamily="34" charset="0"/>
        <a:buChar char="​"/>
        <a:defRPr sz="1400" b="1" kern="1200">
          <a:solidFill>
            <a:schemeClr val="tx1"/>
          </a:solidFill>
          <a:latin typeface="+mn-lt"/>
          <a:ea typeface="+mn-ea"/>
          <a:cs typeface="+mn-cs"/>
        </a:defRPr>
      </a:lvl4pPr>
      <a:lvl5pPr marL="0" indent="0" algn="l" defTabSz="914400" rtl="0" eaLnBrk="1" latinLnBrk="0" hangingPunct="1">
        <a:lnSpc>
          <a:spcPct val="101000"/>
        </a:lnSpc>
        <a:spcBef>
          <a:spcPts val="0"/>
        </a:spcBef>
        <a:buFont typeface="Arial" panose="020B0604020202020204" pitchFamily="34" charset="0"/>
        <a:buChar char="​"/>
        <a:defRPr sz="1400" kern="120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Char char="​"/>
        <a:defRPr sz="9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Char char="​"/>
        <a:defRPr sz="5200" kern="1200" baseline="0">
          <a:solidFill>
            <a:schemeClr val="accent1"/>
          </a:solidFill>
          <a:latin typeface="+mn-lt"/>
          <a:ea typeface="+mn-ea"/>
          <a:cs typeface="+mn-cs"/>
        </a:defRPr>
      </a:lvl7pPr>
      <a:lvl8pPr marL="216000" indent="-216000" algn="l" defTabSz="914400" rtl="0" eaLnBrk="1" latinLnBrk="0" hangingPunct="1">
        <a:lnSpc>
          <a:spcPct val="106000"/>
        </a:lnSpc>
        <a:spcBef>
          <a:spcPts val="0"/>
        </a:spcBef>
        <a:buFont typeface="Arial" panose="020B0604020202020204" pitchFamily="34" charset="0"/>
        <a:buChar char="•"/>
        <a:defRPr sz="2200" kern="1200">
          <a:solidFill>
            <a:schemeClr val="tx1"/>
          </a:solidFill>
          <a:latin typeface="+mn-lt"/>
          <a:ea typeface="+mn-ea"/>
          <a:cs typeface="+mn-cs"/>
        </a:defRPr>
      </a:lvl8pPr>
      <a:lvl9pPr marL="216000" indent="-216000" algn="l" defTabSz="914400" rtl="0" eaLnBrk="1" latinLnBrk="0" hangingPunct="1">
        <a:lnSpc>
          <a:spcPct val="106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5D5DF24D-118F-4DCE-8BF9-83857A33C205}" type="datetime2">
              <a:rPr lang="da-DK" smtClean="0"/>
              <a:t>9. november 2023</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8" name="Logo">
            <a:extLst>
              <a:ext uri="{FF2B5EF4-FFF2-40B4-BE49-F238E27FC236}">
                <a16:creationId xmlns:a16="http://schemas.microsoft.com/office/drawing/2014/main" id="{F4D82CF5-59D9-4856-8A5E-FBFAAFBD31C9}"/>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8" y="542879"/>
            <a:ext cx="1852362" cy="510160"/>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103406391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32BA6AA-35CE-4ABD-B843-08FCFEAD0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E950103-B60F-44B1-A04A-6AD6426B2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2B4A6-4C5A-4ED2-A8AB-33770CC06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809D8-CD2D-4606-97A4-44A5BAA62CF7}" type="datetimeFigureOut">
              <a:rPr lang="da-DK" smtClean="0"/>
              <a:t>09-11-2023</a:t>
            </a:fld>
            <a:endParaRPr lang="da-DK"/>
          </a:p>
        </p:txBody>
      </p:sp>
      <p:sp>
        <p:nvSpPr>
          <p:cNvPr id="5" name="Pladsholder til sidefod 4">
            <a:extLst>
              <a:ext uri="{FF2B5EF4-FFF2-40B4-BE49-F238E27FC236}">
                <a16:creationId xmlns:a16="http://schemas.microsoft.com/office/drawing/2014/main" id="{2316750E-2F8A-4457-A82C-24DC5F2F7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pic>
        <p:nvPicPr>
          <p:cNvPr id="10" name="Billede 9">
            <a:extLst>
              <a:ext uri="{FF2B5EF4-FFF2-40B4-BE49-F238E27FC236}">
                <a16:creationId xmlns:a16="http://schemas.microsoft.com/office/drawing/2014/main" id="{730F6826-69FB-4F19-8CF8-AD292C26E8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62950" y="6550024"/>
            <a:ext cx="1831731" cy="238125"/>
          </a:xfrm>
          <a:prstGeom prst="rect">
            <a:avLst/>
          </a:prstGeom>
        </p:spPr>
      </p:pic>
    </p:spTree>
    <p:extLst>
      <p:ext uri="{BB962C8B-B14F-4D97-AF65-F5344CB8AC3E}">
        <p14:creationId xmlns:p14="http://schemas.microsoft.com/office/powerpoint/2010/main" val="30199308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FDC0399-AA78-42A3-9717-E14906F19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3BD656A-2AC2-4D77-9ABF-FF28023C36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AF024E3-ACDF-4E52-95A8-63AAC3B7E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96BCE-C522-49F0-90BC-F55879550A40}" type="datetimeFigureOut">
              <a:rPr lang="da-DK" smtClean="0"/>
              <a:t>09-11-2023</a:t>
            </a:fld>
            <a:endParaRPr lang="da-DK"/>
          </a:p>
        </p:txBody>
      </p:sp>
      <p:sp>
        <p:nvSpPr>
          <p:cNvPr id="5" name="Pladsholder til sidefod 4">
            <a:extLst>
              <a:ext uri="{FF2B5EF4-FFF2-40B4-BE49-F238E27FC236}">
                <a16:creationId xmlns:a16="http://schemas.microsoft.com/office/drawing/2014/main" id="{7174DC37-DE53-483E-9652-5870DC557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55621EEA-5096-4135-8075-160CF331C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EC375-6BF5-4403-8CED-615F30639ADC}" type="slidenum">
              <a:rPr lang="da-DK" smtClean="0"/>
              <a:t>‹nr.›</a:t>
            </a:fld>
            <a:endParaRPr lang="da-DK"/>
          </a:p>
        </p:txBody>
      </p:sp>
    </p:spTree>
    <p:extLst>
      <p:ext uri="{BB962C8B-B14F-4D97-AF65-F5344CB8AC3E}">
        <p14:creationId xmlns:p14="http://schemas.microsoft.com/office/powerpoint/2010/main" val="151444506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LZiYwdVwIgo"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02.png"/><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hyperlink" Target="https://www.tur.dk/nyheder/2023/oktober/invitation-til-webinar-laerlinge-paa-vej-til-succes-med-tur-transpor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hyperlink" Target="https://pixabay.com/en/question-question-mark-request-1618910/" TargetMode="External"/><Relationship Id="rId2" Type="http://schemas.openxmlformats.org/officeDocument/2006/relationships/image" Target="../media/image106.png"/><Relationship Id="rId1" Type="http://schemas.openxmlformats.org/officeDocument/2006/relationships/slideLayout" Target="../slideLayouts/slideLayout13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bin"/><Relationship Id="rId2" Type="http://schemas.openxmlformats.org/officeDocument/2006/relationships/slideLayout" Target="../slideLayouts/slideLayout15.xml"/><Relationship Id="rId1" Type="http://schemas.openxmlformats.org/officeDocument/2006/relationships/tags" Target="../tags/tag125.xml"/></Relationships>
</file>

<file path=ppt/slides/_rels/slide17.xml.rels><?xml version="1.0" encoding="UTF-8" standalone="yes"?>
<Relationships xmlns="http://schemas.openxmlformats.org/package/2006/relationships"><Relationship Id="rId8" Type="http://schemas.openxmlformats.org/officeDocument/2006/relationships/image" Target="../media/image50.bin"/><Relationship Id="rId3" Type="http://schemas.openxmlformats.org/officeDocument/2006/relationships/notesSlide" Target="../notesSlides/notesSlide8.xml"/><Relationship Id="rId7" Type="http://schemas.openxmlformats.org/officeDocument/2006/relationships/image" Target="../media/image49.png"/><Relationship Id="rId2" Type="http://schemas.openxmlformats.org/officeDocument/2006/relationships/slideLayout" Target="../slideLayouts/slideLayout16.xml"/><Relationship Id="rId1" Type="http://schemas.openxmlformats.org/officeDocument/2006/relationships/tags" Target="../tags/tag126.xml"/><Relationship Id="rId6" Type="http://schemas.openxmlformats.org/officeDocument/2006/relationships/image" Target="../media/image48.bin"/><Relationship Id="rId5" Type="http://schemas.openxmlformats.org/officeDocument/2006/relationships/image" Target="../media/image47.bin"/><Relationship Id="rId10" Type="http://schemas.openxmlformats.org/officeDocument/2006/relationships/image" Target="../media/image52.bin"/><Relationship Id="rId4" Type="http://schemas.openxmlformats.org/officeDocument/2006/relationships/image" Target="../media/image46.bin"/><Relationship Id="rId9" Type="http://schemas.openxmlformats.org/officeDocument/2006/relationships/image" Target="../media/image5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27.xml"/><Relationship Id="rId4" Type="http://schemas.openxmlformats.org/officeDocument/2006/relationships/image" Target="../media/image5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128.xml"/><Relationship Id="rId4" Type="http://schemas.openxmlformats.org/officeDocument/2006/relationships/image" Target="../media/image5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5.bin"/></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6.xml"/><Relationship Id="rId1" Type="http://schemas.openxmlformats.org/officeDocument/2006/relationships/tags" Target="../tags/tag129.xml"/></Relationships>
</file>

<file path=ppt/slides/_rels/slide22.xml.rels><?xml version="1.0" encoding="UTF-8" standalone="yes"?>
<Relationships xmlns="http://schemas.openxmlformats.org/package/2006/relationships"><Relationship Id="rId3" Type="http://schemas.openxmlformats.org/officeDocument/2006/relationships/hyperlink" Target="mailto:Christa.Corfitsen@stil.dk"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50.bin"/><Relationship Id="rId4" Type="http://schemas.openxmlformats.org/officeDocument/2006/relationships/hyperlink" Target="mailto:joergen.brogaard.nielsen@stukuvm.dk"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tatens-it-dk.zoom.us/rec/share/PyiF3Imeq0VQRMObU_kgPxWJnCPddv3JQnV_YnYKM833BLLMjAyLqAnMtGDsYaJg.50qf_cRuxemzo5yt?startTime=1699271896000" TargetMode="External"/><Relationship Id="rId3" Type="http://schemas.openxmlformats.org/officeDocument/2006/relationships/image" Target="../media/image50.bin"/><Relationship Id="rId7" Type="http://schemas.openxmlformats.org/officeDocument/2006/relationships/hyperlink" Target="https://statens-it-dk.zoom.us/webinar/register/WN_apwO3wPKTDmyEmwmHNWi7A"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statens-it-dk.zoom.us/webinar/register/WN_fTJz8phSS7uue-tCRsqRGQ" TargetMode="External"/><Relationship Id="rId5" Type="http://schemas.openxmlformats.org/officeDocument/2006/relationships/hyperlink" Target="https://statens-it-dk.zoom.us/webinar/register/WN_LWGn-UR1Sb-FaQ0d88Xrxw" TargetMode="External"/><Relationship Id="rId4" Type="http://schemas.openxmlformats.org/officeDocument/2006/relationships/hyperlink" Target="https://statens-it-dk.zoom.us/webinar/register/WN_SzABqylkSMSSJMRrZojHyA"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30.xml"/></Relationships>
</file>

<file path=ppt/slides/_rels/slide25.xml.rels><?xml version="1.0" encoding="UTF-8" standalone="yes"?>
<Relationships xmlns="http://schemas.openxmlformats.org/package/2006/relationships"><Relationship Id="rId3" Type="http://schemas.openxmlformats.org/officeDocument/2006/relationships/image" Target="../media/image57.bin"/><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59.bin"/><Relationship Id="rId4" Type="http://schemas.openxmlformats.org/officeDocument/2006/relationships/image" Target="../media/image58.bin"/></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bin"/><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sv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de/kalender-monat-jahr-datum-datetime-97868/" TargetMode="External"/><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hyperlink" Target="mailto:mh@tur.dk"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hyperlink" Target="https://pixabay.com/da/sp%C3%B8rgsm%C3%A5lstegn-hvorfor-sp%C3%B8rgsm%C3%A5l-1829459/" TargetMode="External"/><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5.xml.rels><?xml version="1.0" encoding="UTF-8" standalone="yes"?>
<Relationships xmlns="http://schemas.openxmlformats.org/package/2006/relationships"><Relationship Id="rId2" Type="http://schemas.openxmlformats.org/officeDocument/2006/relationships/hyperlink" Target="mailto:bat@fstyr.dk" TargetMode="External"/><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3" Type="http://schemas.openxmlformats.org/officeDocument/2006/relationships/hyperlink" Target="https://www.klxml.dk/KLB/Blanket/Gaelder/fr310.pdf" TargetMode="External"/><Relationship Id="rId2" Type="http://schemas.openxmlformats.org/officeDocument/2006/relationships/hyperlink" Target="mailto:bat@fstyr.dk" TargetMode="Externa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linkedin.com/company/tur-forlag/posts/?feedView=all&amp;viewAsMember=true" TargetMode="Externa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1401363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939" y="851132"/>
            <a:ext cx="9252520" cy="2234454"/>
          </a:xfrm>
          <a:prstGeom prst="rect">
            <a:avLst/>
          </a:prstGeom>
        </p:spPr>
      </p:pic>
      <p:sp>
        <p:nvSpPr>
          <p:cNvPr id="4" name="Rektangel 3"/>
          <p:cNvSpPr/>
          <p:nvPr/>
        </p:nvSpPr>
        <p:spPr>
          <a:xfrm>
            <a:off x="2372565" y="3097435"/>
            <a:ext cx="6876256"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4"/>
          <p:cNvSpPr>
            <a:spLocks noGrp="1"/>
          </p:cNvSpPr>
          <p:nvPr>
            <p:ph idx="1"/>
          </p:nvPr>
        </p:nvSpPr>
        <p:spPr>
          <a:xfrm>
            <a:off x="2851889" y="3183205"/>
            <a:ext cx="6552728" cy="3860908"/>
          </a:xfrm>
        </p:spPr>
        <p:txBody>
          <a:bodyPr>
            <a:normAutofit/>
          </a:bodyPr>
          <a:lstStyle/>
          <a:p>
            <a:pPr algn="ctr">
              <a:buNone/>
            </a:pPr>
            <a:r>
              <a:rPr lang="da-DK" sz="5400" b="1">
                <a:latin typeface="Arial Black" pitchFamily="34" charset="0"/>
                <a:cs typeface="Arial" pitchFamily="34" charset="0"/>
              </a:rPr>
              <a:t>AMU/EUD</a:t>
            </a:r>
          </a:p>
          <a:p>
            <a:pPr algn="ctr">
              <a:buNone/>
            </a:pPr>
            <a:r>
              <a:rPr lang="da-DK" sz="5400" b="1">
                <a:latin typeface="Arial Black" pitchFamily="34" charset="0"/>
                <a:cs typeface="Arial" pitchFamily="34" charset="0"/>
              </a:rPr>
              <a:t>DIALOGMØDE</a:t>
            </a:r>
          </a:p>
          <a:p>
            <a:pPr marL="0" indent="0">
              <a:buNone/>
            </a:pPr>
            <a:endParaRPr lang="da-DK" sz="5800" b="1">
              <a:latin typeface="Calibri"/>
              <a:ea typeface="Calibri"/>
              <a:cs typeface="Calibri"/>
            </a:endParaRPr>
          </a:p>
        </p:txBody>
      </p:sp>
      <p:sp>
        <p:nvSpPr>
          <p:cNvPr id="6" name="Rectangle 1"/>
          <p:cNvSpPr>
            <a:spLocks noChangeArrowheads="1"/>
          </p:cNvSpPr>
          <p:nvPr/>
        </p:nvSpPr>
        <p:spPr bwMode="auto">
          <a:xfrm>
            <a:off x="4528876" y="5259397"/>
            <a:ext cx="3315138"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da-DK" sz="3200" b="1"/>
              <a:t>9. November 2023</a:t>
            </a:r>
          </a:p>
          <a:p>
            <a:pPr algn="ctr"/>
            <a:r>
              <a:rPr lang="da-DK" sz="3200" b="1"/>
              <a:t>AMU JUUL </a:t>
            </a:r>
            <a:endParaRPr lang="nn-NO" sz="3200" b="1"/>
          </a:p>
        </p:txBody>
      </p:sp>
    </p:spTree>
    <p:extLst>
      <p:ext uri="{BB962C8B-B14F-4D97-AF65-F5344CB8AC3E}">
        <p14:creationId xmlns:p14="http://schemas.microsoft.com/office/powerpoint/2010/main" val="17377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1CC71-9980-40AB-BDEB-8B46B6F3A5E6}"/>
              </a:ext>
            </a:extLst>
          </p:cNvPr>
          <p:cNvSpPr>
            <a:spLocks noGrp="1"/>
          </p:cNvSpPr>
          <p:nvPr>
            <p:ph type="title"/>
          </p:nvPr>
        </p:nvSpPr>
        <p:spPr/>
        <p:txBody>
          <a:bodyPr>
            <a:normAutofit fontScale="90000"/>
          </a:bodyPr>
          <a:lstStyle/>
          <a:p>
            <a:r>
              <a:rPr lang="da-DK"/>
              <a:t>Prøver i AMU</a:t>
            </a:r>
            <a:br>
              <a:rPr lang="da-DK"/>
            </a:br>
            <a:r>
              <a:rPr lang="da-DK"/>
              <a:t>Personbefordring</a:t>
            </a:r>
          </a:p>
        </p:txBody>
      </p:sp>
      <p:graphicFrame>
        <p:nvGraphicFramePr>
          <p:cNvPr id="5" name="Tabel 4">
            <a:extLst>
              <a:ext uri="{FF2B5EF4-FFF2-40B4-BE49-F238E27FC236}">
                <a16:creationId xmlns:a16="http://schemas.microsoft.com/office/drawing/2014/main" id="{3A002BCC-6B46-A16B-911F-5F4C02741CDD}"/>
              </a:ext>
            </a:extLst>
          </p:cNvPr>
          <p:cNvGraphicFramePr>
            <a:graphicFrameLocks noGrp="1"/>
          </p:cNvGraphicFramePr>
          <p:nvPr/>
        </p:nvGraphicFramePr>
        <p:xfrm>
          <a:off x="2241550" y="1666081"/>
          <a:ext cx="7708900" cy="4191000"/>
        </p:xfrm>
        <a:graphic>
          <a:graphicData uri="http://schemas.openxmlformats.org/drawingml/2006/table">
            <a:tbl>
              <a:tblPr/>
              <a:tblGrid>
                <a:gridCol w="673100">
                  <a:extLst>
                    <a:ext uri="{9D8B030D-6E8A-4147-A177-3AD203B41FA5}">
                      <a16:colId xmlns:a16="http://schemas.microsoft.com/office/drawing/2014/main" val="3488341437"/>
                    </a:ext>
                  </a:extLst>
                </a:gridCol>
                <a:gridCol w="3644900">
                  <a:extLst>
                    <a:ext uri="{9D8B030D-6E8A-4147-A177-3AD203B41FA5}">
                      <a16:colId xmlns:a16="http://schemas.microsoft.com/office/drawing/2014/main" val="3081042580"/>
                    </a:ext>
                  </a:extLst>
                </a:gridCol>
                <a:gridCol w="1651000">
                  <a:extLst>
                    <a:ext uri="{9D8B030D-6E8A-4147-A177-3AD203B41FA5}">
                      <a16:colId xmlns:a16="http://schemas.microsoft.com/office/drawing/2014/main" val="2319618712"/>
                    </a:ext>
                  </a:extLst>
                </a:gridCol>
                <a:gridCol w="1739900">
                  <a:extLst>
                    <a:ext uri="{9D8B030D-6E8A-4147-A177-3AD203B41FA5}">
                      <a16:colId xmlns:a16="http://schemas.microsoft.com/office/drawing/2014/main" val="991539249"/>
                    </a:ext>
                  </a:extLst>
                </a:gridCol>
              </a:tblGrid>
              <a:tr h="190500">
                <a:tc>
                  <a:txBody>
                    <a:bodyPr/>
                    <a:lstStyle/>
                    <a:p>
                      <a:pPr algn="ctr" fontAlgn="b"/>
                      <a:r>
                        <a:rPr lang="da-DK" sz="1100" b="1" i="0" u="none" strike="noStrike">
                          <a:solidFill>
                            <a:srgbClr val="000000"/>
                          </a:solidFill>
                          <a:effectLst/>
                          <a:latin typeface="Calibri" panose="020F0502020204030204" pitchFamily="34" charset="0"/>
                        </a:rPr>
                        <a:t>År</a:t>
                      </a:r>
                    </a:p>
                  </a:txBody>
                  <a:tcPr marL="9525" marR="9525" marT="9525" marB="0" anchor="b">
                    <a:lnL>
                      <a:noFill/>
                    </a:lnL>
                    <a:lnR>
                      <a:noFill/>
                    </a:lnR>
                    <a:lnT>
                      <a:noFill/>
                    </a:lnT>
                    <a:lnB>
                      <a:noFill/>
                    </a:lnB>
                  </a:tcPr>
                </a:tc>
                <a:tc>
                  <a:txBody>
                    <a:bodyPr/>
                    <a:lstStyle/>
                    <a:p>
                      <a:pPr algn="l" fontAlgn="b"/>
                      <a:r>
                        <a:rPr lang="da-DK" sz="1100" b="1" i="0" u="none" strike="noStrike">
                          <a:solidFill>
                            <a:srgbClr val="000000"/>
                          </a:solidFill>
                          <a:effectLst/>
                          <a:latin typeface="Calibri" panose="020F0502020204030204" pitchFamily="34" charset="0"/>
                        </a:rPr>
                        <a:t>Prøveskabelon</a:t>
                      </a:r>
                    </a:p>
                  </a:txBody>
                  <a:tcPr marL="9525" marR="9525" marT="9525" marB="0" anchor="b">
                    <a:lnL>
                      <a:noFill/>
                    </a:lnL>
                    <a:lnR>
                      <a:noFill/>
                    </a:lnR>
                    <a:lnT>
                      <a:noFill/>
                    </a:lnT>
                    <a:lnB>
                      <a:noFill/>
                    </a:lnB>
                  </a:tcPr>
                </a:tc>
                <a:tc>
                  <a:txBody>
                    <a:bodyPr/>
                    <a:lstStyle/>
                    <a:p>
                      <a:pPr algn="ctr" fontAlgn="b"/>
                      <a:r>
                        <a:rPr lang="da-DK" sz="1100" b="1" i="0" u="none" strike="noStrike">
                          <a:solidFill>
                            <a:srgbClr val="000000"/>
                          </a:solidFill>
                          <a:effectLst/>
                          <a:latin typeface="Calibri" panose="020F0502020204030204" pitchFamily="34" charset="0"/>
                        </a:rPr>
                        <a:t>Hvor mange er bestået%</a:t>
                      </a:r>
                    </a:p>
                  </a:txBody>
                  <a:tcPr marL="9525" marR="9525" marT="9525" marB="0" anchor="b">
                    <a:lnL>
                      <a:noFill/>
                    </a:lnL>
                    <a:lnR>
                      <a:noFill/>
                    </a:lnR>
                    <a:lnT>
                      <a:noFill/>
                    </a:lnT>
                    <a:lnB>
                      <a:noFill/>
                    </a:lnB>
                  </a:tcPr>
                </a:tc>
                <a:tc>
                  <a:txBody>
                    <a:bodyPr/>
                    <a:lstStyle/>
                    <a:p>
                      <a:pPr algn="ctr" fontAlgn="b"/>
                      <a:r>
                        <a:rPr lang="da-DK" sz="1100" b="1" i="0" u="none" strike="noStrike">
                          <a:solidFill>
                            <a:srgbClr val="000000"/>
                          </a:solidFill>
                          <a:effectLst/>
                          <a:latin typeface="Calibri" panose="020F0502020204030204" pitchFamily="34" charset="0"/>
                        </a:rPr>
                        <a:t>Antal prøveaflæggelser</a:t>
                      </a:r>
                    </a:p>
                  </a:txBody>
                  <a:tcPr marL="9525" marR="9525" marT="9525" marB="0" anchor="b">
                    <a:lnL>
                      <a:noFill/>
                    </a:lnL>
                    <a:lnR>
                      <a:noFill/>
                    </a:lnR>
                    <a:lnT>
                      <a:noFill/>
                    </a:lnT>
                    <a:lnB>
                      <a:noFill/>
                    </a:lnB>
                  </a:tcPr>
                </a:tc>
                <a:extLst>
                  <a:ext uri="{0D108BD9-81ED-4DB2-BD59-A6C34878D82A}">
                    <a16:rowId xmlns:a16="http://schemas.microsoft.com/office/drawing/2014/main" val="3172950922"/>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48900 A Trafikselskabets organisering og kundebetjening</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80</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tcPr>
                </a:tc>
                <a:extLst>
                  <a:ext uri="{0D108BD9-81ED-4DB2-BD59-A6C34878D82A}">
                    <a16:rowId xmlns:a16="http://schemas.microsoft.com/office/drawing/2014/main" val="2028884062"/>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20832 Grundlæggende kørsel med elbus</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73,3</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15</a:t>
                      </a:r>
                    </a:p>
                  </a:txBody>
                  <a:tcPr marL="9525" marR="9525" marT="9525" marB="0" anchor="b">
                    <a:lnL>
                      <a:noFill/>
                    </a:lnL>
                    <a:lnR>
                      <a:noFill/>
                    </a:lnR>
                    <a:lnT>
                      <a:noFill/>
                    </a:lnT>
                    <a:lnB>
                      <a:noFill/>
                    </a:lnB>
                  </a:tcPr>
                </a:tc>
                <a:extLst>
                  <a:ext uri="{0D108BD9-81ED-4DB2-BD59-A6C34878D82A}">
                    <a16:rowId xmlns:a16="http://schemas.microsoft.com/office/drawing/2014/main" val="2124353536"/>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49005 Kørsel med specielle busser - Elbus</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76,9</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extLst>
                  <a:ext uri="{0D108BD9-81ED-4DB2-BD59-A6C34878D82A}">
                    <a16:rowId xmlns:a16="http://schemas.microsoft.com/office/drawing/2014/main" val="2706461487"/>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60141008"/>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40883 Befordring af handicappede i ordinær rutetrafik</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84,6</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14</a:t>
                      </a:r>
                    </a:p>
                  </a:txBody>
                  <a:tcPr marL="9525" marR="9525" marT="9525" marB="0" anchor="b">
                    <a:lnL>
                      <a:noFill/>
                    </a:lnL>
                    <a:lnR>
                      <a:noFill/>
                    </a:lnR>
                    <a:lnT>
                      <a:noFill/>
                    </a:lnT>
                    <a:lnB>
                      <a:noFill/>
                    </a:lnB>
                  </a:tcPr>
                </a:tc>
                <a:extLst>
                  <a:ext uri="{0D108BD9-81ED-4DB2-BD59-A6C34878D82A}">
                    <a16:rowId xmlns:a16="http://schemas.microsoft.com/office/drawing/2014/main" val="4161855344"/>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40883 Befordring af handicappede i ordinær rutetrafik</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24</a:t>
                      </a:r>
                    </a:p>
                  </a:txBody>
                  <a:tcPr marL="9525" marR="9525" marT="9525" marB="0" anchor="b">
                    <a:lnL>
                      <a:noFill/>
                    </a:lnL>
                    <a:lnR>
                      <a:noFill/>
                    </a:lnR>
                    <a:lnT>
                      <a:noFill/>
                    </a:lnT>
                    <a:lnB>
                      <a:noFill/>
                    </a:lnB>
                  </a:tcPr>
                </a:tc>
                <a:extLst>
                  <a:ext uri="{0D108BD9-81ED-4DB2-BD59-A6C34878D82A}">
                    <a16:rowId xmlns:a16="http://schemas.microsoft.com/office/drawing/2014/main" val="3942955886"/>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48932252"/>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45115 Energirigtig kørsel, kategori B</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75</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12</a:t>
                      </a:r>
                    </a:p>
                  </a:txBody>
                  <a:tcPr marL="9525" marR="9525" marT="9525" marB="0" anchor="b">
                    <a:lnL>
                      <a:noFill/>
                    </a:lnL>
                    <a:lnR>
                      <a:noFill/>
                    </a:lnR>
                    <a:lnT>
                      <a:noFill/>
                    </a:lnT>
                    <a:lnB>
                      <a:noFill/>
                    </a:lnB>
                  </a:tcPr>
                </a:tc>
                <a:extLst>
                  <a:ext uri="{0D108BD9-81ED-4DB2-BD59-A6C34878D82A}">
                    <a16:rowId xmlns:a16="http://schemas.microsoft.com/office/drawing/2014/main" val="1503671254"/>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45115 Energirigtig kørsel, kategori B 08/06/2023</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val="2066536731"/>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8236882"/>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47961 Energiøkonomisk kørsel for erhvervschauffører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82</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a:noFill/>
                    </a:lnB>
                  </a:tcPr>
                </a:tc>
                <a:extLst>
                  <a:ext uri="{0D108BD9-81ED-4DB2-BD59-A6C34878D82A}">
                    <a16:rowId xmlns:a16="http://schemas.microsoft.com/office/drawing/2014/main" val="1414564398"/>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47961 Energiøkonomisk kørsel for erhvervschauffører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80,3</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152</a:t>
                      </a:r>
                    </a:p>
                  </a:txBody>
                  <a:tcPr marL="9525" marR="9525" marT="9525" marB="0" anchor="b">
                    <a:lnL>
                      <a:noFill/>
                    </a:lnL>
                    <a:lnR>
                      <a:noFill/>
                    </a:lnR>
                    <a:lnT>
                      <a:noFill/>
                    </a:lnT>
                    <a:lnB>
                      <a:noFill/>
                    </a:lnB>
                  </a:tcPr>
                </a:tc>
                <a:extLst>
                  <a:ext uri="{0D108BD9-81ED-4DB2-BD59-A6C34878D82A}">
                    <a16:rowId xmlns:a16="http://schemas.microsoft.com/office/drawing/2014/main" val="524682796"/>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16013985"/>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48900 Trafikselskabet, kundeservice og billettering</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97,3</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155</a:t>
                      </a:r>
                    </a:p>
                  </a:txBody>
                  <a:tcPr marL="9525" marR="9525" marT="9525" marB="0" anchor="b">
                    <a:lnL>
                      <a:noFill/>
                    </a:lnL>
                    <a:lnR>
                      <a:noFill/>
                    </a:lnR>
                    <a:lnT>
                      <a:noFill/>
                    </a:lnT>
                    <a:lnB>
                      <a:noFill/>
                    </a:lnB>
                  </a:tcPr>
                </a:tc>
                <a:extLst>
                  <a:ext uri="{0D108BD9-81ED-4DB2-BD59-A6C34878D82A}">
                    <a16:rowId xmlns:a16="http://schemas.microsoft.com/office/drawing/2014/main" val="2180044983"/>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48900 Trafikselskabet, kundeservice og billettering</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98,1</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105</a:t>
                      </a:r>
                    </a:p>
                  </a:txBody>
                  <a:tcPr marL="9525" marR="9525" marT="9525" marB="0" anchor="b">
                    <a:lnL>
                      <a:noFill/>
                    </a:lnL>
                    <a:lnR>
                      <a:noFill/>
                    </a:lnR>
                    <a:lnT>
                      <a:noFill/>
                    </a:lnT>
                    <a:lnB>
                      <a:noFill/>
                    </a:lnB>
                  </a:tcPr>
                </a:tc>
                <a:extLst>
                  <a:ext uri="{0D108BD9-81ED-4DB2-BD59-A6C34878D82A}">
                    <a16:rowId xmlns:a16="http://schemas.microsoft.com/office/drawing/2014/main" val="1423472207"/>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15622151"/>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48903 Rutebuschauffør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98,8</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83</a:t>
                      </a:r>
                    </a:p>
                  </a:txBody>
                  <a:tcPr marL="9525" marR="9525" marT="9525" marB="0" anchor="b">
                    <a:lnL>
                      <a:noFill/>
                    </a:lnL>
                    <a:lnR>
                      <a:noFill/>
                    </a:lnR>
                    <a:lnT>
                      <a:noFill/>
                    </a:lnT>
                    <a:lnB>
                      <a:noFill/>
                    </a:lnB>
                  </a:tcPr>
                </a:tc>
                <a:extLst>
                  <a:ext uri="{0D108BD9-81ED-4DB2-BD59-A6C34878D82A}">
                    <a16:rowId xmlns:a16="http://schemas.microsoft.com/office/drawing/2014/main" val="2879639077"/>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48903 Rutebuschauffør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96,4</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84</a:t>
                      </a:r>
                    </a:p>
                  </a:txBody>
                  <a:tcPr marL="9525" marR="9525" marT="9525" marB="0" anchor="b">
                    <a:lnL>
                      <a:noFill/>
                    </a:lnL>
                    <a:lnR>
                      <a:noFill/>
                    </a:lnR>
                    <a:lnT>
                      <a:noFill/>
                    </a:lnT>
                    <a:lnB>
                      <a:noFill/>
                    </a:lnB>
                  </a:tcPr>
                </a:tc>
                <a:extLst>
                  <a:ext uri="{0D108BD9-81ED-4DB2-BD59-A6C34878D82A}">
                    <a16:rowId xmlns:a16="http://schemas.microsoft.com/office/drawing/2014/main" val="2195584369"/>
                  </a:ext>
                </a:extLst>
              </a:tr>
              <a:tr h="190500">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da-DK"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03310630"/>
                  </a:ext>
                </a:extLst>
              </a:tr>
              <a:tr h="190500">
                <a:tc>
                  <a:txBody>
                    <a:bodyPr/>
                    <a:lstStyle/>
                    <a:p>
                      <a:pPr algn="ctr" fontAlgn="b"/>
                      <a:r>
                        <a:rPr lang="da-DK" sz="1100" b="0" i="0" u="none" strike="noStrike">
                          <a:solidFill>
                            <a:srgbClr val="000000"/>
                          </a:solidFill>
                          <a:effectLst/>
                          <a:latin typeface="Calibri" panose="020F0502020204030204" pitchFamily="34" charset="0"/>
                        </a:rPr>
                        <a:t>2022</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40857 Sundhed for personbefordringschauffører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626961679"/>
                  </a:ext>
                </a:extLst>
              </a:tr>
              <a:tr h="190500">
                <a:tc>
                  <a:txBody>
                    <a:bodyPr/>
                    <a:lstStyle/>
                    <a:p>
                      <a:pPr algn="ctr" fontAlgn="b"/>
                      <a:r>
                        <a:rPr lang="da-DK" sz="1100" b="0" i="0" u="none" strike="noStrike">
                          <a:solidFill>
                            <a:srgbClr val="000000"/>
                          </a:solidFill>
                          <a:effectLst/>
                          <a:latin typeface="Calibri" panose="020F0502020204030204" pitchFamily="34" charset="0"/>
                        </a:rPr>
                        <a:t>2023</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panose="020F0502020204030204" pitchFamily="34" charset="0"/>
                        </a:rPr>
                        <a:t>20798 Sundhed for personbefordringschauffører</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ctr" fontAlgn="b"/>
                      <a:r>
                        <a:rPr lang="da-DK" sz="11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extLst>
                  <a:ext uri="{0D108BD9-81ED-4DB2-BD59-A6C34878D82A}">
                    <a16:rowId xmlns:a16="http://schemas.microsoft.com/office/drawing/2014/main" val="2110132450"/>
                  </a:ext>
                </a:extLst>
              </a:tr>
            </a:tbl>
          </a:graphicData>
        </a:graphic>
      </p:graphicFrame>
    </p:spTree>
    <p:extLst>
      <p:ext uri="{BB962C8B-B14F-4D97-AF65-F5344CB8AC3E}">
        <p14:creationId xmlns:p14="http://schemas.microsoft.com/office/powerpoint/2010/main" val="16509414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a:solidFill>
                  <a:srgbClr val="FF0000"/>
                </a:solidFill>
              </a:rPr>
              <a:t>Ændringsønsker i udviklingsredegørelserne:</a:t>
            </a:r>
            <a:br>
              <a:rPr lang="da-DK" sz="2800" dirty="0"/>
            </a:br>
            <a:endParaRPr lang="da-DK" sz="2800">
              <a:ea typeface="Calibri Light"/>
              <a:cs typeface="Calibri Light"/>
            </a:endParaRPr>
          </a:p>
        </p:txBody>
      </p:sp>
      <p:sp>
        <p:nvSpPr>
          <p:cNvPr id="3" name="Pladsholder til indhold 2"/>
          <p:cNvSpPr>
            <a:spLocks noGrp="1"/>
          </p:cNvSpPr>
          <p:nvPr>
            <p:ph idx="1"/>
          </p:nvPr>
        </p:nvSpPr>
        <p:spPr>
          <a:xfrm>
            <a:off x="200911" y="751264"/>
            <a:ext cx="11550032" cy="5095354"/>
          </a:xfrm>
        </p:spPr>
        <p:txBody>
          <a:bodyPr vert="horz" lIns="91440" tIns="45720" rIns="91440" bIns="45720" rtlCol="0" anchor="t">
            <a:noAutofit/>
          </a:bodyPr>
          <a:lstStyle/>
          <a:p>
            <a:pPr marL="442595" lvl="1" indent="0">
              <a:buNone/>
            </a:pPr>
            <a:endParaRPr lang="da-DK" sz="1600">
              <a:cs typeface="Calibri" panose="020F0502020204030204"/>
            </a:endParaRPr>
          </a:p>
          <a:p>
            <a:pPr marL="442595" lvl="1" indent="0">
              <a:buNone/>
            </a:pPr>
            <a:r>
              <a:rPr lang="da-DK" sz="1600"/>
              <a:t>Ambulancebehandleruddannelsen</a:t>
            </a:r>
            <a:endParaRPr lang="da-DK" sz="1600">
              <a:cs typeface="Calibri"/>
            </a:endParaRPr>
          </a:p>
          <a:p>
            <a:pPr marL="785495" lvl="1" indent="-342900"/>
            <a:r>
              <a:rPr lang="da-DK" sz="1600"/>
              <a:t>Revision af praktik- og hospitalspraktikmål</a:t>
            </a:r>
            <a:endParaRPr lang="da-DK" sz="1600">
              <a:cs typeface="Calibri"/>
            </a:endParaRPr>
          </a:p>
          <a:p>
            <a:pPr marL="785495" lvl="1" indent="-342900"/>
            <a:r>
              <a:rPr lang="da-DK" sz="1600"/>
              <a:t>Ændring af taksonomi på et fag</a:t>
            </a:r>
            <a:endParaRPr lang="da-DK" sz="1600">
              <a:cs typeface="Calibri"/>
            </a:endParaRPr>
          </a:p>
          <a:p>
            <a:pPr marL="785495" lvl="1" indent="-342900"/>
            <a:r>
              <a:rPr lang="da-DK" sz="1600"/>
              <a:t>Overvejelser om ændring af varighed på GF2 for visse elever</a:t>
            </a:r>
            <a:endParaRPr lang="da-DK" sz="1600">
              <a:cs typeface="Calibri"/>
            </a:endParaRPr>
          </a:p>
          <a:p>
            <a:pPr lvl="2"/>
            <a:endParaRPr lang="da-DK" sz="1600"/>
          </a:p>
          <a:p>
            <a:pPr marL="452120" lvl="2" indent="0">
              <a:buNone/>
            </a:pPr>
            <a:r>
              <a:rPr lang="da-DK" sz="1600"/>
              <a:t>Busuddannelsen</a:t>
            </a:r>
            <a:endParaRPr lang="da-DK" sz="1600">
              <a:cs typeface="Calibri"/>
            </a:endParaRPr>
          </a:p>
          <a:p>
            <a:pPr marL="795020" lvl="2" indent="-342900"/>
            <a:r>
              <a:rPr lang="da-DK" sz="1600"/>
              <a:t>Undersøgelse af potentialet for en sammenlægning af ”turistbus” og ”kollektiv”</a:t>
            </a:r>
            <a:endParaRPr lang="da-DK" sz="1600">
              <a:cs typeface="Calibri"/>
            </a:endParaRPr>
          </a:p>
          <a:p>
            <a:pPr lvl="2"/>
            <a:endParaRPr lang="da-DK" sz="1600">
              <a:cs typeface="Calibri"/>
            </a:endParaRPr>
          </a:p>
          <a:p>
            <a:pPr marL="914400" lvl="2" indent="-555625">
              <a:buNone/>
            </a:pPr>
            <a:r>
              <a:rPr lang="da-DK" sz="1600">
                <a:ea typeface="Calibri" panose="020F0502020204030204"/>
                <a:cs typeface="Calibri" panose="020F0502020204030204"/>
              </a:rPr>
              <a:t> Lufthavnsuddannelsen</a:t>
            </a:r>
          </a:p>
          <a:p>
            <a:pPr marL="701675" lvl="2" indent="-258445"/>
            <a:r>
              <a:rPr lang="da-DK" sz="1600">
                <a:ea typeface="Calibri" panose="020F0502020204030204"/>
                <a:cs typeface="Calibri" panose="020F0502020204030204"/>
              </a:rPr>
              <a:t> Tilføjelse af disponentuddannelsen (Trin 3)</a:t>
            </a:r>
          </a:p>
          <a:p>
            <a:pPr marL="914400" lvl="2" indent="0">
              <a:buNone/>
            </a:pPr>
            <a:endParaRPr lang="da-DK" sz="1600">
              <a:ea typeface="Calibri" panose="020F0502020204030204"/>
              <a:cs typeface="Calibri" panose="020F0502020204030204"/>
            </a:endParaRPr>
          </a:p>
          <a:p>
            <a:pPr marL="400050" lvl="2" indent="0">
              <a:buNone/>
            </a:pPr>
            <a:r>
              <a:rPr lang="da-DK" sz="1600" u="sng">
                <a:ea typeface="Calibri" panose="020F0502020204030204"/>
                <a:cs typeface="Calibri" panose="020F0502020204030204"/>
              </a:rPr>
              <a:t>Tværgående emner</a:t>
            </a:r>
          </a:p>
          <a:p>
            <a:pPr marL="377825" lvl="2" indent="0">
              <a:buNone/>
            </a:pPr>
            <a:r>
              <a:rPr lang="da-DK" sz="1600">
                <a:ea typeface="Calibri" panose="020F0502020204030204"/>
                <a:cs typeface="Calibri" panose="020F0502020204030204"/>
              </a:rPr>
              <a:t>Sekretariatet har ansøgt BUVM om implementering af EUX på følgende uddannelser:</a:t>
            </a:r>
          </a:p>
          <a:p>
            <a:pPr marL="377825" lvl="2" indent="0">
              <a:buNone/>
            </a:pPr>
            <a:r>
              <a:rPr lang="da-DK" sz="1600">
                <a:ea typeface="Calibri" panose="020F0502020204030204"/>
                <a:cs typeface="Calibri" panose="020F0502020204030204"/>
              </a:rPr>
              <a:t>”Kranfører”, ”lager og terminal”, ”vejgodstransport” og ”lufthavnsuddannelsen”</a:t>
            </a:r>
          </a:p>
          <a:p>
            <a:pPr marL="377825" lvl="2" indent="0">
              <a:buNone/>
            </a:pPr>
            <a:endParaRPr lang="da-DK" sz="1600">
              <a:ea typeface="Calibri" panose="020F0502020204030204"/>
              <a:cs typeface="Calibri" panose="020F0502020204030204"/>
            </a:endParaRPr>
          </a:p>
          <a:p>
            <a:pPr marL="377825" lvl="2" indent="0">
              <a:buNone/>
            </a:pPr>
            <a:r>
              <a:rPr lang="da-DK" sz="1600">
                <a:solidFill>
                  <a:srgbClr val="000000"/>
                </a:solidFill>
                <a:effectLst/>
                <a:ea typeface="Times New Roman" panose="02020603050405020304" pitchFamily="18" charset="0"/>
                <a:cs typeface="Times New Roman"/>
              </a:rPr>
              <a:t>Sekretariatet er i dialog med BUVM om den hastige introduktion af elektriske køretøjer på en række af </a:t>
            </a:r>
            <a:r>
              <a:rPr lang="da-DK" sz="1600" err="1">
                <a:solidFill>
                  <a:srgbClr val="000000"/>
                </a:solidFill>
                <a:effectLst/>
                <a:ea typeface="Times New Roman" panose="02020603050405020304" pitchFamily="18" charset="0"/>
                <a:cs typeface="Times New Roman"/>
              </a:rPr>
              <a:t>TUR’s</a:t>
            </a:r>
            <a:r>
              <a:rPr lang="da-DK" sz="1600">
                <a:solidFill>
                  <a:srgbClr val="000000"/>
                </a:solidFill>
                <a:effectLst/>
                <a:ea typeface="Times New Roman" panose="02020603050405020304" pitchFamily="18" charset="0"/>
                <a:cs typeface="Times New Roman"/>
              </a:rPr>
              <a:t> uddannelser, og de afledte effekter i form af øgede investeringsbehov for uddannelsesstederne til indkøb af nyt elektrisk materiel og læreopkvalificering.</a:t>
            </a:r>
            <a:endParaRPr lang="da-DK" sz="1600">
              <a:effectLst/>
              <a:ea typeface="Times New Roman" panose="02020603050405020304" pitchFamily="18" charset="0"/>
              <a:cs typeface="Times New Roman"/>
            </a:endParaRPr>
          </a:p>
          <a:p>
            <a:pPr marL="377825" lvl="2" indent="0">
              <a:buNone/>
            </a:pPr>
            <a:endParaRPr lang="da-DK" sz="1600">
              <a:ea typeface="Calibri" panose="020F0502020204030204"/>
              <a:cs typeface="Calibri" panose="020F0502020204030204"/>
            </a:endParaRPr>
          </a:p>
          <a:p>
            <a:pPr marL="360045" lvl="2" indent="0">
              <a:buNone/>
            </a:pPr>
            <a:endParaRPr lang="da-DK" sz="1600">
              <a:ea typeface="Calibri" panose="020F0502020204030204"/>
              <a:cs typeface="Calibri" panose="020F0502020204030204"/>
            </a:endParaRPr>
          </a:p>
          <a:p>
            <a:pPr marL="685800" lvl="2" indent="-285750"/>
            <a:endParaRPr lang="da-DK" sz="1600">
              <a:ea typeface="Calibri" panose="020F0502020204030204"/>
              <a:cs typeface="Calibri" panose="020F0502020204030204"/>
            </a:endParaRPr>
          </a:p>
          <a:p>
            <a:pPr marL="685800" lvl="2" indent="-285750"/>
            <a:endParaRPr lang="da-DK" sz="1600">
              <a:ea typeface="Calibri" panose="020F0502020204030204"/>
              <a:cs typeface="Calibri" panose="020F0502020204030204"/>
            </a:endParaRPr>
          </a:p>
          <a:p>
            <a:pPr marL="685800" lvl="2" indent="-285750"/>
            <a:endParaRPr lang="da-DK" sz="1600">
              <a:ea typeface="Calibri" panose="020F0502020204030204"/>
              <a:cs typeface="Calibri" panose="020F0502020204030204"/>
            </a:endParaRPr>
          </a:p>
        </p:txBody>
      </p:sp>
    </p:spTree>
    <p:extLst>
      <p:ext uri="{BB962C8B-B14F-4D97-AF65-F5344CB8AC3E}">
        <p14:creationId xmlns:p14="http://schemas.microsoft.com/office/powerpoint/2010/main" val="2300049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108856" y="1343552"/>
            <a:ext cx="8436429" cy="5046362"/>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EUX Status </a:t>
            </a: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sz="3600">
                <a:ea typeface="Calibri" panose="020F0502020204030204"/>
                <a:cs typeface="Calibri" panose="020F0502020204030204"/>
              </a:rPr>
              <a:t>Sekretariatet er i dialog med BUVM om den videre proces.</a:t>
            </a:r>
            <a:br>
              <a:rPr lang="da-DK" sz="1800">
                <a:ea typeface="Calibri" panose="020F0502020204030204"/>
                <a:cs typeface="Calibri" panose="020F0502020204030204"/>
              </a:rPr>
            </a:b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3642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348430" y="2444765"/>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Transport app</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6117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70A1612D-7AB2-D69C-C24A-CFBD6D62DFCC}"/>
              </a:ext>
            </a:extLst>
          </p:cNvPr>
          <p:cNvPicPr>
            <a:picLocks noGrp="1" noChangeAspect="1"/>
          </p:cNvPicPr>
          <p:nvPr>
            <p:ph idx="1"/>
          </p:nvPr>
        </p:nvPicPr>
        <p:blipFill>
          <a:blip r:embed="rId3"/>
          <a:stretch>
            <a:fillRect/>
          </a:stretch>
        </p:blipFill>
        <p:spPr>
          <a:xfrm>
            <a:off x="792574" y="1320911"/>
            <a:ext cx="8340539" cy="4772192"/>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24060082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a:t>Hvem skal bruge appen?</a:t>
            </a:r>
          </a:p>
          <a:p>
            <a:r>
              <a:rPr lang="da-DK"/>
              <a:t>Appen TUR Transport er lavet til lærlinge på følgende erhvervsuddannelser:</a:t>
            </a:r>
          </a:p>
          <a:p>
            <a:r>
              <a:rPr lang="da-DK"/>
              <a:t>Vejgodstransport</a:t>
            </a:r>
          </a:p>
          <a:p>
            <a:r>
              <a:rPr lang="da-DK"/>
              <a:t>Kranfører</a:t>
            </a:r>
          </a:p>
          <a:p>
            <a:r>
              <a:rPr lang="da-DK"/>
              <a:t>Lager og terminal</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700936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0" i="0">
                <a:solidFill>
                  <a:srgbClr val="545454"/>
                </a:solidFill>
                <a:effectLst/>
                <a:latin typeface="verdana" panose="020B0604030504040204" pitchFamily="34" charset="0"/>
              </a:rPr>
              <a:t>TUR har udviklet en lille film om appen, der skal gøre det endnu nemmere for lærlingene at komme i gang med at bruge deres nye digitale uddannelsesbog. Se filmen om </a:t>
            </a:r>
            <a:r>
              <a:rPr lang="da-DK" b="0" i="1">
                <a:solidFill>
                  <a:srgbClr val="545454"/>
                </a:solidFill>
                <a:effectLst/>
                <a:latin typeface="verdana" panose="020B0604030504040204" pitchFamily="34" charset="0"/>
              </a:rPr>
              <a:t>TUR Transport</a:t>
            </a:r>
            <a:r>
              <a:rPr lang="da-DK" b="0" i="0">
                <a:solidFill>
                  <a:srgbClr val="545454"/>
                </a:solidFill>
                <a:effectLst/>
                <a:latin typeface="verdana" panose="020B0604030504040204" pitchFamily="34" charset="0"/>
              </a:rPr>
              <a:t> her: </a:t>
            </a:r>
            <a:r>
              <a:rPr lang="da-DK" b="0" i="0" u="none" strike="noStrike">
                <a:solidFill>
                  <a:srgbClr val="749639"/>
                </a:solidFill>
                <a:effectLst/>
                <a:latin typeface="verdana" panose="020B0604030504040204" pitchFamily="34" charset="0"/>
                <a:hlinkClick r:id="rId3"/>
              </a:rPr>
              <a:t>Din Digitale Uddannelsesbog</a:t>
            </a:r>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pic>
        <p:nvPicPr>
          <p:cNvPr id="6" name="Billede 5">
            <a:hlinkClick r:id="rId3"/>
            <a:extLst>
              <a:ext uri="{FF2B5EF4-FFF2-40B4-BE49-F238E27FC236}">
                <a16:creationId xmlns:a16="http://schemas.microsoft.com/office/drawing/2014/main" id="{B1CE3993-1AE0-4E4F-8138-44390B65DF48}"/>
              </a:ext>
            </a:extLst>
          </p:cNvPr>
          <p:cNvPicPr>
            <a:picLocks noChangeAspect="1"/>
          </p:cNvPicPr>
          <p:nvPr/>
        </p:nvPicPr>
        <p:blipFill>
          <a:blip r:embed="rId5"/>
          <a:stretch>
            <a:fillRect/>
          </a:stretch>
        </p:blipFill>
        <p:spPr>
          <a:xfrm>
            <a:off x="6938793" y="3429000"/>
            <a:ext cx="2429214" cy="2734057"/>
          </a:xfrm>
          <a:prstGeom prst="rect">
            <a:avLst/>
          </a:prstGeom>
        </p:spPr>
      </p:pic>
    </p:spTree>
    <p:extLst>
      <p:ext uri="{BB962C8B-B14F-4D97-AF65-F5344CB8AC3E}">
        <p14:creationId xmlns:p14="http://schemas.microsoft.com/office/powerpoint/2010/main" val="8828793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18D55764-2661-49AB-C5E9-4F39A8FBAFA6}"/>
              </a:ext>
            </a:extLst>
          </p:cNvPr>
          <p:cNvSpPr/>
          <p:nvPr/>
        </p:nvSpPr>
        <p:spPr>
          <a:xfrm>
            <a:off x="6706344" y="2002144"/>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40715C9B-77D4-7DE6-B7E6-BA5E33DE21E7}"/>
              </a:ext>
            </a:extLst>
          </p:cNvPr>
          <p:cNvSpPr/>
          <p:nvPr/>
        </p:nvSpPr>
        <p:spPr>
          <a:xfrm>
            <a:off x="372278" y="211536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5" name="Pladsholder til indhold 4">
            <a:extLst>
              <a:ext uri="{FF2B5EF4-FFF2-40B4-BE49-F238E27FC236}">
                <a16:creationId xmlns:a16="http://schemas.microsoft.com/office/drawing/2014/main" id="{4E73195B-017E-C8A0-A2EB-B1C0F0CD8985}"/>
              </a:ext>
            </a:extLst>
          </p:cNvPr>
          <p:cNvPicPr>
            <a:picLocks noGrp="1" noChangeAspect="1"/>
          </p:cNvPicPr>
          <p:nvPr>
            <p:ph idx="1"/>
          </p:nvPr>
        </p:nvPicPr>
        <p:blipFill>
          <a:blip r:embed="rId3"/>
          <a:stretch>
            <a:fillRect/>
          </a:stretch>
        </p:blipFill>
        <p:spPr>
          <a:xfrm>
            <a:off x="440903" y="2420163"/>
            <a:ext cx="1679257" cy="3151219"/>
          </a:xfrm>
          <a:prstGeom prst="rect">
            <a:avLst/>
          </a:prstGeo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
        <p:nvSpPr>
          <p:cNvPr id="6" name="Rektangel: afrundede hjørner 5">
            <a:extLst>
              <a:ext uri="{FF2B5EF4-FFF2-40B4-BE49-F238E27FC236}">
                <a16:creationId xmlns:a16="http://schemas.microsoft.com/office/drawing/2014/main" id="{41EDE18F-BFD8-C5C5-339D-94DA923EC65C}"/>
              </a:ext>
            </a:extLst>
          </p:cNvPr>
          <p:cNvSpPr/>
          <p:nvPr/>
        </p:nvSpPr>
        <p:spPr>
          <a:xfrm>
            <a:off x="912539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F8F6E075-9E30-CEE2-85F7-09BFE1F527D4}"/>
              </a:ext>
            </a:extLst>
          </p:cNvPr>
          <p:cNvSpPr/>
          <p:nvPr/>
        </p:nvSpPr>
        <p:spPr>
          <a:xfrm>
            <a:off x="451415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58A75CC2-9534-637E-9C0D-E02F75159A14}"/>
              </a:ext>
            </a:extLst>
          </p:cNvPr>
          <p:cNvSpPr/>
          <p:nvPr/>
        </p:nvSpPr>
        <p:spPr>
          <a:xfrm>
            <a:off x="2475291"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5D249828-4897-0197-BB06-65488E44FBD7}"/>
              </a:ext>
            </a:extLst>
          </p:cNvPr>
          <p:cNvPicPr>
            <a:picLocks noChangeAspect="1"/>
          </p:cNvPicPr>
          <p:nvPr/>
        </p:nvPicPr>
        <p:blipFill>
          <a:blip r:embed="rId5"/>
          <a:stretch>
            <a:fillRect/>
          </a:stretch>
        </p:blipFill>
        <p:spPr>
          <a:xfrm>
            <a:off x="2526163" y="2294448"/>
            <a:ext cx="1711489" cy="3211703"/>
          </a:xfrm>
          <a:prstGeom prst="rect">
            <a:avLst/>
          </a:prstGeom>
          <a:effectLst>
            <a:softEdge rad="76200"/>
          </a:effectLst>
        </p:spPr>
      </p:pic>
      <p:pic>
        <p:nvPicPr>
          <p:cNvPr id="11" name="Billede 10">
            <a:extLst>
              <a:ext uri="{FF2B5EF4-FFF2-40B4-BE49-F238E27FC236}">
                <a16:creationId xmlns:a16="http://schemas.microsoft.com/office/drawing/2014/main" id="{4046B59C-80A7-2868-D420-39EF5A8797BD}"/>
              </a:ext>
            </a:extLst>
          </p:cNvPr>
          <p:cNvPicPr>
            <a:picLocks noChangeAspect="1"/>
          </p:cNvPicPr>
          <p:nvPr/>
        </p:nvPicPr>
        <p:blipFill>
          <a:blip r:embed="rId6"/>
          <a:stretch>
            <a:fillRect/>
          </a:stretch>
        </p:blipFill>
        <p:spPr>
          <a:xfrm>
            <a:off x="4568715" y="2237994"/>
            <a:ext cx="1707384" cy="3204000"/>
          </a:xfrm>
          <a:prstGeom prst="rect">
            <a:avLst/>
          </a:prstGeom>
        </p:spPr>
      </p:pic>
      <p:pic>
        <p:nvPicPr>
          <p:cNvPr id="12" name="Billede 11">
            <a:extLst>
              <a:ext uri="{FF2B5EF4-FFF2-40B4-BE49-F238E27FC236}">
                <a16:creationId xmlns:a16="http://schemas.microsoft.com/office/drawing/2014/main" id="{B32DF320-D934-D51E-493C-189B2936E1DC}"/>
              </a:ext>
            </a:extLst>
          </p:cNvPr>
          <p:cNvPicPr>
            <a:picLocks noChangeAspect="1"/>
          </p:cNvPicPr>
          <p:nvPr/>
        </p:nvPicPr>
        <p:blipFill>
          <a:blip r:embed="rId7"/>
          <a:stretch>
            <a:fillRect/>
          </a:stretch>
        </p:blipFill>
        <p:spPr>
          <a:xfrm>
            <a:off x="9179952" y="2293313"/>
            <a:ext cx="1707387" cy="3204000"/>
          </a:xfrm>
          <a:prstGeom prst="rect">
            <a:avLst/>
          </a:prstGeom>
        </p:spPr>
      </p:pic>
      <p:pic>
        <p:nvPicPr>
          <p:cNvPr id="3" name="Billede 2">
            <a:extLst>
              <a:ext uri="{FF2B5EF4-FFF2-40B4-BE49-F238E27FC236}">
                <a16:creationId xmlns:a16="http://schemas.microsoft.com/office/drawing/2014/main" id="{E0F3F253-DC2E-5E55-56B5-3A138CA32C05}"/>
              </a:ext>
            </a:extLst>
          </p:cNvPr>
          <p:cNvPicPr>
            <a:picLocks noChangeAspect="1"/>
          </p:cNvPicPr>
          <p:nvPr/>
        </p:nvPicPr>
        <p:blipFill>
          <a:blip r:embed="rId8"/>
          <a:stretch>
            <a:fillRect/>
          </a:stretch>
        </p:blipFill>
        <p:spPr>
          <a:xfrm>
            <a:off x="6769618" y="2326018"/>
            <a:ext cx="1689957" cy="3171295"/>
          </a:xfrm>
          <a:prstGeom prst="rect">
            <a:avLst/>
          </a:prstGeom>
        </p:spPr>
      </p:pic>
      <p:sp>
        <p:nvSpPr>
          <p:cNvPr id="14" name="Tekstfelt 13">
            <a:extLst>
              <a:ext uri="{FF2B5EF4-FFF2-40B4-BE49-F238E27FC236}">
                <a16:creationId xmlns:a16="http://schemas.microsoft.com/office/drawing/2014/main" id="{C4137BF3-3164-19D4-472C-883D39F1104A}"/>
              </a:ext>
            </a:extLst>
          </p:cNvPr>
          <p:cNvSpPr txBox="1"/>
          <p:nvPr/>
        </p:nvSpPr>
        <p:spPr>
          <a:xfrm>
            <a:off x="320984" y="1526350"/>
            <a:ext cx="3753848" cy="523220"/>
          </a:xfrm>
          <a:prstGeom prst="rect">
            <a:avLst/>
          </a:prstGeom>
          <a:noFill/>
        </p:spPr>
        <p:txBody>
          <a:bodyPr wrap="none" rtlCol="0">
            <a:spAutoFit/>
          </a:bodyPr>
          <a:lstStyle/>
          <a:p>
            <a:r>
              <a:rPr lang="da-DK" sz="2800"/>
              <a:t>Appen set fra en lærling</a:t>
            </a:r>
          </a:p>
        </p:txBody>
      </p:sp>
    </p:spTree>
    <p:extLst>
      <p:ext uri="{BB962C8B-B14F-4D97-AF65-F5344CB8AC3E}">
        <p14:creationId xmlns:p14="http://schemas.microsoft.com/office/powerpoint/2010/main" val="10233755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 (I virksomheden)</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172E18BF-5C26-0CE1-9E0F-10235176FA41}"/>
              </a:ext>
            </a:extLst>
          </p:cNvPr>
          <p:cNvPicPr>
            <a:picLocks noChangeAspect="1"/>
          </p:cNvPicPr>
          <p:nvPr/>
        </p:nvPicPr>
        <p:blipFill>
          <a:blip r:embed="rId4"/>
          <a:stretch>
            <a:fillRect/>
          </a:stretch>
        </p:blipFill>
        <p:spPr>
          <a:xfrm>
            <a:off x="320984" y="2083167"/>
            <a:ext cx="10868193" cy="3718275"/>
          </a:xfrm>
          <a:prstGeom prst="rect">
            <a:avLst/>
          </a:prstGeom>
        </p:spPr>
      </p:pic>
      <p:cxnSp>
        <p:nvCxnSpPr>
          <p:cNvPr id="8" name="Lige pilforbindelse 7">
            <a:extLst>
              <a:ext uri="{FF2B5EF4-FFF2-40B4-BE49-F238E27FC236}">
                <a16:creationId xmlns:a16="http://schemas.microsoft.com/office/drawing/2014/main" id="{0C7A5148-5320-2869-CD7F-934A49FC5DD2}"/>
              </a:ext>
            </a:extLst>
          </p:cNvPr>
          <p:cNvCxnSpPr/>
          <p:nvPr/>
        </p:nvCxnSpPr>
        <p:spPr>
          <a:xfrm flipH="1">
            <a:off x="3826711" y="3625775"/>
            <a:ext cx="2804984" cy="135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6131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E8497BD8-2C33-6AA2-D36C-B853BC731F5C}"/>
              </a:ext>
            </a:extLst>
          </p:cNvPr>
          <p:cNvPicPr>
            <a:picLocks noGrp="1" noChangeAspect="1"/>
          </p:cNvPicPr>
          <p:nvPr>
            <p:ph idx="1"/>
          </p:nvPr>
        </p:nvPicPr>
        <p:blipFill>
          <a:blip r:embed="rId3"/>
          <a:stretch>
            <a:fillRect/>
          </a:stretch>
        </p:blipFill>
        <p:spPr>
          <a:xfrm>
            <a:off x="1420465" y="1462088"/>
            <a:ext cx="9700616" cy="4770899"/>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pic>
        <p:nvPicPr>
          <p:cNvPr id="5" name="Billede 4">
            <a:extLst>
              <a:ext uri="{FF2B5EF4-FFF2-40B4-BE49-F238E27FC236}">
                <a16:creationId xmlns:a16="http://schemas.microsoft.com/office/drawing/2014/main" id="{D4E71C2F-AFFA-EDCB-255F-FAE6A7FB4D0B}"/>
              </a:ext>
            </a:extLst>
          </p:cNvPr>
          <p:cNvPicPr>
            <a:picLocks noChangeAspect="1"/>
          </p:cNvPicPr>
          <p:nvPr/>
        </p:nvPicPr>
        <p:blipFill>
          <a:blip r:embed="rId5"/>
          <a:stretch>
            <a:fillRect/>
          </a:stretch>
        </p:blipFill>
        <p:spPr>
          <a:xfrm>
            <a:off x="7734605" y="2957384"/>
            <a:ext cx="3877216" cy="2591162"/>
          </a:xfrm>
          <a:prstGeom prst="rect">
            <a:avLst/>
          </a:prstGeom>
        </p:spPr>
      </p:pic>
    </p:spTree>
    <p:extLst>
      <p:ext uri="{BB962C8B-B14F-4D97-AF65-F5344CB8AC3E}">
        <p14:creationId xmlns:p14="http://schemas.microsoft.com/office/powerpoint/2010/main" val="841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lærer på skolen.</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3FE7822A-90E3-777C-25AE-BD4B10F14FA6}"/>
              </a:ext>
            </a:extLst>
          </p:cNvPr>
          <p:cNvPicPr>
            <a:picLocks noChangeAspect="1"/>
          </p:cNvPicPr>
          <p:nvPr/>
        </p:nvPicPr>
        <p:blipFill>
          <a:blip r:embed="rId4"/>
          <a:stretch>
            <a:fillRect/>
          </a:stretch>
        </p:blipFill>
        <p:spPr>
          <a:xfrm>
            <a:off x="185351" y="1874725"/>
            <a:ext cx="11550032" cy="3881358"/>
          </a:xfrm>
          <a:prstGeom prst="rect">
            <a:avLst/>
          </a:prstGeom>
        </p:spPr>
      </p:pic>
      <p:cxnSp>
        <p:nvCxnSpPr>
          <p:cNvPr id="8" name="Lige pilforbindelse 7">
            <a:extLst>
              <a:ext uri="{FF2B5EF4-FFF2-40B4-BE49-F238E27FC236}">
                <a16:creationId xmlns:a16="http://schemas.microsoft.com/office/drawing/2014/main" id="{494C21ED-520A-F1ED-8815-5B3BB520E561}"/>
              </a:ext>
            </a:extLst>
          </p:cNvPr>
          <p:cNvCxnSpPr/>
          <p:nvPr/>
        </p:nvCxnSpPr>
        <p:spPr>
          <a:xfrm flipH="1">
            <a:off x="10738022" y="2631990"/>
            <a:ext cx="1132994" cy="9391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98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0DD20-FE66-6947-4BB0-5A4B0FCA49E2}"/>
              </a:ext>
            </a:extLst>
          </p:cNvPr>
          <p:cNvSpPr>
            <a:spLocks noGrp="1"/>
          </p:cNvSpPr>
          <p:nvPr>
            <p:ph type="title"/>
          </p:nvPr>
        </p:nvSpPr>
        <p:spPr/>
        <p:txBody>
          <a:bodyPr>
            <a:normAutofit fontScale="90000"/>
          </a:bodyPr>
          <a:lstStyle/>
          <a:p>
            <a:r>
              <a:rPr lang="da-DK"/>
              <a:t>Prøver i AMU</a:t>
            </a:r>
            <a:br>
              <a:rPr lang="da-DK"/>
            </a:br>
            <a:r>
              <a:rPr lang="da-DK"/>
              <a:t>Vejgods</a:t>
            </a:r>
          </a:p>
        </p:txBody>
      </p:sp>
      <p:graphicFrame>
        <p:nvGraphicFramePr>
          <p:cNvPr id="5" name="Tabel 4">
            <a:extLst>
              <a:ext uri="{FF2B5EF4-FFF2-40B4-BE49-F238E27FC236}">
                <a16:creationId xmlns:a16="http://schemas.microsoft.com/office/drawing/2014/main" id="{16467EC6-0DAE-B408-4206-73C99C18CBB6}"/>
              </a:ext>
            </a:extLst>
          </p:cNvPr>
          <p:cNvGraphicFramePr>
            <a:graphicFrameLocks noGrp="1"/>
          </p:cNvGraphicFramePr>
          <p:nvPr>
            <p:extLst>
              <p:ext uri="{D42A27DB-BD31-4B8C-83A1-F6EECF244321}">
                <p14:modId xmlns:p14="http://schemas.microsoft.com/office/powerpoint/2010/main" val="4110129556"/>
              </p:ext>
            </p:extLst>
          </p:nvPr>
        </p:nvGraphicFramePr>
        <p:xfrm>
          <a:off x="2593198" y="1153663"/>
          <a:ext cx="5322503" cy="5301733"/>
        </p:xfrm>
        <a:graphic>
          <a:graphicData uri="http://schemas.openxmlformats.org/drawingml/2006/table">
            <a:tbl>
              <a:tblPr/>
              <a:tblGrid>
                <a:gridCol w="424386">
                  <a:extLst>
                    <a:ext uri="{9D8B030D-6E8A-4147-A177-3AD203B41FA5}">
                      <a16:colId xmlns:a16="http://schemas.microsoft.com/office/drawing/2014/main" val="3614418997"/>
                    </a:ext>
                  </a:extLst>
                </a:gridCol>
                <a:gridCol w="2289914">
                  <a:extLst>
                    <a:ext uri="{9D8B030D-6E8A-4147-A177-3AD203B41FA5}">
                      <a16:colId xmlns:a16="http://schemas.microsoft.com/office/drawing/2014/main" val="447496938"/>
                    </a:ext>
                  </a:extLst>
                </a:gridCol>
                <a:gridCol w="1326205">
                  <a:extLst>
                    <a:ext uri="{9D8B030D-6E8A-4147-A177-3AD203B41FA5}">
                      <a16:colId xmlns:a16="http://schemas.microsoft.com/office/drawing/2014/main" val="2491842675"/>
                    </a:ext>
                  </a:extLst>
                </a:gridCol>
                <a:gridCol w="1281998">
                  <a:extLst>
                    <a:ext uri="{9D8B030D-6E8A-4147-A177-3AD203B41FA5}">
                      <a16:colId xmlns:a16="http://schemas.microsoft.com/office/drawing/2014/main" val="3837418875"/>
                    </a:ext>
                  </a:extLst>
                </a:gridCol>
              </a:tblGrid>
              <a:tr h="141644">
                <a:tc>
                  <a:txBody>
                    <a:bodyPr/>
                    <a:lstStyle/>
                    <a:p>
                      <a:pPr algn="l" fontAlgn="b"/>
                      <a:r>
                        <a:rPr lang="da-DK" sz="700" b="1" i="0" u="none" strike="noStrike">
                          <a:solidFill>
                            <a:srgbClr val="000000"/>
                          </a:solidFill>
                          <a:effectLst/>
                          <a:latin typeface="Calibri" panose="020F0502020204030204" pitchFamily="34" charset="0"/>
                        </a:rPr>
                        <a:t>År</a:t>
                      </a:r>
                    </a:p>
                  </a:txBody>
                  <a:tcPr marL="6143" marR="6143" marT="6143" marB="0" anchor="b">
                    <a:lnL>
                      <a:noFill/>
                    </a:lnL>
                    <a:lnR>
                      <a:noFill/>
                    </a:lnR>
                    <a:lnT>
                      <a:noFill/>
                    </a:lnT>
                    <a:lnB>
                      <a:noFill/>
                    </a:lnB>
                  </a:tcPr>
                </a:tc>
                <a:tc>
                  <a:txBody>
                    <a:bodyPr/>
                    <a:lstStyle/>
                    <a:p>
                      <a:pPr algn="l" fontAlgn="b"/>
                      <a:r>
                        <a:rPr lang="da-DK" sz="700" b="1" i="0" u="none" strike="noStrike">
                          <a:solidFill>
                            <a:srgbClr val="000000"/>
                          </a:solidFill>
                          <a:effectLst/>
                          <a:latin typeface="Calibri" panose="020F0502020204030204" pitchFamily="34" charset="0"/>
                        </a:rPr>
                        <a:t>Prøveskabelon</a:t>
                      </a:r>
                    </a:p>
                  </a:txBody>
                  <a:tcPr marL="6143" marR="6143" marT="6143" marB="0" anchor="b">
                    <a:lnL>
                      <a:noFill/>
                    </a:lnL>
                    <a:lnR>
                      <a:noFill/>
                    </a:lnR>
                    <a:lnT>
                      <a:noFill/>
                    </a:lnT>
                    <a:lnB>
                      <a:noFill/>
                    </a:lnB>
                  </a:tcPr>
                </a:tc>
                <a:tc>
                  <a:txBody>
                    <a:bodyPr/>
                    <a:lstStyle/>
                    <a:p>
                      <a:pPr algn="ctr" fontAlgn="b"/>
                      <a:r>
                        <a:rPr lang="da-DK" sz="700" b="1" i="0" u="none" strike="noStrike">
                          <a:solidFill>
                            <a:srgbClr val="000000"/>
                          </a:solidFill>
                          <a:effectLst/>
                          <a:latin typeface="Calibri" panose="020F0502020204030204" pitchFamily="34" charset="0"/>
                        </a:rPr>
                        <a:t>Hvor mange er bestået%</a:t>
                      </a:r>
                    </a:p>
                  </a:txBody>
                  <a:tcPr marL="6143" marR="6143" marT="6143" marB="0" anchor="b">
                    <a:lnL>
                      <a:noFill/>
                    </a:lnL>
                    <a:lnR>
                      <a:noFill/>
                    </a:lnR>
                    <a:lnT>
                      <a:noFill/>
                    </a:lnT>
                    <a:lnB>
                      <a:noFill/>
                    </a:lnB>
                  </a:tcPr>
                </a:tc>
                <a:tc>
                  <a:txBody>
                    <a:bodyPr/>
                    <a:lstStyle/>
                    <a:p>
                      <a:pPr algn="ctr" fontAlgn="b"/>
                      <a:r>
                        <a:rPr lang="da-DK" sz="700" b="1" i="0" u="none" strike="noStrike">
                          <a:solidFill>
                            <a:srgbClr val="000000"/>
                          </a:solidFill>
                          <a:effectLst/>
                          <a:latin typeface="Calibri" panose="020F0502020204030204" pitchFamily="34" charset="0"/>
                        </a:rPr>
                        <a:t>Antal prøveaflæggelser</a:t>
                      </a:r>
                    </a:p>
                  </a:txBody>
                  <a:tcPr marL="6143" marR="6143" marT="6143" marB="0" anchor="b">
                    <a:lnL>
                      <a:noFill/>
                    </a:lnL>
                    <a:lnR>
                      <a:noFill/>
                    </a:lnR>
                    <a:lnT>
                      <a:noFill/>
                    </a:lnT>
                    <a:lnB>
                      <a:noFill/>
                    </a:lnB>
                  </a:tcPr>
                </a:tc>
                <a:extLst>
                  <a:ext uri="{0D108BD9-81ED-4DB2-BD59-A6C34878D82A}">
                    <a16:rowId xmlns:a16="http://schemas.microsoft.com/office/drawing/2014/main" val="2475149193"/>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40457 Kørsel med Modulvogntog</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a:t>
                      </a:r>
                    </a:p>
                  </a:txBody>
                  <a:tcPr marL="6143" marR="6143" marT="6143" marB="0" anchor="b">
                    <a:lnL>
                      <a:noFill/>
                    </a:lnL>
                    <a:lnR>
                      <a:noFill/>
                    </a:lnR>
                    <a:lnT>
                      <a:noFill/>
                    </a:lnT>
                    <a:lnB>
                      <a:noFill/>
                    </a:lnB>
                  </a:tcPr>
                </a:tc>
                <a:extLst>
                  <a:ext uri="{0D108BD9-81ED-4DB2-BD59-A6C34878D82A}">
                    <a16:rowId xmlns:a16="http://schemas.microsoft.com/office/drawing/2014/main" val="3326906924"/>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43967 Erhvervsaffald</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81</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21</a:t>
                      </a:r>
                    </a:p>
                  </a:txBody>
                  <a:tcPr marL="6143" marR="6143" marT="6143" marB="0" anchor="b">
                    <a:lnL>
                      <a:noFill/>
                    </a:lnL>
                    <a:lnR>
                      <a:noFill/>
                    </a:lnR>
                    <a:lnT>
                      <a:noFill/>
                    </a:lnT>
                    <a:lnB>
                      <a:noFill/>
                    </a:lnB>
                  </a:tcPr>
                </a:tc>
                <a:extLst>
                  <a:ext uri="{0D108BD9-81ED-4DB2-BD59-A6C34878D82A}">
                    <a16:rowId xmlns:a16="http://schemas.microsoft.com/office/drawing/2014/main" val="4181222070"/>
                  </a:ext>
                </a:extLst>
              </a:tr>
              <a:tr h="256375">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49919 Intro Snerydning og glatførebekæmpelse på vejbaner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98,5</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68</a:t>
                      </a:r>
                    </a:p>
                  </a:txBody>
                  <a:tcPr marL="6143" marR="6143" marT="6143" marB="0" anchor="b">
                    <a:lnL>
                      <a:noFill/>
                    </a:lnL>
                    <a:lnR>
                      <a:noFill/>
                    </a:lnR>
                    <a:lnT>
                      <a:noFill/>
                    </a:lnT>
                    <a:lnB>
                      <a:noFill/>
                    </a:lnB>
                  </a:tcPr>
                </a:tc>
                <a:extLst>
                  <a:ext uri="{0D108BD9-81ED-4DB2-BD59-A6C34878D82A}">
                    <a16:rowId xmlns:a16="http://schemas.microsoft.com/office/drawing/2014/main" val="3451495530"/>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20981 Chauffør på spuleSlamsugerbil 2</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6143" marR="6143" marT="6143" marB="0" anchor="b">
                    <a:lnL>
                      <a:noFill/>
                    </a:lnL>
                    <a:lnR>
                      <a:noFill/>
                    </a:lnR>
                    <a:lnT>
                      <a:noFill/>
                    </a:lnT>
                    <a:lnB>
                      <a:noFill/>
                    </a:lnB>
                  </a:tcPr>
                </a:tc>
                <a:extLst>
                  <a:ext uri="{0D108BD9-81ED-4DB2-BD59-A6C34878D82A}">
                    <a16:rowId xmlns:a16="http://schemas.microsoft.com/office/drawing/2014/main" val="610054181"/>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20982 chauffør på Spule - Slamsugerbil</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6143" marR="6143" marT="6143" marB="0" anchor="b">
                    <a:lnL>
                      <a:noFill/>
                    </a:lnL>
                    <a:lnR>
                      <a:noFill/>
                    </a:lnR>
                    <a:lnT>
                      <a:noFill/>
                    </a:lnT>
                    <a:lnB>
                      <a:noFill/>
                    </a:lnB>
                  </a:tcPr>
                </a:tc>
                <a:extLst>
                  <a:ext uri="{0D108BD9-81ED-4DB2-BD59-A6C34878D82A}">
                    <a16:rowId xmlns:a16="http://schemas.microsoft.com/office/drawing/2014/main" val="1373861308"/>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43959 International godstransport</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6143" marR="6143" marT="6143" marB="0" anchor="b">
                    <a:lnL>
                      <a:noFill/>
                    </a:lnL>
                    <a:lnR>
                      <a:noFill/>
                    </a:lnR>
                    <a:lnT>
                      <a:noFill/>
                    </a:lnT>
                    <a:lnB>
                      <a:noFill/>
                    </a:lnB>
                  </a:tcPr>
                </a:tc>
                <a:extLst>
                  <a:ext uri="{0D108BD9-81ED-4DB2-BD59-A6C34878D82A}">
                    <a16:rowId xmlns:a16="http://schemas.microsoft.com/office/drawing/2014/main" val="2677916913"/>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49600 kørsel med El-lastbil</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6143" marR="6143" marT="6143" marB="0" anchor="b">
                    <a:lnL>
                      <a:noFill/>
                    </a:lnL>
                    <a:lnR>
                      <a:noFill/>
                    </a:lnR>
                    <a:lnT>
                      <a:noFill/>
                    </a:lnT>
                    <a:lnB>
                      <a:noFill/>
                    </a:lnB>
                  </a:tcPr>
                </a:tc>
                <a:extLst>
                  <a:ext uri="{0D108BD9-81ED-4DB2-BD59-A6C34878D82A}">
                    <a16:rowId xmlns:a16="http://schemas.microsoft.com/office/drawing/2014/main" val="4209739808"/>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2305704650"/>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42851 Sikker adfærd- nul arbejdsulykker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48</a:t>
                      </a:r>
                    </a:p>
                  </a:txBody>
                  <a:tcPr marL="6143" marR="6143" marT="6143" marB="0" anchor="b">
                    <a:lnL>
                      <a:noFill/>
                    </a:lnL>
                    <a:lnR>
                      <a:noFill/>
                    </a:lnR>
                    <a:lnT>
                      <a:noFill/>
                    </a:lnT>
                    <a:lnB>
                      <a:noFill/>
                    </a:lnB>
                  </a:tcPr>
                </a:tc>
                <a:extLst>
                  <a:ext uri="{0D108BD9-81ED-4DB2-BD59-A6C34878D82A}">
                    <a16:rowId xmlns:a16="http://schemas.microsoft.com/office/drawing/2014/main" val="3540899558"/>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42851 Sikker adfærd- nul arbejdsulykker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81,6</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50</a:t>
                      </a:r>
                    </a:p>
                  </a:txBody>
                  <a:tcPr marL="6143" marR="6143" marT="6143" marB="0" anchor="b">
                    <a:lnL>
                      <a:noFill/>
                    </a:lnL>
                    <a:lnR>
                      <a:noFill/>
                    </a:lnR>
                    <a:lnT>
                      <a:noFill/>
                    </a:lnT>
                    <a:lnB>
                      <a:noFill/>
                    </a:lnB>
                  </a:tcPr>
                </a:tc>
                <a:extLst>
                  <a:ext uri="{0D108BD9-81ED-4DB2-BD59-A6C34878D82A}">
                    <a16:rowId xmlns:a16="http://schemas.microsoft.com/office/drawing/2014/main" val="413996510"/>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700942154"/>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43960 Transport af temperaturfølsomt gods</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66,7</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a:t>
                      </a:r>
                    </a:p>
                  </a:txBody>
                  <a:tcPr marL="6143" marR="6143" marT="6143" marB="0" anchor="b">
                    <a:lnL>
                      <a:noFill/>
                    </a:lnL>
                    <a:lnR>
                      <a:noFill/>
                    </a:lnR>
                    <a:lnT>
                      <a:noFill/>
                    </a:lnT>
                    <a:lnB>
                      <a:noFill/>
                    </a:lnB>
                  </a:tcPr>
                </a:tc>
                <a:extLst>
                  <a:ext uri="{0D108BD9-81ED-4DB2-BD59-A6C34878D82A}">
                    <a16:rowId xmlns:a16="http://schemas.microsoft.com/office/drawing/2014/main" val="2281486796"/>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43960 Transport af temperaturfølsomt gods</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a:t>
                      </a:r>
                    </a:p>
                  </a:txBody>
                  <a:tcPr marL="6143" marR="6143" marT="6143" marB="0" anchor="b">
                    <a:lnL>
                      <a:noFill/>
                    </a:lnL>
                    <a:lnR>
                      <a:noFill/>
                    </a:lnR>
                    <a:lnT>
                      <a:noFill/>
                    </a:lnT>
                    <a:lnB>
                      <a:noFill/>
                    </a:lnB>
                  </a:tcPr>
                </a:tc>
                <a:extLst>
                  <a:ext uri="{0D108BD9-81ED-4DB2-BD59-A6C34878D82A}">
                    <a16:rowId xmlns:a16="http://schemas.microsoft.com/office/drawing/2014/main" val="2443771530"/>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2199924833"/>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44722 Køre- og hviletid</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72,9</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52</a:t>
                      </a:r>
                    </a:p>
                  </a:txBody>
                  <a:tcPr marL="6143" marR="6143" marT="6143" marB="0" anchor="b">
                    <a:lnL>
                      <a:noFill/>
                    </a:lnL>
                    <a:lnR>
                      <a:noFill/>
                    </a:lnR>
                    <a:lnT>
                      <a:noFill/>
                    </a:lnT>
                    <a:lnB>
                      <a:noFill/>
                    </a:lnB>
                  </a:tcPr>
                </a:tc>
                <a:extLst>
                  <a:ext uri="{0D108BD9-81ED-4DB2-BD59-A6C34878D82A}">
                    <a16:rowId xmlns:a16="http://schemas.microsoft.com/office/drawing/2014/main" val="453194262"/>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44722 Køre- og hviletid</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48,6</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75</a:t>
                      </a:r>
                    </a:p>
                  </a:txBody>
                  <a:tcPr marL="6143" marR="6143" marT="6143" marB="0" anchor="b">
                    <a:lnL>
                      <a:noFill/>
                    </a:lnL>
                    <a:lnR>
                      <a:noFill/>
                    </a:lnR>
                    <a:lnT>
                      <a:noFill/>
                    </a:lnT>
                    <a:lnB>
                      <a:noFill/>
                    </a:lnB>
                  </a:tcPr>
                </a:tc>
                <a:extLst>
                  <a:ext uri="{0D108BD9-81ED-4DB2-BD59-A6C34878D82A}">
                    <a16:rowId xmlns:a16="http://schemas.microsoft.com/office/drawing/2014/main" val="288639477"/>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3704803032"/>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45075 Brug af diagramark og kontrolapparat</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a:t>
                      </a:r>
                    </a:p>
                  </a:txBody>
                  <a:tcPr marL="6143" marR="6143" marT="6143" marB="0" anchor="b">
                    <a:lnL>
                      <a:noFill/>
                    </a:lnL>
                    <a:lnR>
                      <a:noFill/>
                    </a:lnR>
                    <a:lnT>
                      <a:noFill/>
                    </a:lnT>
                    <a:lnB>
                      <a:noFill/>
                    </a:lnB>
                  </a:tcPr>
                </a:tc>
                <a:extLst>
                  <a:ext uri="{0D108BD9-81ED-4DB2-BD59-A6C34878D82A}">
                    <a16:rowId xmlns:a16="http://schemas.microsoft.com/office/drawing/2014/main" val="2564230309"/>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45075 Brug af diagramark og kontrolapparat</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a:t>
                      </a:r>
                    </a:p>
                  </a:txBody>
                  <a:tcPr marL="6143" marR="6143" marT="6143" marB="0" anchor="b">
                    <a:lnL>
                      <a:noFill/>
                    </a:lnL>
                    <a:lnR>
                      <a:noFill/>
                    </a:lnR>
                    <a:lnT>
                      <a:noFill/>
                    </a:lnT>
                    <a:lnB>
                      <a:noFill/>
                    </a:lnB>
                  </a:tcPr>
                </a:tc>
                <a:extLst>
                  <a:ext uri="{0D108BD9-81ED-4DB2-BD59-A6C34878D82A}">
                    <a16:rowId xmlns:a16="http://schemas.microsoft.com/office/drawing/2014/main" val="1838784511"/>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2601225990"/>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45310 Lastsikring og stuvning gods</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24</a:t>
                      </a:r>
                    </a:p>
                  </a:txBody>
                  <a:tcPr marL="6143" marR="6143" marT="6143" marB="0" anchor="b">
                    <a:lnL>
                      <a:noFill/>
                    </a:lnL>
                    <a:lnR>
                      <a:noFill/>
                    </a:lnR>
                    <a:lnT>
                      <a:noFill/>
                    </a:lnT>
                    <a:lnB>
                      <a:noFill/>
                    </a:lnB>
                  </a:tcPr>
                </a:tc>
                <a:extLst>
                  <a:ext uri="{0D108BD9-81ED-4DB2-BD59-A6C34878D82A}">
                    <a16:rowId xmlns:a16="http://schemas.microsoft.com/office/drawing/2014/main" val="2841661665"/>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45310 Lastsikring og stuvning gods</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90,9</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46</a:t>
                      </a:r>
                    </a:p>
                  </a:txBody>
                  <a:tcPr marL="6143" marR="6143" marT="6143" marB="0" anchor="b">
                    <a:lnL>
                      <a:noFill/>
                    </a:lnL>
                    <a:lnR>
                      <a:noFill/>
                    </a:lnR>
                    <a:lnT>
                      <a:noFill/>
                    </a:lnT>
                    <a:lnB>
                      <a:noFill/>
                    </a:lnB>
                  </a:tcPr>
                </a:tc>
                <a:extLst>
                  <a:ext uri="{0D108BD9-81ED-4DB2-BD59-A6C34878D82A}">
                    <a16:rowId xmlns:a16="http://schemas.microsoft.com/office/drawing/2014/main" val="2395782859"/>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1425342218"/>
                  </a:ext>
                </a:extLst>
              </a:tr>
              <a:tr h="256375">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46903 Tank - forebyggelse af uheld og uheldsbekæmpelse</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6143" marR="6143" marT="6143" marB="0" anchor="b">
                    <a:lnL>
                      <a:noFill/>
                    </a:lnL>
                    <a:lnR>
                      <a:noFill/>
                    </a:lnR>
                    <a:lnT>
                      <a:noFill/>
                    </a:lnT>
                    <a:lnB>
                      <a:noFill/>
                    </a:lnB>
                  </a:tcPr>
                </a:tc>
                <a:extLst>
                  <a:ext uri="{0D108BD9-81ED-4DB2-BD59-A6C34878D82A}">
                    <a16:rowId xmlns:a16="http://schemas.microsoft.com/office/drawing/2014/main" val="658374905"/>
                  </a:ext>
                </a:extLst>
              </a:tr>
              <a:tr h="256375">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47745 Grundlæggende kvalifikationer for varebilschauffører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19</a:t>
                      </a:r>
                    </a:p>
                  </a:txBody>
                  <a:tcPr marL="6143" marR="6143" marT="6143" marB="0" anchor="b">
                    <a:lnL>
                      <a:noFill/>
                    </a:lnL>
                    <a:lnR>
                      <a:noFill/>
                    </a:lnR>
                    <a:lnT>
                      <a:noFill/>
                    </a:lnT>
                    <a:lnB>
                      <a:noFill/>
                    </a:lnB>
                  </a:tcPr>
                </a:tc>
                <a:extLst>
                  <a:ext uri="{0D108BD9-81ED-4DB2-BD59-A6C34878D82A}">
                    <a16:rowId xmlns:a16="http://schemas.microsoft.com/office/drawing/2014/main" val="732029777"/>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3485991103"/>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48183 Modulvogntog sammenkobling og regler.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87,5</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16</a:t>
                      </a:r>
                    </a:p>
                  </a:txBody>
                  <a:tcPr marL="6143" marR="6143" marT="6143" marB="0" anchor="b">
                    <a:lnL>
                      <a:noFill/>
                    </a:lnL>
                    <a:lnR>
                      <a:noFill/>
                    </a:lnR>
                    <a:lnT>
                      <a:noFill/>
                    </a:lnT>
                    <a:lnB>
                      <a:noFill/>
                    </a:lnB>
                  </a:tcPr>
                </a:tc>
                <a:extLst>
                  <a:ext uri="{0D108BD9-81ED-4DB2-BD59-A6C34878D82A}">
                    <a16:rowId xmlns:a16="http://schemas.microsoft.com/office/drawing/2014/main" val="666386702"/>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48183 Modulvogntog sammenkobling og regler.</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93,3</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30</a:t>
                      </a:r>
                    </a:p>
                  </a:txBody>
                  <a:tcPr marL="6143" marR="6143" marT="6143" marB="0" anchor="b">
                    <a:lnL>
                      <a:noFill/>
                    </a:lnL>
                    <a:lnR>
                      <a:noFill/>
                    </a:lnR>
                    <a:lnT>
                      <a:noFill/>
                    </a:lnT>
                    <a:lnB>
                      <a:noFill/>
                    </a:lnB>
                  </a:tcPr>
                </a:tc>
                <a:extLst>
                  <a:ext uri="{0D108BD9-81ED-4DB2-BD59-A6C34878D82A}">
                    <a16:rowId xmlns:a16="http://schemas.microsoft.com/office/drawing/2014/main" val="4289478219"/>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281690486"/>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48466 Køreteknik for erhvervschauffører - ajourføring</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78,4</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139</a:t>
                      </a:r>
                    </a:p>
                  </a:txBody>
                  <a:tcPr marL="6143" marR="6143" marT="6143" marB="0" anchor="b">
                    <a:lnL>
                      <a:noFill/>
                    </a:lnL>
                    <a:lnR>
                      <a:noFill/>
                    </a:lnR>
                    <a:lnT>
                      <a:noFill/>
                    </a:lnT>
                    <a:lnB>
                      <a:noFill/>
                    </a:lnB>
                  </a:tcPr>
                </a:tc>
                <a:extLst>
                  <a:ext uri="{0D108BD9-81ED-4DB2-BD59-A6C34878D82A}">
                    <a16:rowId xmlns:a16="http://schemas.microsoft.com/office/drawing/2014/main" val="3407927639"/>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48466 Køreteknik for erhvervschauffører - ajourføring</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83,3</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235</a:t>
                      </a:r>
                    </a:p>
                  </a:txBody>
                  <a:tcPr marL="6143" marR="6143" marT="6143" marB="0" anchor="b">
                    <a:lnL>
                      <a:noFill/>
                    </a:lnL>
                    <a:lnR>
                      <a:noFill/>
                    </a:lnR>
                    <a:lnT>
                      <a:noFill/>
                    </a:lnT>
                    <a:lnB>
                      <a:noFill/>
                    </a:lnB>
                  </a:tcPr>
                </a:tc>
                <a:extLst>
                  <a:ext uri="{0D108BD9-81ED-4DB2-BD59-A6C34878D82A}">
                    <a16:rowId xmlns:a16="http://schemas.microsoft.com/office/drawing/2014/main" val="2192783960"/>
                  </a:ext>
                </a:extLst>
              </a:tr>
              <a:tr h="141644">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6143" marR="6143" marT="6143" marB="0" anchor="b">
                    <a:lnL>
                      <a:noFill/>
                    </a:lnL>
                    <a:lnR>
                      <a:noFill/>
                    </a:lnR>
                    <a:lnT>
                      <a:noFill/>
                    </a:lnT>
                    <a:lnB>
                      <a:noFill/>
                    </a:lnB>
                  </a:tcPr>
                </a:tc>
                <a:extLst>
                  <a:ext uri="{0D108BD9-81ED-4DB2-BD59-A6C34878D82A}">
                    <a16:rowId xmlns:a16="http://schemas.microsoft.com/office/drawing/2014/main" val="3551640495"/>
                  </a:ext>
                </a:extLst>
              </a:tr>
              <a:tr h="141644">
                <a:tc>
                  <a:txBody>
                    <a:bodyPr/>
                    <a:lstStyle/>
                    <a:p>
                      <a:pPr algn="l" fontAlgn="b"/>
                      <a:r>
                        <a:rPr lang="da-DK" sz="700" b="0" i="0" u="none" strike="noStrike">
                          <a:solidFill>
                            <a:srgbClr val="000000"/>
                          </a:solidFill>
                          <a:effectLst/>
                          <a:latin typeface="Calibri" panose="020F0502020204030204" pitchFamily="34" charset="0"/>
                        </a:rPr>
                        <a:t>2022</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49854 Brug af takograf og takografkort 23-11-2021</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92,9</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15</a:t>
                      </a:r>
                    </a:p>
                  </a:txBody>
                  <a:tcPr marL="6143" marR="6143" marT="6143" marB="0" anchor="b">
                    <a:lnL>
                      <a:noFill/>
                    </a:lnL>
                    <a:lnR>
                      <a:noFill/>
                    </a:lnR>
                    <a:lnT>
                      <a:noFill/>
                    </a:lnT>
                    <a:lnB>
                      <a:noFill/>
                    </a:lnB>
                  </a:tcPr>
                </a:tc>
                <a:extLst>
                  <a:ext uri="{0D108BD9-81ED-4DB2-BD59-A6C34878D82A}">
                    <a16:rowId xmlns:a16="http://schemas.microsoft.com/office/drawing/2014/main" val="2533792595"/>
                  </a:ext>
                </a:extLst>
              </a:tr>
              <a:tr h="141644">
                <a:tc>
                  <a:txBody>
                    <a:bodyPr/>
                    <a:lstStyle/>
                    <a:p>
                      <a:pPr algn="l" fontAlgn="b"/>
                      <a:r>
                        <a:rPr lang="da-DK" sz="700" b="0" i="0" u="none" strike="noStrike">
                          <a:solidFill>
                            <a:srgbClr val="000000"/>
                          </a:solidFill>
                          <a:effectLst/>
                          <a:latin typeface="Calibri" panose="020F0502020204030204" pitchFamily="34" charset="0"/>
                        </a:rPr>
                        <a:t>2023</a:t>
                      </a:r>
                    </a:p>
                  </a:txBody>
                  <a:tcPr marL="6143" marR="6143" marT="6143"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49854 Brug af takograf og takografkort 23-11-2021</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93,5</a:t>
                      </a:r>
                    </a:p>
                  </a:txBody>
                  <a:tcPr marL="6143" marR="6143" marT="6143"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62</a:t>
                      </a:r>
                    </a:p>
                  </a:txBody>
                  <a:tcPr marL="6143" marR="6143" marT="6143" marB="0" anchor="b">
                    <a:lnL>
                      <a:noFill/>
                    </a:lnL>
                    <a:lnR>
                      <a:noFill/>
                    </a:lnR>
                    <a:lnT>
                      <a:noFill/>
                    </a:lnT>
                    <a:lnB>
                      <a:noFill/>
                    </a:lnB>
                  </a:tcPr>
                </a:tc>
                <a:extLst>
                  <a:ext uri="{0D108BD9-81ED-4DB2-BD59-A6C34878D82A}">
                    <a16:rowId xmlns:a16="http://schemas.microsoft.com/office/drawing/2014/main" val="2850696022"/>
                  </a:ext>
                </a:extLst>
              </a:tr>
            </a:tbl>
          </a:graphicData>
        </a:graphic>
      </p:graphicFrame>
    </p:spTree>
    <p:extLst>
      <p:ext uri="{BB962C8B-B14F-4D97-AF65-F5344CB8AC3E}">
        <p14:creationId xmlns:p14="http://schemas.microsoft.com/office/powerpoint/2010/main" val="42757076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2F8E075B-364F-8DBE-8072-33B8A50395A0}"/>
              </a:ext>
            </a:extLst>
          </p:cNvPr>
          <p:cNvPicPr>
            <a:picLocks noGrp="1" noChangeAspect="1"/>
          </p:cNvPicPr>
          <p:nvPr>
            <p:ph idx="1"/>
          </p:nvPr>
        </p:nvPicPr>
        <p:blipFill>
          <a:blip r:embed="rId3"/>
          <a:stretch>
            <a:fillRect/>
          </a:stretch>
        </p:blipFill>
        <p:spPr>
          <a:xfrm>
            <a:off x="1838528" y="1653839"/>
            <a:ext cx="9349671" cy="4629915"/>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5" name="Lige pilforbindelse 4">
            <a:extLst>
              <a:ext uri="{FF2B5EF4-FFF2-40B4-BE49-F238E27FC236}">
                <a16:creationId xmlns:a16="http://schemas.microsoft.com/office/drawing/2014/main" id="{CDD1305F-351A-1EF9-2BBF-82B48A77A972}"/>
              </a:ext>
            </a:extLst>
          </p:cNvPr>
          <p:cNvCxnSpPr/>
          <p:nvPr/>
        </p:nvCxnSpPr>
        <p:spPr>
          <a:xfrm flipH="1" flipV="1">
            <a:off x="3629603" y="2821258"/>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Lige pilforbindelse 6">
            <a:extLst>
              <a:ext uri="{FF2B5EF4-FFF2-40B4-BE49-F238E27FC236}">
                <a16:creationId xmlns:a16="http://schemas.microsoft.com/office/drawing/2014/main" id="{9EE1C51E-B61D-D1BC-7307-FFFCE617791F}"/>
              </a:ext>
            </a:extLst>
          </p:cNvPr>
          <p:cNvCxnSpPr/>
          <p:nvPr/>
        </p:nvCxnSpPr>
        <p:spPr>
          <a:xfrm flipH="1" flipV="1">
            <a:off x="6888881" y="2850084"/>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9811E1CA-06C9-CC13-CE79-D38EE66F5626}"/>
              </a:ext>
            </a:extLst>
          </p:cNvPr>
          <p:cNvCxnSpPr/>
          <p:nvPr/>
        </p:nvCxnSpPr>
        <p:spPr>
          <a:xfrm flipH="1" flipV="1">
            <a:off x="8059643" y="2850083"/>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DC021E20-62D9-D43A-F2B3-95844F657EE8}"/>
              </a:ext>
            </a:extLst>
          </p:cNvPr>
          <p:cNvCxnSpPr/>
          <p:nvPr/>
        </p:nvCxnSpPr>
        <p:spPr>
          <a:xfrm flipH="1" flipV="1">
            <a:off x="10660999" y="2888637"/>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247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Ses vi til webinar i morgen fredag den 10. november kl. 13-14???</a:t>
            </a:r>
          </a:p>
          <a:p>
            <a:endParaRPr lang="da-DK"/>
          </a:p>
          <a:p>
            <a:r>
              <a:rPr lang="da-DK"/>
              <a:t>Link til tilmelding:</a:t>
            </a:r>
          </a:p>
          <a:p>
            <a:r>
              <a:rPr lang="da-DK"/>
              <a:t>Se hjemmeside under nyheder</a:t>
            </a:r>
          </a:p>
          <a:p>
            <a:r>
              <a:rPr lang="da-DK">
                <a:hlinkClick r:id="rId3"/>
              </a:rPr>
              <a:t>https://www.tur.dk/nyheder/2023/oktober/invitation-til-webinar-laerlinge-paa-vej-til-succes-med-tur-transport/</a:t>
            </a:r>
            <a:endParaRPr lang="da-DK"/>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1579910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240275" y="2434933"/>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Censorkonferencer EUD 2024</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3067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fontScale="90000"/>
          </a:bodyPr>
          <a:lstStyle/>
          <a:p>
            <a:r>
              <a:rPr lang="da-DK">
                <a:effectLst/>
                <a:latin typeface="+mn-lt"/>
                <a:ea typeface="Times New Roman" panose="02020603050405020304" pitchFamily="18" charset="0"/>
              </a:rPr>
              <a:t>EUD</a:t>
            </a:r>
            <a:br>
              <a:rPr lang="da-DK" sz="2400">
                <a:effectLst/>
                <a:latin typeface="Times New Roman" panose="02020603050405020304" pitchFamily="18" charset="0"/>
                <a:ea typeface="Times New Roman" panose="02020603050405020304" pitchFamily="18" charset="0"/>
              </a:rPr>
            </a:br>
            <a:endParaRPr lang="da-DK"/>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b="1"/>
              <a:t>Censorkonference 2024</a:t>
            </a:r>
          </a:p>
          <a:p>
            <a:pPr marL="0" indent="0">
              <a:buNone/>
            </a:pPr>
            <a:endParaRPr lang="da-DK"/>
          </a:p>
          <a:p>
            <a:pPr marL="0" indent="0">
              <a:buNone/>
            </a:pPr>
            <a:r>
              <a:rPr lang="da-DK"/>
              <a:t>Der arbejdes på at afholde 1 censorkonference for Midt/Nordjylland den 16. maj 2024. </a:t>
            </a:r>
          </a:p>
          <a:p>
            <a:pPr marL="0" indent="0">
              <a:buNone/>
            </a:pPr>
            <a:endParaRPr lang="da-DK"/>
          </a:p>
          <a:p>
            <a:pPr marL="0" indent="0">
              <a:buNone/>
            </a:pPr>
            <a:r>
              <a:rPr lang="da-DK"/>
              <a:t>Der planlægges afholdes af censorkonferencer på Sjælland og i Region Syd i 2025 og 2026</a:t>
            </a:r>
          </a:p>
          <a:p>
            <a:pPr marL="0" indent="0">
              <a:buNone/>
            </a:pPr>
            <a:endParaRPr lang="da-DK"/>
          </a:p>
          <a:p>
            <a:pPr marL="0" indent="0">
              <a:buNone/>
            </a:pPr>
            <a:r>
              <a:rPr lang="da-DK"/>
              <a:t>Nærmere plan om tid og sted følger.</a:t>
            </a:r>
          </a:p>
          <a:p>
            <a:pPr marL="0" indent="0">
              <a:buNone/>
            </a:pPr>
            <a:endParaRPr lang="da-DK"/>
          </a:p>
          <a:p>
            <a:pPr>
              <a:buFont typeface="Wingdings" panose="05000000000000000000" pitchFamily="2" charset="2"/>
              <a:buChar char="ü"/>
            </a:pPr>
            <a:endParaRPr lang="da-DK"/>
          </a:p>
        </p:txBody>
      </p:sp>
    </p:spTree>
    <p:extLst>
      <p:ext uri="{BB962C8B-B14F-4D97-AF65-F5344CB8AC3E}">
        <p14:creationId xmlns:p14="http://schemas.microsoft.com/office/powerpoint/2010/main" val="27305416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200946" y="2021978"/>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Lærepladsformidling</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86667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r>
              <a:rPr lang="da-DK"/>
              <a:t>TUR lærepladsformidling</a:t>
            </a:r>
          </a:p>
        </p:txBody>
      </p:sp>
      <p:pic>
        <p:nvPicPr>
          <p:cNvPr id="1026" name="Grafik 4">
            <a:extLst>
              <a:ext uri="{FF2B5EF4-FFF2-40B4-BE49-F238E27FC236}">
                <a16:creationId xmlns:a16="http://schemas.microsoft.com/office/drawing/2014/main" id="{D343C8F2-8A19-7E69-369F-8744ED505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70" y="1562258"/>
            <a:ext cx="10011856" cy="56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85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56DD0F9-F633-421E-9FDE-CA1C1C670E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69932" y="1626936"/>
            <a:ext cx="6452135" cy="4301423"/>
          </a:xfrm>
          <a:prstGeom prst="rect">
            <a:avLst/>
          </a:prstGeom>
          <a:effectLst>
            <a:softEdge rad="317500"/>
          </a:effectLst>
        </p:spPr>
      </p:pic>
    </p:spTree>
    <p:extLst>
      <p:ext uri="{BB962C8B-B14F-4D97-AF65-F5344CB8AC3E}">
        <p14:creationId xmlns:p14="http://schemas.microsoft.com/office/powerpoint/2010/main" val="17459479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240275" y="1343552"/>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Møder 2024</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96456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3A6B12-C64D-745F-79F8-5FF36E4B059E}"/>
              </a:ext>
            </a:extLst>
          </p:cNvPr>
          <p:cNvSpPr>
            <a:spLocks noGrp="1"/>
          </p:cNvSpPr>
          <p:nvPr>
            <p:ph type="title"/>
          </p:nvPr>
        </p:nvSpPr>
        <p:spPr/>
        <p:txBody>
          <a:bodyPr/>
          <a:lstStyle/>
          <a:p>
            <a:pPr algn="ctr"/>
            <a:r>
              <a:rPr lang="da-DK"/>
              <a:t>Møder 2024</a:t>
            </a:r>
          </a:p>
        </p:txBody>
      </p:sp>
      <p:sp>
        <p:nvSpPr>
          <p:cNvPr id="3" name="Pladsholder til indhold 2">
            <a:extLst>
              <a:ext uri="{FF2B5EF4-FFF2-40B4-BE49-F238E27FC236}">
                <a16:creationId xmlns:a16="http://schemas.microsoft.com/office/drawing/2014/main" id="{DDEA25DF-9443-D25A-0D58-DE3D97F679F9}"/>
              </a:ext>
            </a:extLst>
          </p:cNvPr>
          <p:cNvSpPr>
            <a:spLocks noGrp="1"/>
          </p:cNvSpPr>
          <p:nvPr>
            <p:ph idx="1"/>
          </p:nvPr>
        </p:nvSpPr>
        <p:spPr/>
        <p:txBody>
          <a:bodyPr>
            <a:normAutofit lnSpcReduction="10000"/>
          </a:bodyPr>
          <a:lstStyle/>
          <a:p>
            <a:pPr>
              <a:lnSpc>
                <a:spcPct val="150000"/>
              </a:lnSpc>
            </a:pPr>
            <a:r>
              <a:rPr lang="da-DK"/>
              <a:t>Fælles dialogmøder AMU/EUD</a:t>
            </a:r>
          </a:p>
          <a:p>
            <a:pPr lvl="1">
              <a:lnSpc>
                <a:spcPct val="150000"/>
              </a:lnSpc>
            </a:pPr>
            <a:r>
              <a:rPr lang="da-DK"/>
              <a:t>27. februar 2024</a:t>
            </a:r>
          </a:p>
          <a:p>
            <a:pPr lvl="1">
              <a:lnSpc>
                <a:spcPct val="150000"/>
              </a:lnSpc>
            </a:pPr>
            <a:r>
              <a:rPr lang="da-DK"/>
              <a:t>1. oktober 2024</a:t>
            </a:r>
          </a:p>
          <a:p>
            <a:pPr>
              <a:lnSpc>
                <a:spcPct val="150000"/>
              </a:lnSpc>
            </a:pPr>
            <a:r>
              <a:rPr lang="da-DK"/>
              <a:t>EUD dialogmøde:</a:t>
            </a:r>
          </a:p>
          <a:p>
            <a:pPr lvl="1">
              <a:lnSpc>
                <a:spcPct val="150000"/>
              </a:lnSpc>
            </a:pPr>
            <a:r>
              <a:rPr lang="da-DK"/>
              <a:t>24. april 2024</a:t>
            </a:r>
          </a:p>
          <a:p>
            <a:pPr>
              <a:lnSpc>
                <a:spcPct val="150000"/>
              </a:lnSpc>
            </a:pPr>
            <a:r>
              <a:rPr lang="da-DK"/>
              <a:t>AMU dialogmøde</a:t>
            </a:r>
          </a:p>
          <a:p>
            <a:pPr lvl="1">
              <a:lnSpc>
                <a:spcPct val="150000"/>
              </a:lnSpc>
            </a:pPr>
            <a:r>
              <a:rPr lang="da-DK"/>
              <a:t>29. maj 2024</a:t>
            </a:r>
          </a:p>
        </p:txBody>
      </p:sp>
    </p:spTree>
    <p:extLst>
      <p:ext uri="{BB962C8B-B14F-4D97-AF65-F5344CB8AC3E}">
        <p14:creationId xmlns:p14="http://schemas.microsoft.com/office/powerpoint/2010/main" val="35027477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458936" y="4318030"/>
            <a:ext cx="7524962" cy="4170895"/>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Tak for mødet </a:t>
            </a:r>
            <a:r>
              <a:rPr lang="da-DK" err="1">
                <a:latin typeface="Tahoma" panose="020B0604030504040204" pitchFamily="34" charset="0"/>
                <a:ea typeface="Tahoma" panose="020B0604030504040204" pitchFamily="34" charset="0"/>
                <a:cs typeface="Tahoma" panose="020B0604030504040204" pitchFamily="34" charset="0"/>
              </a:rPr>
              <a:t>idag</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317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4FD6B-74C6-D36B-18D9-27ADABC0BAAC}"/>
              </a:ext>
            </a:extLst>
          </p:cNvPr>
          <p:cNvSpPr>
            <a:spLocks noGrp="1"/>
          </p:cNvSpPr>
          <p:nvPr>
            <p:ph type="title"/>
          </p:nvPr>
        </p:nvSpPr>
        <p:spPr/>
        <p:txBody>
          <a:bodyPr>
            <a:normAutofit fontScale="90000"/>
          </a:bodyPr>
          <a:lstStyle/>
          <a:p>
            <a:r>
              <a:rPr lang="da-DK"/>
              <a:t>Prøver i AMU</a:t>
            </a:r>
            <a:br>
              <a:rPr lang="da-DK"/>
            </a:br>
            <a:r>
              <a:rPr lang="da-DK"/>
              <a:t>Lager</a:t>
            </a:r>
          </a:p>
        </p:txBody>
      </p:sp>
      <p:graphicFrame>
        <p:nvGraphicFramePr>
          <p:cNvPr id="4" name="Tabel 3">
            <a:extLst>
              <a:ext uri="{FF2B5EF4-FFF2-40B4-BE49-F238E27FC236}">
                <a16:creationId xmlns:a16="http://schemas.microsoft.com/office/drawing/2014/main" id="{06915B6B-B968-AA05-07BC-96CD9CE35EF3}"/>
              </a:ext>
            </a:extLst>
          </p:cNvPr>
          <p:cNvGraphicFramePr>
            <a:graphicFrameLocks noGrp="1"/>
          </p:cNvGraphicFramePr>
          <p:nvPr>
            <p:extLst>
              <p:ext uri="{D42A27DB-BD31-4B8C-83A1-F6EECF244321}">
                <p14:modId xmlns:p14="http://schemas.microsoft.com/office/powerpoint/2010/main" val="3567093295"/>
              </p:ext>
            </p:extLst>
          </p:nvPr>
        </p:nvGraphicFramePr>
        <p:xfrm>
          <a:off x="3085668" y="1153663"/>
          <a:ext cx="5375944" cy="5315371"/>
        </p:xfrm>
        <a:graphic>
          <a:graphicData uri="http://schemas.openxmlformats.org/drawingml/2006/table">
            <a:tbl>
              <a:tblPr/>
              <a:tblGrid>
                <a:gridCol w="393812">
                  <a:extLst>
                    <a:ext uri="{9D8B030D-6E8A-4147-A177-3AD203B41FA5}">
                      <a16:colId xmlns:a16="http://schemas.microsoft.com/office/drawing/2014/main" val="1617457575"/>
                    </a:ext>
                  </a:extLst>
                </a:gridCol>
                <a:gridCol w="3035634">
                  <a:extLst>
                    <a:ext uri="{9D8B030D-6E8A-4147-A177-3AD203B41FA5}">
                      <a16:colId xmlns:a16="http://schemas.microsoft.com/office/drawing/2014/main" val="1323895626"/>
                    </a:ext>
                  </a:extLst>
                </a:gridCol>
                <a:gridCol w="992735">
                  <a:extLst>
                    <a:ext uri="{9D8B030D-6E8A-4147-A177-3AD203B41FA5}">
                      <a16:colId xmlns:a16="http://schemas.microsoft.com/office/drawing/2014/main" val="2000513650"/>
                    </a:ext>
                  </a:extLst>
                </a:gridCol>
                <a:gridCol w="953763">
                  <a:extLst>
                    <a:ext uri="{9D8B030D-6E8A-4147-A177-3AD203B41FA5}">
                      <a16:colId xmlns:a16="http://schemas.microsoft.com/office/drawing/2014/main" val="1253417084"/>
                    </a:ext>
                  </a:extLst>
                </a:gridCol>
              </a:tblGrid>
              <a:tr h="136816">
                <a:tc>
                  <a:txBody>
                    <a:bodyPr/>
                    <a:lstStyle/>
                    <a:p>
                      <a:pPr algn="ctr" fontAlgn="b"/>
                      <a:r>
                        <a:rPr lang="da-DK" sz="700" b="1" i="0" u="none" strike="noStrike">
                          <a:solidFill>
                            <a:srgbClr val="000000"/>
                          </a:solidFill>
                          <a:effectLst/>
                          <a:latin typeface="Calibri" panose="020F0502020204030204" pitchFamily="34" charset="0"/>
                        </a:rPr>
                        <a:t>År</a:t>
                      </a:r>
                    </a:p>
                  </a:txBody>
                  <a:tcPr marL="5925" marR="5925" marT="5925" marB="0" anchor="b">
                    <a:lnL>
                      <a:noFill/>
                    </a:lnL>
                    <a:lnR>
                      <a:noFill/>
                    </a:lnR>
                    <a:lnT>
                      <a:noFill/>
                    </a:lnT>
                    <a:lnB>
                      <a:noFill/>
                    </a:lnB>
                  </a:tcPr>
                </a:tc>
                <a:tc>
                  <a:txBody>
                    <a:bodyPr/>
                    <a:lstStyle/>
                    <a:p>
                      <a:pPr algn="l" fontAlgn="b"/>
                      <a:r>
                        <a:rPr lang="da-DK" sz="700" b="1" i="0" u="none" strike="noStrike">
                          <a:solidFill>
                            <a:srgbClr val="000000"/>
                          </a:solidFill>
                          <a:effectLst/>
                          <a:latin typeface="Calibri" panose="020F0502020204030204" pitchFamily="34" charset="0"/>
                        </a:rPr>
                        <a:t>Prøveskabelon</a:t>
                      </a:r>
                    </a:p>
                  </a:txBody>
                  <a:tcPr marL="5925" marR="5925" marT="5925" marB="0" anchor="b">
                    <a:lnL>
                      <a:noFill/>
                    </a:lnL>
                    <a:lnR>
                      <a:noFill/>
                    </a:lnR>
                    <a:lnT>
                      <a:noFill/>
                    </a:lnT>
                    <a:lnB>
                      <a:noFill/>
                    </a:lnB>
                  </a:tcPr>
                </a:tc>
                <a:tc>
                  <a:txBody>
                    <a:bodyPr/>
                    <a:lstStyle/>
                    <a:p>
                      <a:pPr algn="ctr" fontAlgn="b"/>
                      <a:r>
                        <a:rPr lang="da-DK" sz="700" b="1" i="0" u="none" strike="noStrike">
                          <a:solidFill>
                            <a:srgbClr val="000000"/>
                          </a:solidFill>
                          <a:effectLst/>
                          <a:latin typeface="Calibri" panose="020F0502020204030204" pitchFamily="34" charset="0"/>
                        </a:rPr>
                        <a:t>Hvor mange er bestået%</a:t>
                      </a:r>
                    </a:p>
                  </a:txBody>
                  <a:tcPr marL="5925" marR="5925" marT="5925" marB="0" anchor="b">
                    <a:lnL>
                      <a:noFill/>
                    </a:lnL>
                    <a:lnR>
                      <a:noFill/>
                    </a:lnR>
                    <a:lnT>
                      <a:noFill/>
                    </a:lnT>
                    <a:lnB>
                      <a:noFill/>
                    </a:lnB>
                  </a:tcPr>
                </a:tc>
                <a:tc>
                  <a:txBody>
                    <a:bodyPr/>
                    <a:lstStyle/>
                    <a:p>
                      <a:pPr algn="ctr" fontAlgn="b"/>
                      <a:r>
                        <a:rPr lang="da-DK" sz="700" b="1" i="0" u="none" strike="noStrike">
                          <a:solidFill>
                            <a:srgbClr val="000000"/>
                          </a:solidFill>
                          <a:effectLst/>
                          <a:latin typeface="Calibri" panose="020F0502020204030204" pitchFamily="34" charset="0"/>
                        </a:rPr>
                        <a:t>Antal prøveaflæggelser</a:t>
                      </a:r>
                    </a:p>
                  </a:txBody>
                  <a:tcPr marL="5925" marR="5925" marT="5925" marB="0" anchor="b">
                    <a:lnL>
                      <a:noFill/>
                    </a:lnL>
                    <a:lnR>
                      <a:noFill/>
                    </a:lnR>
                    <a:lnT>
                      <a:noFill/>
                    </a:lnT>
                    <a:lnB>
                      <a:noFill/>
                    </a:lnB>
                  </a:tcPr>
                </a:tc>
                <a:extLst>
                  <a:ext uri="{0D108BD9-81ED-4DB2-BD59-A6C34878D82A}">
                    <a16:rowId xmlns:a16="http://schemas.microsoft.com/office/drawing/2014/main" val="100535541"/>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45259 sikkerhedsuddannelse ved farligt gods</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5925" marR="5925" marT="5925" marB="0" anchor="b">
                    <a:lnL>
                      <a:noFill/>
                    </a:lnL>
                    <a:lnR>
                      <a:noFill/>
                    </a:lnR>
                    <a:lnT>
                      <a:noFill/>
                    </a:lnT>
                    <a:lnB>
                      <a:noFill/>
                    </a:lnB>
                  </a:tcPr>
                </a:tc>
                <a:extLst>
                  <a:ext uri="{0D108BD9-81ED-4DB2-BD59-A6C34878D82A}">
                    <a16:rowId xmlns:a16="http://schemas.microsoft.com/office/drawing/2014/main" val="1031584434"/>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20927 Optimal bæredygtig af- og pålæsning</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a:t>
                      </a:r>
                    </a:p>
                  </a:txBody>
                  <a:tcPr marL="5925" marR="5925" marT="5925" marB="0" anchor="b">
                    <a:lnL>
                      <a:noFill/>
                    </a:lnL>
                    <a:lnR>
                      <a:noFill/>
                    </a:lnR>
                    <a:lnT>
                      <a:noFill/>
                    </a:lnT>
                    <a:lnB>
                      <a:noFill/>
                    </a:lnB>
                  </a:tcPr>
                </a:tc>
                <a:extLst>
                  <a:ext uri="{0D108BD9-81ED-4DB2-BD59-A6C34878D82A}">
                    <a16:rowId xmlns:a16="http://schemas.microsoft.com/office/drawing/2014/main" val="3539508602"/>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20985 Manuel lagerstyring</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94,3</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92</a:t>
                      </a:r>
                    </a:p>
                  </a:txBody>
                  <a:tcPr marL="5925" marR="5925" marT="5925" marB="0" anchor="b">
                    <a:lnL>
                      <a:noFill/>
                    </a:lnL>
                    <a:lnR>
                      <a:noFill/>
                    </a:lnR>
                    <a:lnT>
                      <a:noFill/>
                    </a:lnT>
                    <a:lnB>
                      <a:noFill/>
                    </a:lnB>
                  </a:tcPr>
                </a:tc>
                <a:extLst>
                  <a:ext uri="{0D108BD9-81ED-4DB2-BD59-A6C34878D82A}">
                    <a16:rowId xmlns:a16="http://schemas.microsoft.com/office/drawing/2014/main" val="2207911330"/>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44770 Stregkoder og Håndterminaler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65,7</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35</a:t>
                      </a:r>
                    </a:p>
                  </a:txBody>
                  <a:tcPr marL="5925" marR="5925" marT="5925" marB="0" anchor="b">
                    <a:lnL>
                      <a:noFill/>
                    </a:lnL>
                    <a:lnR>
                      <a:noFill/>
                    </a:lnR>
                    <a:lnT>
                      <a:noFill/>
                    </a:lnT>
                    <a:lnB>
                      <a:noFill/>
                    </a:lnB>
                  </a:tcPr>
                </a:tc>
                <a:extLst>
                  <a:ext uri="{0D108BD9-81ED-4DB2-BD59-A6C34878D82A}">
                    <a16:rowId xmlns:a16="http://schemas.microsoft.com/office/drawing/2014/main" val="3750270909"/>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45078 Kundebetjening Lager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20</a:t>
                      </a:r>
                    </a:p>
                  </a:txBody>
                  <a:tcPr marL="5925" marR="5925" marT="5925" marB="0" anchor="b">
                    <a:lnL>
                      <a:noFill/>
                    </a:lnL>
                    <a:lnR>
                      <a:noFill/>
                    </a:lnR>
                    <a:lnT>
                      <a:noFill/>
                    </a:lnT>
                    <a:lnB>
                      <a:noFill/>
                    </a:lnB>
                  </a:tcPr>
                </a:tc>
                <a:extLst>
                  <a:ext uri="{0D108BD9-81ED-4DB2-BD59-A6C34878D82A}">
                    <a16:rowId xmlns:a16="http://schemas.microsoft.com/office/drawing/2014/main" val="548243033"/>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43393 Manøvrering gaffeltruck, stabler og færdselslære - for fælles tolk</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a:t>
                      </a:r>
                    </a:p>
                  </a:txBody>
                  <a:tcPr marL="5925" marR="5925" marT="5925" marB="0" anchor="b">
                    <a:lnL>
                      <a:noFill/>
                    </a:lnL>
                    <a:lnR>
                      <a:noFill/>
                    </a:lnR>
                    <a:lnT>
                      <a:noFill/>
                    </a:lnT>
                    <a:lnB>
                      <a:noFill/>
                    </a:lnB>
                  </a:tcPr>
                </a:tc>
                <a:extLst>
                  <a:ext uri="{0D108BD9-81ED-4DB2-BD59-A6C34878D82A}">
                    <a16:rowId xmlns:a16="http://schemas.microsoft.com/office/drawing/2014/main" val="3975810218"/>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44759 Lagerstyring med IT – Udvidede funktioner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31</a:t>
                      </a:r>
                    </a:p>
                  </a:txBody>
                  <a:tcPr marL="5925" marR="5925" marT="5925" marB="0" anchor="b">
                    <a:lnL>
                      <a:noFill/>
                    </a:lnL>
                    <a:lnR>
                      <a:noFill/>
                    </a:lnR>
                    <a:lnT>
                      <a:noFill/>
                    </a:lnT>
                    <a:lnB>
                      <a:noFill/>
                    </a:lnB>
                  </a:tcPr>
                </a:tc>
                <a:extLst>
                  <a:ext uri="{0D108BD9-81ED-4DB2-BD59-A6C34878D82A}">
                    <a16:rowId xmlns:a16="http://schemas.microsoft.com/office/drawing/2014/main" val="567940094"/>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46893 - Efteruddannelse for erfarne truckførere</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a:t>
                      </a:r>
                    </a:p>
                  </a:txBody>
                  <a:tcPr marL="5925" marR="5925" marT="5925" marB="0" anchor="b">
                    <a:lnL>
                      <a:noFill/>
                    </a:lnL>
                    <a:lnR>
                      <a:noFill/>
                    </a:lnR>
                    <a:lnT>
                      <a:noFill/>
                    </a:lnT>
                    <a:lnB>
                      <a:noFill/>
                    </a:lnB>
                  </a:tcPr>
                </a:tc>
                <a:extLst>
                  <a:ext uri="{0D108BD9-81ED-4DB2-BD59-A6C34878D82A}">
                    <a16:rowId xmlns:a16="http://schemas.microsoft.com/office/drawing/2014/main" val="2189933558"/>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1863522889"/>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40967 Lagerøkonomi</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86,7</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15</a:t>
                      </a:r>
                    </a:p>
                  </a:txBody>
                  <a:tcPr marL="5925" marR="5925" marT="5925" marB="0" anchor="b">
                    <a:lnL>
                      <a:noFill/>
                    </a:lnL>
                    <a:lnR>
                      <a:noFill/>
                    </a:lnR>
                    <a:lnT>
                      <a:noFill/>
                    </a:lnT>
                    <a:lnB>
                      <a:noFill/>
                    </a:lnB>
                  </a:tcPr>
                </a:tc>
                <a:extLst>
                  <a:ext uri="{0D108BD9-81ED-4DB2-BD59-A6C34878D82A}">
                    <a16:rowId xmlns:a16="http://schemas.microsoft.com/office/drawing/2014/main" val="1365743443"/>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40967 Lagerøkonomi</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94,4</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18</a:t>
                      </a:r>
                    </a:p>
                  </a:txBody>
                  <a:tcPr marL="5925" marR="5925" marT="5925" marB="0" anchor="b">
                    <a:lnL>
                      <a:noFill/>
                    </a:lnL>
                    <a:lnR>
                      <a:noFill/>
                    </a:lnR>
                    <a:lnT>
                      <a:noFill/>
                    </a:lnT>
                    <a:lnB>
                      <a:noFill/>
                    </a:lnB>
                  </a:tcPr>
                </a:tc>
                <a:extLst>
                  <a:ext uri="{0D108BD9-81ED-4DB2-BD59-A6C34878D82A}">
                    <a16:rowId xmlns:a16="http://schemas.microsoft.com/office/drawing/2014/main" val="2575386357"/>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3249624022"/>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44759 Lagerstyring med it - udvidede funktioner old</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a:t>
                      </a:r>
                    </a:p>
                  </a:txBody>
                  <a:tcPr marL="5925" marR="5925" marT="5925" marB="0" anchor="b">
                    <a:lnL>
                      <a:noFill/>
                    </a:lnL>
                    <a:lnR>
                      <a:noFill/>
                    </a:lnR>
                    <a:lnT>
                      <a:noFill/>
                    </a:lnT>
                    <a:lnB>
                      <a:noFill/>
                    </a:lnB>
                  </a:tcPr>
                </a:tc>
                <a:extLst>
                  <a:ext uri="{0D108BD9-81ED-4DB2-BD59-A6C34878D82A}">
                    <a16:rowId xmlns:a16="http://schemas.microsoft.com/office/drawing/2014/main" val="3283706398"/>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44759 Lagerstyring med it - udvidede funktioner old</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a:t>
                      </a:r>
                    </a:p>
                  </a:txBody>
                  <a:tcPr marL="5925" marR="5925" marT="5925" marB="0" anchor="b">
                    <a:lnL>
                      <a:noFill/>
                    </a:lnL>
                    <a:lnR>
                      <a:noFill/>
                    </a:lnR>
                    <a:lnT>
                      <a:noFill/>
                    </a:lnT>
                    <a:lnB>
                      <a:noFill/>
                    </a:lnB>
                  </a:tcPr>
                </a:tc>
                <a:extLst>
                  <a:ext uri="{0D108BD9-81ED-4DB2-BD59-A6C34878D82A}">
                    <a16:rowId xmlns:a16="http://schemas.microsoft.com/office/drawing/2014/main" val="3165132789"/>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3721322943"/>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45074 Lagerindretning og lagerarbejde</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94,1</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52</a:t>
                      </a:r>
                    </a:p>
                  </a:txBody>
                  <a:tcPr marL="5925" marR="5925" marT="5925" marB="0" anchor="b">
                    <a:lnL>
                      <a:noFill/>
                    </a:lnL>
                    <a:lnR>
                      <a:noFill/>
                    </a:lnR>
                    <a:lnT>
                      <a:noFill/>
                    </a:lnT>
                    <a:lnB>
                      <a:noFill/>
                    </a:lnB>
                  </a:tcPr>
                </a:tc>
                <a:extLst>
                  <a:ext uri="{0D108BD9-81ED-4DB2-BD59-A6C34878D82A}">
                    <a16:rowId xmlns:a16="http://schemas.microsoft.com/office/drawing/2014/main" val="2533139904"/>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45074 Lagerindretning og lagerarbejde</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85,5</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118</a:t>
                      </a:r>
                    </a:p>
                  </a:txBody>
                  <a:tcPr marL="5925" marR="5925" marT="5925" marB="0" anchor="b">
                    <a:lnL>
                      <a:noFill/>
                    </a:lnL>
                    <a:lnR>
                      <a:noFill/>
                    </a:lnR>
                    <a:lnT>
                      <a:noFill/>
                    </a:lnT>
                    <a:lnB>
                      <a:noFill/>
                    </a:lnB>
                  </a:tcPr>
                </a:tc>
                <a:extLst>
                  <a:ext uri="{0D108BD9-81ED-4DB2-BD59-A6C34878D82A}">
                    <a16:rowId xmlns:a16="http://schemas.microsoft.com/office/drawing/2014/main" val="1085485913"/>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2475607443"/>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45077 Enhedslaster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53</a:t>
                      </a:r>
                    </a:p>
                  </a:txBody>
                  <a:tcPr marL="5925" marR="5925" marT="5925" marB="0" anchor="b">
                    <a:lnL>
                      <a:noFill/>
                    </a:lnL>
                    <a:lnR>
                      <a:noFill/>
                    </a:lnR>
                    <a:lnT>
                      <a:noFill/>
                    </a:lnT>
                    <a:lnB>
                      <a:noFill/>
                    </a:lnB>
                  </a:tcPr>
                </a:tc>
                <a:extLst>
                  <a:ext uri="{0D108BD9-81ED-4DB2-BD59-A6C34878D82A}">
                    <a16:rowId xmlns:a16="http://schemas.microsoft.com/office/drawing/2014/main" val="2452986795"/>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45077 Enhedslaster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97,5</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81</a:t>
                      </a:r>
                    </a:p>
                  </a:txBody>
                  <a:tcPr marL="5925" marR="5925" marT="5925" marB="0" anchor="b">
                    <a:lnL>
                      <a:noFill/>
                    </a:lnL>
                    <a:lnR>
                      <a:noFill/>
                    </a:lnR>
                    <a:lnT>
                      <a:noFill/>
                    </a:lnT>
                    <a:lnB>
                      <a:noFill/>
                    </a:lnB>
                  </a:tcPr>
                </a:tc>
                <a:extLst>
                  <a:ext uri="{0D108BD9-81ED-4DB2-BD59-A6C34878D82A}">
                    <a16:rowId xmlns:a16="http://schemas.microsoft.com/office/drawing/2014/main" val="3133425511"/>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812291509"/>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45097 Logistik og samarbejde</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91,3</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23</a:t>
                      </a:r>
                    </a:p>
                  </a:txBody>
                  <a:tcPr marL="5925" marR="5925" marT="5925" marB="0" anchor="b">
                    <a:lnL>
                      <a:noFill/>
                    </a:lnL>
                    <a:lnR>
                      <a:noFill/>
                    </a:lnR>
                    <a:lnT>
                      <a:noFill/>
                    </a:lnT>
                    <a:lnB>
                      <a:noFill/>
                    </a:lnB>
                  </a:tcPr>
                </a:tc>
                <a:extLst>
                  <a:ext uri="{0D108BD9-81ED-4DB2-BD59-A6C34878D82A}">
                    <a16:rowId xmlns:a16="http://schemas.microsoft.com/office/drawing/2014/main" val="3691313040"/>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45097 Logistik og samarbejde</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97</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66</a:t>
                      </a:r>
                    </a:p>
                  </a:txBody>
                  <a:tcPr marL="5925" marR="5925" marT="5925" marB="0" anchor="b">
                    <a:lnL>
                      <a:noFill/>
                    </a:lnL>
                    <a:lnR>
                      <a:noFill/>
                    </a:lnR>
                    <a:lnT>
                      <a:noFill/>
                    </a:lnT>
                    <a:lnB>
                      <a:noFill/>
                    </a:lnB>
                  </a:tcPr>
                </a:tc>
                <a:extLst>
                  <a:ext uri="{0D108BD9-81ED-4DB2-BD59-A6C34878D82A}">
                    <a16:rowId xmlns:a16="http://schemas.microsoft.com/office/drawing/2014/main" val="1373840132"/>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572373084"/>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46894 Manuel lagerstyring</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97,9</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47</a:t>
                      </a:r>
                    </a:p>
                  </a:txBody>
                  <a:tcPr marL="5925" marR="5925" marT="5925" marB="0" anchor="b">
                    <a:lnL>
                      <a:noFill/>
                    </a:lnL>
                    <a:lnR>
                      <a:noFill/>
                    </a:lnR>
                    <a:lnT>
                      <a:noFill/>
                    </a:lnT>
                    <a:lnB>
                      <a:noFill/>
                    </a:lnB>
                  </a:tcPr>
                </a:tc>
                <a:extLst>
                  <a:ext uri="{0D108BD9-81ED-4DB2-BD59-A6C34878D82A}">
                    <a16:rowId xmlns:a16="http://schemas.microsoft.com/office/drawing/2014/main" val="1149374398"/>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46894 Manuel lagerstyring</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95,5</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22</a:t>
                      </a:r>
                    </a:p>
                  </a:txBody>
                  <a:tcPr marL="5925" marR="5925" marT="5925" marB="0" anchor="b">
                    <a:lnL>
                      <a:noFill/>
                    </a:lnL>
                    <a:lnR>
                      <a:noFill/>
                    </a:lnR>
                    <a:lnT>
                      <a:noFill/>
                    </a:lnT>
                    <a:lnB>
                      <a:noFill/>
                    </a:lnB>
                  </a:tcPr>
                </a:tc>
                <a:extLst>
                  <a:ext uri="{0D108BD9-81ED-4DB2-BD59-A6C34878D82A}">
                    <a16:rowId xmlns:a16="http://schemas.microsoft.com/office/drawing/2014/main" val="1500753821"/>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1652498754"/>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46939 Lagerstyring med it - Dekra lagerstyringssystem</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a:t>
                      </a:r>
                    </a:p>
                  </a:txBody>
                  <a:tcPr marL="5925" marR="5925" marT="5925" marB="0" anchor="b">
                    <a:lnL>
                      <a:noFill/>
                    </a:lnL>
                    <a:lnR>
                      <a:noFill/>
                    </a:lnR>
                    <a:lnT>
                      <a:noFill/>
                    </a:lnT>
                    <a:lnB>
                      <a:noFill/>
                    </a:lnB>
                  </a:tcPr>
                </a:tc>
                <a:extLst>
                  <a:ext uri="{0D108BD9-81ED-4DB2-BD59-A6C34878D82A}">
                    <a16:rowId xmlns:a16="http://schemas.microsoft.com/office/drawing/2014/main" val="946229244"/>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46939 Lagerstyring med it </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89,5</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38</a:t>
                      </a:r>
                    </a:p>
                  </a:txBody>
                  <a:tcPr marL="5925" marR="5925" marT="5925" marB="0" anchor="b">
                    <a:lnL>
                      <a:noFill/>
                    </a:lnL>
                    <a:lnR>
                      <a:noFill/>
                    </a:lnR>
                    <a:lnT>
                      <a:noFill/>
                    </a:lnT>
                    <a:lnB>
                      <a:noFill/>
                    </a:lnB>
                  </a:tcPr>
                </a:tc>
                <a:extLst>
                  <a:ext uri="{0D108BD9-81ED-4DB2-BD59-A6C34878D82A}">
                    <a16:rowId xmlns:a16="http://schemas.microsoft.com/office/drawing/2014/main" val="1821857674"/>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46939 Lagerstyring med it </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88,9</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73</a:t>
                      </a:r>
                    </a:p>
                  </a:txBody>
                  <a:tcPr marL="5925" marR="5925" marT="5925" marB="0" anchor="b">
                    <a:lnL>
                      <a:noFill/>
                    </a:lnL>
                    <a:lnR>
                      <a:noFill/>
                    </a:lnR>
                    <a:lnT>
                      <a:noFill/>
                    </a:lnT>
                    <a:lnB>
                      <a:noFill/>
                    </a:lnB>
                  </a:tcPr>
                </a:tc>
                <a:extLst>
                  <a:ext uri="{0D108BD9-81ED-4DB2-BD59-A6C34878D82A}">
                    <a16:rowId xmlns:a16="http://schemas.microsoft.com/office/drawing/2014/main" val="113418862"/>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2876403046"/>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46946 Opbevaring og forsendelse af farligt gods</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91,7</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63</a:t>
                      </a:r>
                    </a:p>
                  </a:txBody>
                  <a:tcPr marL="5925" marR="5925" marT="5925" marB="0" anchor="b">
                    <a:lnL>
                      <a:noFill/>
                    </a:lnL>
                    <a:lnR>
                      <a:noFill/>
                    </a:lnR>
                    <a:lnT>
                      <a:noFill/>
                    </a:lnT>
                    <a:lnB>
                      <a:noFill/>
                    </a:lnB>
                  </a:tcPr>
                </a:tc>
                <a:extLst>
                  <a:ext uri="{0D108BD9-81ED-4DB2-BD59-A6C34878D82A}">
                    <a16:rowId xmlns:a16="http://schemas.microsoft.com/office/drawing/2014/main" val="3034318987"/>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46946 Opbevaring og forsendelse af farligt gods</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97,3</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112</a:t>
                      </a:r>
                    </a:p>
                  </a:txBody>
                  <a:tcPr marL="5925" marR="5925" marT="5925" marB="0" anchor="b">
                    <a:lnL>
                      <a:noFill/>
                    </a:lnL>
                    <a:lnR>
                      <a:noFill/>
                    </a:lnR>
                    <a:lnT>
                      <a:noFill/>
                    </a:lnT>
                    <a:lnB>
                      <a:noFill/>
                    </a:lnB>
                  </a:tcPr>
                </a:tc>
                <a:extLst>
                  <a:ext uri="{0D108BD9-81ED-4DB2-BD59-A6C34878D82A}">
                    <a16:rowId xmlns:a16="http://schemas.microsoft.com/office/drawing/2014/main" val="359522312"/>
                  </a:ext>
                </a:extLst>
              </a:tr>
              <a:tr h="136816">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l"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tc>
                  <a:txBody>
                    <a:bodyPr/>
                    <a:lstStyle/>
                    <a:p>
                      <a:pPr algn="ctr" fontAlgn="b"/>
                      <a:endParaRPr lang="da-DK" sz="700" b="0" i="0" u="none" strike="noStrike">
                        <a:solidFill>
                          <a:srgbClr val="000000"/>
                        </a:solidFill>
                        <a:effectLst/>
                        <a:latin typeface="Calibri" panose="020F0502020204030204" pitchFamily="34" charset="0"/>
                      </a:endParaRPr>
                    </a:p>
                  </a:txBody>
                  <a:tcPr marL="5925" marR="5925" marT="5925" marB="0" anchor="b">
                    <a:lnL>
                      <a:noFill/>
                    </a:lnL>
                    <a:lnR>
                      <a:noFill/>
                    </a:lnR>
                    <a:lnT>
                      <a:noFill/>
                    </a:lnT>
                    <a:lnB>
                      <a:noFill/>
                    </a:lnB>
                  </a:tcPr>
                </a:tc>
                <a:extLst>
                  <a:ext uri="{0D108BD9-81ED-4DB2-BD59-A6C34878D82A}">
                    <a16:rowId xmlns:a16="http://schemas.microsoft.com/office/drawing/2014/main" val="2955406698"/>
                  </a:ext>
                </a:extLst>
              </a:tr>
              <a:tr h="253179">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47894 Lagerstyring med it - grundlæggende funktioner - Dekra lagerstyringssystem</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100</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6</a:t>
                      </a:r>
                    </a:p>
                  </a:txBody>
                  <a:tcPr marL="5925" marR="5925" marT="5925" marB="0" anchor="b">
                    <a:lnL>
                      <a:noFill/>
                    </a:lnL>
                    <a:lnR>
                      <a:noFill/>
                    </a:lnR>
                    <a:lnT>
                      <a:noFill/>
                    </a:lnT>
                    <a:lnB>
                      <a:noFill/>
                    </a:lnB>
                  </a:tcPr>
                </a:tc>
                <a:extLst>
                  <a:ext uri="{0D108BD9-81ED-4DB2-BD59-A6C34878D82A}">
                    <a16:rowId xmlns:a16="http://schemas.microsoft.com/office/drawing/2014/main" val="268198388"/>
                  </a:ext>
                </a:extLst>
              </a:tr>
              <a:tr h="136816">
                <a:tc>
                  <a:txBody>
                    <a:bodyPr/>
                    <a:lstStyle/>
                    <a:p>
                      <a:pPr algn="ctr" fontAlgn="b"/>
                      <a:r>
                        <a:rPr lang="da-DK" sz="700" b="0" i="0" u="none" strike="noStrike">
                          <a:solidFill>
                            <a:srgbClr val="000000"/>
                          </a:solidFill>
                          <a:effectLst/>
                          <a:latin typeface="Calibri" panose="020F0502020204030204" pitchFamily="34" charset="0"/>
                        </a:rPr>
                        <a:t>2022</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47894 Lagerstyring med it – grundlæggende funktioner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97,7</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44</a:t>
                      </a:r>
                    </a:p>
                  </a:txBody>
                  <a:tcPr marL="5925" marR="5925" marT="5925" marB="0" anchor="b">
                    <a:lnL>
                      <a:noFill/>
                    </a:lnL>
                    <a:lnR>
                      <a:noFill/>
                    </a:lnR>
                    <a:lnT>
                      <a:noFill/>
                    </a:lnT>
                    <a:lnB>
                      <a:noFill/>
                    </a:lnB>
                  </a:tcPr>
                </a:tc>
                <a:extLst>
                  <a:ext uri="{0D108BD9-81ED-4DB2-BD59-A6C34878D82A}">
                    <a16:rowId xmlns:a16="http://schemas.microsoft.com/office/drawing/2014/main" val="3396653424"/>
                  </a:ext>
                </a:extLst>
              </a:tr>
              <a:tr h="136816">
                <a:tc>
                  <a:txBody>
                    <a:bodyPr/>
                    <a:lstStyle/>
                    <a:p>
                      <a:pPr algn="ctr" fontAlgn="b"/>
                      <a:r>
                        <a:rPr lang="da-DK" sz="700" b="0" i="0" u="none" strike="noStrike">
                          <a:solidFill>
                            <a:srgbClr val="000000"/>
                          </a:solidFill>
                          <a:effectLst/>
                          <a:latin typeface="Calibri" panose="020F0502020204030204" pitchFamily="34" charset="0"/>
                        </a:rPr>
                        <a:t>2023</a:t>
                      </a:r>
                    </a:p>
                  </a:txBody>
                  <a:tcPr marL="5925" marR="5925" marT="5925" marB="0" anchor="b">
                    <a:lnL>
                      <a:noFill/>
                    </a:lnL>
                    <a:lnR>
                      <a:noFill/>
                    </a:lnR>
                    <a:lnT>
                      <a:noFill/>
                    </a:lnT>
                    <a:lnB>
                      <a:noFill/>
                    </a:lnB>
                  </a:tcPr>
                </a:tc>
                <a:tc>
                  <a:txBody>
                    <a:bodyPr/>
                    <a:lstStyle/>
                    <a:p>
                      <a:pPr algn="l" fontAlgn="b"/>
                      <a:r>
                        <a:rPr lang="da-DK" sz="700" b="0" i="0" u="none" strike="noStrike">
                          <a:solidFill>
                            <a:srgbClr val="000000"/>
                          </a:solidFill>
                          <a:effectLst/>
                          <a:latin typeface="Calibri" panose="020F0502020204030204" pitchFamily="34" charset="0"/>
                        </a:rPr>
                        <a:t>47894 Lagerstyring med it – grundlæggende funktioner</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96,1</a:t>
                      </a:r>
                    </a:p>
                  </a:txBody>
                  <a:tcPr marL="5925" marR="5925" marT="5925" marB="0" anchor="b">
                    <a:lnL>
                      <a:noFill/>
                    </a:lnL>
                    <a:lnR>
                      <a:noFill/>
                    </a:lnR>
                    <a:lnT>
                      <a:noFill/>
                    </a:lnT>
                    <a:lnB>
                      <a:noFill/>
                    </a:lnB>
                  </a:tcPr>
                </a:tc>
                <a:tc>
                  <a:txBody>
                    <a:bodyPr/>
                    <a:lstStyle/>
                    <a:p>
                      <a:pPr algn="ctr" fontAlgn="b"/>
                      <a:r>
                        <a:rPr lang="da-DK" sz="700" b="0" i="0" u="none" strike="noStrike">
                          <a:solidFill>
                            <a:srgbClr val="000000"/>
                          </a:solidFill>
                          <a:effectLst/>
                          <a:latin typeface="Calibri" panose="020F0502020204030204" pitchFamily="34" charset="0"/>
                        </a:rPr>
                        <a:t>104</a:t>
                      </a:r>
                    </a:p>
                  </a:txBody>
                  <a:tcPr marL="5925" marR="5925" marT="5925" marB="0" anchor="b">
                    <a:lnL>
                      <a:noFill/>
                    </a:lnL>
                    <a:lnR>
                      <a:noFill/>
                    </a:lnR>
                    <a:lnT>
                      <a:noFill/>
                    </a:lnT>
                    <a:lnB>
                      <a:noFill/>
                    </a:lnB>
                  </a:tcPr>
                </a:tc>
                <a:extLst>
                  <a:ext uri="{0D108BD9-81ED-4DB2-BD59-A6C34878D82A}">
                    <a16:rowId xmlns:a16="http://schemas.microsoft.com/office/drawing/2014/main" val="2850936719"/>
                  </a:ext>
                </a:extLst>
              </a:tr>
            </a:tbl>
          </a:graphicData>
        </a:graphic>
      </p:graphicFrame>
    </p:spTree>
    <p:extLst>
      <p:ext uri="{BB962C8B-B14F-4D97-AF65-F5344CB8AC3E}">
        <p14:creationId xmlns:p14="http://schemas.microsoft.com/office/powerpoint/2010/main" val="158906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STUK, AMU</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V./Amalie Witt Skovhus</a:t>
            </a:r>
          </a:p>
          <a:p>
            <a:endParaRPr lang="da-DK"/>
          </a:p>
        </p:txBody>
      </p:sp>
    </p:spTree>
    <p:extLst>
      <p:ext uri="{BB962C8B-B14F-4D97-AF65-F5344CB8AC3E}">
        <p14:creationId xmlns:p14="http://schemas.microsoft.com/office/powerpoint/2010/main" val="178449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6B506-04CA-4463-8543-A6D525A1ADAF}"/>
              </a:ext>
            </a:extLst>
          </p:cNvPr>
          <p:cNvSpPr>
            <a:spLocks noGrp="1"/>
          </p:cNvSpPr>
          <p:nvPr>
            <p:ph type="ctrTitle"/>
          </p:nvPr>
        </p:nvSpPr>
        <p:spPr>
          <a:xfrm>
            <a:off x="2267955" y="2743928"/>
            <a:ext cx="9223200" cy="1897519"/>
          </a:xfrm>
        </p:spPr>
        <p:txBody>
          <a:bodyPr/>
          <a:lstStyle/>
          <a:p>
            <a:r>
              <a:rPr lang="da-DK" dirty="0"/>
              <a:t>Nyt fra STUK</a:t>
            </a:r>
            <a:br>
              <a:rPr lang="da-DK" dirty="0"/>
            </a:br>
            <a:r>
              <a:rPr lang="da-DK" sz="2000" dirty="0"/>
              <a:t>Kontor for Forberedende Uddannelser og Efteruddannelser</a:t>
            </a:r>
            <a:br>
              <a:rPr lang="da-DK" sz="3600" dirty="0"/>
            </a:br>
            <a:endParaRPr lang="da-DK" sz="4800" dirty="0"/>
          </a:p>
        </p:txBody>
      </p:sp>
      <p:sp>
        <p:nvSpPr>
          <p:cNvPr id="4" name="Date Placeholder 3">
            <a:extLst>
              <a:ext uri="{FF2B5EF4-FFF2-40B4-BE49-F238E27FC236}">
                <a16:creationId xmlns:a16="http://schemas.microsoft.com/office/drawing/2014/main" id="{1408F218-03AC-4515-BD5E-7F4BA7F1F02A}"/>
              </a:ext>
            </a:extLst>
          </p:cNvPr>
          <p:cNvSpPr>
            <a:spLocks noGrp="1"/>
          </p:cNvSpPr>
          <p:nvPr>
            <p:ph type="dt" sz="half" idx="10"/>
          </p:nvPr>
        </p:nvSpPr>
        <p:spPr/>
        <p:txBody>
          <a:bodyPr/>
          <a:lstStyle/>
          <a:p>
            <a:fld id="{EF256E3E-758D-4291-9C96-D81705B1535D}" type="datetime2">
              <a:rPr lang="da-DK" smtClean="0"/>
              <a:t>9. november 2023</a:t>
            </a:fld>
            <a:endParaRPr lang="da-DK" dirty="0"/>
          </a:p>
        </p:txBody>
      </p:sp>
      <p:sp>
        <p:nvSpPr>
          <p:cNvPr id="2" name="Pladsholder til slidenummer 1">
            <a:extLst>
              <a:ext uri="{FF2B5EF4-FFF2-40B4-BE49-F238E27FC236}">
                <a16:creationId xmlns:a16="http://schemas.microsoft.com/office/drawing/2014/main" id="{D59C4849-C7A3-4B0D-80F7-AEACFA18B975}"/>
              </a:ext>
            </a:extLst>
          </p:cNvPr>
          <p:cNvSpPr>
            <a:spLocks noGrp="1"/>
          </p:cNvSpPr>
          <p:nvPr>
            <p:ph type="sldNum" sz="quarter" idx="12"/>
          </p:nvPr>
        </p:nvSpPr>
        <p:spPr/>
        <p:txBody>
          <a:bodyPr/>
          <a:lstStyle/>
          <a:p>
            <a:fld id="{24C8C45C-947F-4981-8B3F-4F32E973C901}" type="slidenum">
              <a:rPr lang="da-DK" smtClean="0"/>
              <a:pPr/>
              <a:t>14</a:t>
            </a:fld>
            <a:endParaRPr lang="da-DK" dirty="0"/>
          </a:p>
        </p:txBody>
      </p:sp>
      <p:sp>
        <p:nvSpPr>
          <p:cNvPr id="5" name="Tekstfelt 4"/>
          <p:cNvSpPr txBox="1"/>
          <p:nvPr/>
        </p:nvSpPr>
        <p:spPr>
          <a:xfrm>
            <a:off x="3088831" y="5173019"/>
            <a:ext cx="3646088" cy="686753"/>
          </a:xfrm>
          <a:prstGeom prst="rect">
            <a:avLst/>
          </a:prstGeom>
          <a:noFill/>
        </p:spPr>
        <p:txBody>
          <a:bodyPr wrap="square" lIns="0" tIns="0" rIns="0" bIns="0" rtlCol="0">
            <a:spAutoFit/>
          </a:bodyPr>
          <a:lstStyle/>
          <a:p>
            <a:br>
              <a:rPr lang="da-DK" sz="1492" dirty="0">
                <a:latin typeface="+mj-lt"/>
              </a:rPr>
            </a:br>
            <a:r>
              <a:rPr lang="da-DK" sz="1492" dirty="0">
                <a:latin typeface="+mj-lt"/>
              </a:rPr>
              <a:t> Amalie Witt Skovhus</a:t>
            </a:r>
          </a:p>
          <a:p>
            <a:r>
              <a:rPr lang="da-DK" sz="1492" dirty="0">
                <a:latin typeface="+mj-lt"/>
              </a:rPr>
              <a:t>Amalie.witt.skovhus@stukuvm.dk</a:t>
            </a:r>
          </a:p>
        </p:txBody>
      </p:sp>
    </p:spTree>
    <p:custDataLst>
      <p:tags r:id="rId1"/>
    </p:custDataLst>
    <p:extLst>
      <p:ext uri="{BB962C8B-B14F-4D97-AF65-F5344CB8AC3E}">
        <p14:creationId xmlns:p14="http://schemas.microsoft.com/office/powerpoint/2010/main" val="295792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21999" y="3569247"/>
            <a:ext cx="6700030" cy="481641"/>
          </a:xfrm>
        </p:spPr>
        <p:txBody>
          <a:bodyPr>
            <a:normAutofit fontScale="90000"/>
          </a:bodyPr>
          <a:lstStyle/>
          <a:p>
            <a:r>
              <a:rPr lang="da-DK" sz="3592" dirty="0"/>
              <a:t>Det sker i KFE</a:t>
            </a:r>
          </a:p>
        </p:txBody>
      </p:sp>
      <p:sp>
        <p:nvSpPr>
          <p:cNvPr id="4" name="Pladsholder til tekst 3"/>
          <p:cNvSpPr>
            <a:spLocks noGrp="1"/>
          </p:cNvSpPr>
          <p:nvPr>
            <p:ph type="body" sz="quarter" idx="17"/>
          </p:nvPr>
        </p:nvSpPr>
        <p:spPr/>
        <p:txBody>
          <a:bodyPr>
            <a:normAutofit fontScale="25000" lnSpcReduction="20000"/>
          </a:bodyPr>
          <a:lstStyle/>
          <a:p>
            <a:endParaRPr lang="da-DK"/>
          </a:p>
        </p:txBody>
      </p:sp>
      <p:sp>
        <p:nvSpPr>
          <p:cNvPr id="5" name="Pladsholder til tekst 4"/>
          <p:cNvSpPr>
            <a:spLocks noGrp="1"/>
          </p:cNvSpPr>
          <p:nvPr>
            <p:ph type="body" sz="quarter" idx="18"/>
          </p:nvPr>
        </p:nvSpPr>
        <p:spPr/>
        <p:txBody>
          <a:bodyPr/>
          <a:lstStyle/>
          <a:p>
            <a:endParaRPr lang="da-DK"/>
          </a:p>
        </p:txBody>
      </p:sp>
      <p:sp>
        <p:nvSpPr>
          <p:cNvPr id="6" name="Pladsholder til dato 5"/>
          <p:cNvSpPr>
            <a:spLocks noGrp="1"/>
          </p:cNvSpPr>
          <p:nvPr>
            <p:ph type="dt" sz="half" idx="10"/>
          </p:nvPr>
        </p:nvSpPr>
        <p:spPr/>
        <p:txBody>
          <a:bodyPr/>
          <a:lstStyle/>
          <a:p>
            <a:fld id="{9FB4A9B8-3638-4FC0-9D5B-37E83506B102}" type="datetime2">
              <a:rPr lang="da-DK" smtClean="0"/>
              <a:t>9. november 2023</a:t>
            </a:fld>
            <a:endParaRPr lang="da-DK" dirty="0"/>
          </a:p>
        </p:txBody>
      </p:sp>
      <p:sp>
        <p:nvSpPr>
          <p:cNvPr id="7" name="Pladsholder til slidenummer 6"/>
          <p:cNvSpPr>
            <a:spLocks noGrp="1"/>
          </p:cNvSpPr>
          <p:nvPr>
            <p:ph type="sldNum" sz="quarter" idx="12"/>
          </p:nvPr>
        </p:nvSpPr>
        <p:spPr/>
        <p:txBody>
          <a:bodyPr/>
          <a:lstStyle/>
          <a:p>
            <a:fld id="{24C8C45C-947F-4981-8B3F-4F32E973C901}" type="slidenum">
              <a:rPr lang="da-DK" smtClean="0"/>
              <a:pPr/>
              <a:t>15</a:t>
            </a:fld>
            <a:endParaRPr lang="da-DK" dirty="0"/>
          </a:p>
        </p:txBody>
      </p:sp>
      <p:pic>
        <p:nvPicPr>
          <p:cNvPr id="16" name="Picture Placeholder 14"/>
          <p:cNvPicPr>
            <a:picLocks noGrp="1" noChangeAspect="1"/>
          </p:cNvPicPr>
          <p:nvPr>
            <p:ph type="pic" sz="quarter" idx="14"/>
            <p:custDataLst>
              <p:tags r:id="rId1"/>
            </p:custDataLst>
          </p:nvPr>
        </p:nvPicPr>
        <p:blipFill rotWithShape="1">
          <a:blip r:embed="rId4">
            <a:extLst>
              <a:ext uri="{28A0092B-C50C-407E-A947-70E740481C1C}">
                <a14:useLocalDpi xmlns:a14="http://schemas.microsoft.com/office/drawing/2010/main" val="0"/>
              </a:ext>
            </a:extLst>
          </a:blip>
          <a:srcRect l="-939" t="26969" r="939" b="30813"/>
          <a:stretch/>
        </p:blipFill>
        <p:spPr>
          <a:xfrm>
            <a:off x="25337" y="14253"/>
            <a:ext cx="12142902" cy="3416724"/>
          </a:xfrm>
        </p:spPr>
      </p:pic>
      <p:sp>
        <p:nvSpPr>
          <p:cNvPr id="17" name="Pladsholder til tekst 8"/>
          <p:cNvSpPr txBox="1">
            <a:spLocks/>
          </p:cNvSpPr>
          <p:nvPr/>
        </p:nvSpPr>
        <p:spPr bwMode="auto">
          <a:xfrm>
            <a:off x="3236385" y="4050889"/>
            <a:ext cx="7861073" cy="2159412"/>
          </a:xfrm>
          <a:prstGeom prst="roundRect">
            <a:avLst/>
          </a:prstGeom>
          <a:no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lvl1pPr marL="178923" indent="-178923" algn="l" defTabSz="908927" rtl="0" eaLnBrk="1" latinLnBrk="0" hangingPunct="1">
              <a:lnSpc>
                <a:spcPct val="100000"/>
              </a:lnSpc>
              <a:spcBef>
                <a:spcPts val="1194"/>
              </a:spcBef>
              <a:buClr>
                <a:schemeClr val="accent1"/>
              </a:buClr>
              <a:buFont typeface="Arial" panose="020B0604020202020204" pitchFamily="34" charset="0"/>
              <a:buChar char="•"/>
              <a:defRPr sz="1988" kern="1200">
                <a:solidFill>
                  <a:schemeClr val="tx1"/>
                </a:solidFill>
                <a:latin typeface="+mn-lt"/>
                <a:ea typeface="+mn-ea"/>
                <a:cs typeface="+mn-cs"/>
              </a:defRPr>
            </a:lvl1pPr>
            <a:lvl2pPr marL="357845" indent="-178923" algn="l" defTabSz="908927" rtl="0" eaLnBrk="1" latinLnBrk="0" hangingPunct="1">
              <a:lnSpc>
                <a:spcPct val="100000"/>
              </a:lnSpc>
              <a:spcBef>
                <a:spcPts val="594"/>
              </a:spcBef>
              <a:buClr>
                <a:schemeClr val="accent1"/>
              </a:buClr>
              <a:buFont typeface="Arial" panose="020B0604020202020204" pitchFamily="34" charset="0"/>
              <a:buChar char="•"/>
              <a:defRPr sz="1788" kern="1200">
                <a:solidFill>
                  <a:schemeClr val="tx1"/>
                </a:solidFill>
                <a:latin typeface="+mn-lt"/>
                <a:ea typeface="+mn-ea"/>
                <a:cs typeface="+mn-cs"/>
              </a:defRPr>
            </a:lvl2pPr>
            <a:lvl3pPr marL="536769" indent="-178923" algn="l" defTabSz="908927" rtl="0" eaLnBrk="1" latinLnBrk="0" hangingPunct="1">
              <a:lnSpc>
                <a:spcPct val="100000"/>
              </a:lnSpc>
              <a:spcBef>
                <a:spcPts val="594"/>
              </a:spcBef>
              <a:buClr>
                <a:schemeClr val="accent1"/>
              </a:buClr>
              <a:buFont typeface="Arial" panose="020B0604020202020204" pitchFamily="34" charset="0"/>
              <a:buChar char="•"/>
              <a:defRPr sz="1588" kern="1200">
                <a:solidFill>
                  <a:schemeClr val="tx1"/>
                </a:solidFill>
                <a:latin typeface="+mn-lt"/>
                <a:ea typeface="+mn-ea"/>
                <a:cs typeface="+mn-cs"/>
              </a:defRPr>
            </a:lvl3pPr>
            <a:lvl4pPr marL="0" indent="0" algn="l" defTabSz="908927" rtl="0" eaLnBrk="1" latinLnBrk="0" hangingPunct="1">
              <a:lnSpc>
                <a:spcPct val="100000"/>
              </a:lnSpc>
              <a:spcBef>
                <a:spcPts val="594"/>
              </a:spcBef>
              <a:buFont typeface="Arial" panose="020B0604020202020204" pitchFamily="34" charset="0"/>
              <a:buChar char="​"/>
              <a:defRPr sz="1988" b="1" kern="1200">
                <a:solidFill>
                  <a:schemeClr val="tx1"/>
                </a:solidFill>
                <a:latin typeface="+mn-lt"/>
                <a:ea typeface="+mn-ea"/>
                <a:cs typeface="+mn-cs"/>
              </a:defRPr>
            </a:lvl4pPr>
            <a:lvl5pPr marL="0" indent="0" algn="l" defTabSz="908927" rtl="0" eaLnBrk="1" latinLnBrk="0" hangingPunct="1">
              <a:lnSpc>
                <a:spcPct val="100000"/>
              </a:lnSpc>
              <a:spcBef>
                <a:spcPts val="594"/>
              </a:spcBef>
              <a:buFont typeface="Arial" panose="020B0604020202020204" pitchFamily="34" charset="0"/>
              <a:buChar char="​"/>
              <a:defRPr sz="1988" kern="1200">
                <a:solidFill>
                  <a:schemeClr val="tx1"/>
                </a:solidFill>
                <a:latin typeface="+mn-lt"/>
                <a:ea typeface="+mn-ea"/>
                <a:cs typeface="+mn-cs"/>
              </a:defRPr>
            </a:lvl5pPr>
            <a:lvl6pPr marL="178923" indent="-178923" algn="l" defTabSz="908927" rtl="0" eaLnBrk="1" latinLnBrk="0" hangingPunct="1">
              <a:lnSpc>
                <a:spcPct val="100000"/>
              </a:lnSpc>
              <a:spcBef>
                <a:spcPts val="594"/>
              </a:spcBef>
              <a:buFont typeface="+mj-lt"/>
              <a:buAutoNum type="arabicParenR"/>
              <a:defRPr sz="994" kern="1200">
                <a:solidFill>
                  <a:schemeClr val="tx1"/>
                </a:solidFill>
                <a:latin typeface="+mn-lt"/>
                <a:ea typeface="+mn-ea"/>
                <a:cs typeface="+mn-cs"/>
              </a:defRPr>
            </a:lvl6pPr>
            <a:lvl7pPr marL="227232" indent="-227232" algn="l" defTabSz="908927" rtl="0" eaLnBrk="1" latinLnBrk="0" hangingPunct="1">
              <a:lnSpc>
                <a:spcPct val="100000"/>
              </a:lnSpc>
              <a:spcBef>
                <a:spcPts val="594"/>
              </a:spcBef>
              <a:buFont typeface="+mj-lt"/>
              <a:buAutoNum type="alphaLcParenR"/>
              <a:defRPr sz="994" kern="1200" baseline="0">
                <a:solidFill>
                  <a:schemeClr val="tx1"/>
                </a:solidFill>
                <a:latin typeface="+mn-lt"/>
                <a:ea typeface="+mn-ea"/>
                <a:cs typeface="+mn-cs"/>
              </a:defRPr>
            </a:lvl7pPr>
            <a:lvl8pPr marL="178923" indent="-178923" algn="l" defTabSz="908927" rtl="0" eaLnBrk="1" latinLnBrk="0" hangingPunct="1">
              <a:lnSpc>
                <a:spcPct val="100000"/>
              </a:lnSpc>
              <a:spcBef>
                <a:spcPts val="594"/>
              </a:spcBef>
              <a:buFont typeface="Arial" panose="020B0604020202020204" pitchFamily="34" charset="0"/>
              <a:buChar char="•"/>
              <a:defRPr sz="994" kern="1200">
                <a:solidFill>
                  <a:schemeClr val="tx1"/>
                </a:solidFill>
                <a:latin typeface="+mn-lt"/>
                <a:ea typeface="+mn-ea"/>
                <a:cs typeface="+mn-cs"/>
              </a:defRPr>
            </a:lvl8pPr>
            <a:lvl9pPr marL="0" indent="0" algn="l" defTabSz="908927" rtl="0" eaLnBrk="1" latinLnBrk="0" hangingPunct="1">
              <a:lnSpc>
                <a:spcPct val="100000"/>
              </a:lnSpc>
              <a:spcBef>
                <a:spcPts val="594"/>
              </a:spcBef>
              <a:buFont typeface="Arial" panose="020B0604020202020204" pitchFamily="34" charset="0"/>
              <a:buNone/>
              <a:defRPr sz="7158" kern="1200" baseline="0">
                <a:solidFill>
                  <a:schemeClr val="tx1"/>
                </a:solidFill>
                <a:latin typeface="+mj-lt"/>
                <a:ea typeface="+mn-ea"/>
                <a:cs typeface="+mn-cs"/>
              </a:defRPr>
            </a:lvl9pPr>
          </a:lstStyle>
          <a:p>
            <a:pPr defTabSz="912573" fontAlgn="base">
              <a:lnSpc>
                <a:spcPct val="150000"/>
              </a:lnSpc>
              <a:spcBef>
                <a:spcPct val="0"/>
              </a:spcBef>
              <a:spcAft>
                <a:spcPct val="0"/>
              </a:spcAft>
              <a:buClrTx/>
            </a:pPr>
            <a:r>
              <a:rPr lang="da-DK" sz="1596" dirty="0">
                <a:latin typeface="Georgia" pitchFamily="18" charset="0"/>
              </a:rPr>
              <a:t>Ny trepartsaftale</a:t>
            </a:r>
          </a:p>
          <a:p>
            <a:pPr defTabSz="912573" fontAlgn="base">
              <a:lnSpc>
                <a:spcPct val="150000"/>
              </a:lnSpc>
              <a:spcBef>
                <a:spcPct val="0"/>
              </a:spcBef>
              <a:spcAft>
                <a:spcPct val="0"/>
              </a:spcAft>
              <a:buClrTx/>
            </a:pPr>
            <a:r>
              <a:rPr lang="da-DK" sz="1596" dirty="0">
                <a:latin typeface="Georgia" pitchFamily="18" charset="0"/>
              </a:rPr>
              <a:t>Udbudsmodel</a:t>
            </a:r>
          </a:p>
          <a:p>
            <a:pPr defTabSz="912573" fontAlgn="base">
              <a:lnSpc>
                <a:spcPct val="150000"/>
              </a:lnSpc>
              <a:spcBef>
                <a:spcPct val="0"/>
              </a:spcBef>
              <a:spcAft>
                <a:spcPct val="0"/>
              </a:spcAft>
              <a:buClrTx/>
            </a:pPr>
            <a:r>
              <a:rPr lang="da-DK" sz="1596" dirty="0">
                <a:latin typeface="Georgia" pitchFamily="18" charset="0"/>
              </a:rPr>
              <a:t>Nyt </a:t>
            </a:r>
            <a:r>
              <a:rPr lang="da-DK" sz="1596" dirty="0" err="1">
                <a:latin typeface="Georgia" pitchFamily="18" charset="0"/>
              </a:rPr>
              <a:t>VisKvalitet</a:t>
            </a:r>
            <a:r>
              <a:rPr lang="da-DK" sz="1596" dirty="0">
                <a:latin typeface="Georgia" pitchFamily="18" charset="0"/>
              </a:rPr>
              <a:t>  - AMUkvalitet</a:t>
            </a:r>
          </a:p>
          <a:p>
            <a:pPr defTabSz="912573" fontAlgn="base">
              <a:lnSpc>
                <a:spcPct val="150000"/>
              </a:lnSpc>
              <a:spcBef>
                <a:spcPct val="0"/>
              </a:spcBef>
              <a:spcAft>
                <a:spcPct val="0"/>
              </a:spcAft>
              <a:buClrTx/>
            </a:pPr>
            <a:r>
              <a:rPr lang="da-DK" sz="1596" dirty="0">
                <a:latin typeface="Georgia" pitchFamily="18" charset="0"/>
              </a:rPr>
              <a:t>Prøvetilsyn</a:t>
            </a:r>
          </a:p>
          <a:p>
            <a:pPr defTabSz="912573" fontAlgn="base">
              <a:lnSpc>
                <a:spcPct val="150000"/>
              </a:lnSpc>
              <a:spcBef>
                <a:spcPct val="0"/>
              </a:spcBef>
              <a:spcAft>
                <a:spcPct val="0"/>
              </a:spcAft>
              <a:buClrTx/>
            </a:pPr>
            <a:r>
              <a:rPr lang="da-DK" sz="1596" dirty="0">
                <a:latin typeface="Georgia" pitchFamily="18" charset="0"/>
              </a:rPr>
              <a:t>Praksistjek</a:t>
            </a:r>
          </a:p>
          <a:p>
            <a:pPr defTabSz="912573" fontAlgn="base">
              <a:lnSpc>
                <a:spcPct val="150000"/>
              </a:lnSpc>
              <a:spcBef>
                <a:spcPct val="0"/>
              </a:spcBef>
              <a:spcAft>
                <a:spcPct val="0"/>
              </a:spcAft>
              <a:buClrTx/>
            </a:pPr>
            <a:endParaRPr lang="da-DK" sz="1596" dirty="0">
              <a:latin typeface="Georgia" pitchFamily="18" charset="0"/>
            </a:endParaRPr>
          </a:p>
          <a:p>
            <a:pPr defTabSz="912573" fontAlgn="base">
              <a:lnSpc>
                <a:spcPct val="150000"/>
              </a:lnSpc>
              <a:spcBef>
                <a:spcPct val="0"/>
              </a:spcBef>
              <a:spcAft>
                <a:spcPct val="0"/>
              </a:spcAft>
              <a:buClrTx/>
            </a:pPr>
            <a:endParaRPr lang="da-DK" sz="1596" dirty="0">
              <a:latin typeface="Georgia" pitchFamily="18" charset="0"/>
            </a:endParaRPr>
          </a:p>
        </p:txBody>
      </p:sp>
    </p:spTree>
    <p:extLst>
      <p:ext uri="{BB962C8B-B14F-4D97-AF65-F5344CB8AC3E}">
        <p14:creationId xmlns:p14="http://schemas.microsoft.com/office/powerpoint/2010/main" val="3079091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sz="quarter" idx="15"/>
            <p:custDataLst>
              <p:tags r:id="rId1"/>
            </p:custDataLst>
          </p:nvPr>
        </p:nvPicPr>
        <p:blipFill rotWithShape="1">
          <a:blip r:embed="rId3">
            <a:extLst>
              <a:ext uri="{28A0092B-C50C-407E-A947-70E740481C1C}">
                <a14:useLocalDpi xmlns:a14="http://schemas.microsoft.com/office/drawing/2010/main" val="0"/>
              </a:ext>
            </a:extLst>
          </a:blip>
          <a:srcRect t="7802" b="7802"/>
          <a:stretch/>
        </p:blipFill>
        <p:spPr/>
      </p:pic>
      <p:sp>
        <p:nvSpPr>
          <p:cNvPr id="3" name="Titel 2"/>
          <p:cNvSpPr>
            <a:spLocks noGrp="1"/>
          </p:cNvSpPr>
          <p:nvPr>
            <p:ph type="ctrTitle"/>
          </p:nvPr>
        </p:nvSpPr>
        <p:spPr>
          <a:xfrm>
            <a:off x="470300" y="2960567"/>
            <a:ext cx="8905193" cy="1692000"/>
          </a:xfrm>
        </p:spPr>
        <p:txBody>
          <a:bodyPr>
            <a:normAutofit fontScale="90000"/>
          </a:bodyPr>
          <a:lstStyle/>
          <a:p>
            <a:r>
              <a:rPr lang="da-DK" dirty="0">
                <a:solidFill>
                  <a:schemeClr val="accent4"/>
                </a:solidFill>
              </a:rPr>
              <a:t>Ny trepartsaftale: Langsigtede investeringer i voksen-, efter- og videreuddannelsesområdet</a:t>
            </a:r>
          </a:p>
        </p:txBody>
      </p:sp>
      <p:sp>
        <p:nvSpPr>
          <p:cNvPr id="5" name="Pladsholder til dato 4"/>
          <p:cNvSpPr>
            <a:spLocks noGrp="1"/>
          </p:cNvSpPr>
          <p:nvPr>
            <p:ph type="dt" sz="half" idx="10"/>
          </p:nvPr>
        </p:nvSpPr>
        <p:spPr/>
        <p:txBody>
          <a:bodyPr/>
          <a:lstStyle/>
          <a:p>
            <a:fld id="{4EF35C11-F01B-47CA-9A10-2410E0009836}" type="datetime2">
              <a:rPr lang="da-DK"/>
              <a:t>9. november 2023</a:t>
            </a:fld>
            <a:endParaRPr lang="da-DK" dirty="0"/>
          </a:p>
        </p:txBody>
      </p:sp>
      <p:sp>
        <p:nvSpPr>
          <p:cNvPr id="7" name="Pladsholder til diasnummer 6"/>
          <p:cNvSpPr>
            <a:spLocks noGrp="1"/>
          </p:cNvSpPr>
          <p:nvPr>
            <p:ph type="sldNum" sz="quarter" idx="12"/>
          </p:nvPr>
        </p:nvSpPr>
        <p:spPr/>
        <p:txBody>
          <a:bodyPr/>
          <a:lstStyle/>
          <a:p>
            <a:fld id="{24C8C45C-947F-4981-8B3F-4F32E973C901}" type="slidenum">
              <a:rPr lang="da-DK"/>
              <a:pPr/>
              <a:t>16</a:t>
            </a:fld>
            <a:endParaRPr lang="da-DK" dirty="0"/>
          </a:p>
        </p:txBody>
      </p:sp>
      <p:sp>
        <p:nvSpPr>
          <p:cNvPr id="10" name="Text Placeholder 9">
            <a:extLst>
              <a:ext uri="{FF2B5EF4-FFF2-40B4-BE49-F238E27FC236}">
                <a16:creationId xmlns:a16="http://schemas.microsoft.com/office/drawing/2014/main" id="{DF5AB5CB-BF1E-4F5C-A95A-52E275D76D4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96797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7BB4-D329-45C0-9F6E-278BA69FBC65}"/>
              </a:ext>
            </a:extLst>
          </p:cNvPr>
          <p:cNvSpPr>
            <a:spLocks noGrp="1"/>
          </p:cNvSpPr>
          <p:nvPr>
            <p:ph type="title"/>
          </p:nvPr>
        </p:nvSpPr>
        <p:spPr>
          <a:xfrm>
            <a:off x="576066" y="557747"/>
            <a:ext cx="9200508" cy="846863"/>
          </a:xfrm>
        </p:spPr>
        <p:txBody>
          <a:bodyPr>
            <a:normAutofit fontScale="90000"/>
          </a:bodyPr>
          <a:lstStyle/>
          <a:p>
            <a:r>
              <a:rPr lang="da-DK" dirty="0"/>
              <a:t>Aftalens hovedindhold</a:t>
            </a:r>
            <a:br>
              <a:rPr lang="da-DK" dirty="0"/>
            </a:br>
            <a:endParaRPr lang="da-DK" dirty="0"/>
          </a:p>
        </p:txBody>
      </p:sp>
      <p:graphicFrame>
        <p:nvGraphicFramePr>
          <p:cNvPr id="8" name="Content Placeholder 6">
            <a:extLst>
              <a:ext uri="{FF2B5EF4-FFF2-40B4-BE49-F238E27FC236}">
                <a16:creationId xmlns:a16="http://schemas.microsoft.com/office/drawing/2014/main" id="{F6E2C1D9-4805-42B9-AD3E-DE54D15CA0AB}"/>
              </a:ext>
            </a:extLst>
          </p:cNvPr>
          <p:cNvGraphicFramePr>
            <a:graphicFrameLocks/>
          </p:cNvGraphicFramePr>
          <p:nvPr/>
        </p:nvGraphicFramePr>
        <p:xfrm>
          <a:off x="583191" y="1752002"/>
          <a:ext cx="6754713" cy="3974009"/>
        </p:xfrm>
        <a:graphic>
          <a:graphicData uri="http://schemas.openxmlformats.org/drawingml/2006/table">
            <a:tbl>
              <a:tblPr firstRow="1" bandRow="1">
                <a:tableStyleId>{5940675A-B579-460E-94D1-54222C63F5DA}</a:tableStyleId>
              </a:tblPr>
              <a:tblGrid>
                <a:gridCol w="6754713">
                  <a:extLst>
                    <a:ext uri="{9D8B030D-6E8A-4147-A177-3AD203B41FA5}">
                      <a16:colId xmlns:a16="http://schemas.microsoft.com/office/drawing/2014/main" val="20001"/>
                    </a:ext>
                  </a:extLst>
                </a:gridCol>
              </a:tblGrid>
              <a:tr h="739362">
                <a:tc>
                  <a:txBody>
                    <a:bodyPr/>
                    <a:lstStyle/>
                    <a:p>
                      <a:pPr marL="285750" indent="-285750">
                        <a:buFont typeface="Arial" panose="020B0604020202020204" pitchFamily="34" charset="0"/>
                        <a:buChar char="•"/>
                      </a:pPr>
                      <a:r>
                        <a:rPr lang="da-DK" sz="1400" b="1" dirty="0"/>
                        <a:t>Løft af basale færdigheder </a:t>
                      </a:r>
                    </a:p>
                  </a:txBody>
                  <a:tcPr marL="71564" marR="46516" marT="35778" marB="35778" anchor="ctr">
                    <a:lnL w="12700" cmpd="sng">
                      <a:noFill/>
                    </a:lnL>
                    <a:lnR w="12700" cmpd="sng">
                      <a:noFill/>
                    </a:lnR>
                    <a:lnT w="19050" cap="flat" cmpd="sng" algn="ctr">
                      <a:noFill/>
                      <a:prstDash val="dot"/>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16561">
                <a:tc>
                  <a:txBody>
                    <a:bodyPr/>
                    <a:lstStyle/>
                    <a:p>
                      <a:pPr marL="285750" indent="-285750">
                        <a:buFont typeface="Arial" panose="020B0604020202020204" pitchFamily="34" charset="0"/>
                        <a:buChar char="•"/>
                      </a:pPr>
                      <a:r>
                        <a:rPr lang="da-DK" sz="1400" b="1" dirty="0">
                          <a:solidFill>
                            <a:schemeClr val="accent4"/>
                          </a:solidFill>
                        </a:rPr>
                        <a:t>Kvalitet og forsyningssikkerhed i AMU samt øget brugervenlighed i VEU-systemet</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9362">
                <a:tc>
                  <a:txBody>
                    <a:bodyPr/>
                    <a:lstStyle/>
                    <a:p>
                      <a:pPr marL="285750" indent="-285750">
                        <a:buFont typeface="Arial" panose="020B0604020202020204" pitchFamily="34" charset="0"/>
                        <a:buChar char="•"/>
                      </a:pPr>
                      <a:r>
                        <a:rPr lang="da-DK" sz="1400" b="1" dirty="0">
                          <a:solidFill>
                            <a:schemeClr val="accent4"/>
                          </a:solidFill>
                        </a:rPr>
                        <a:t>National strategisk satsning på digital læring</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9362">
                <a:tc>
                  <a:txBody>
                    <a:bodyPr/>
                    <a:lstStyle/>
                    <a:p>
                      <a:pPr marL="285750" indent="-285750">
                        <a:buFont typeface="Arial" panose="020B0604020202020204" pitchFamily="34" charset="0"/>
                        <a:buChar char="•"/>
                      </a:pPr>
                      <a:r>
                        <a:rPr lang="da-DK" sz="1400" b="1" dirty="0"/>
                        <a:t>Styrkede muligheder for videregående VEU og sporskifte</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9362">
                <a:tc>
                  <a:txBody>
                    <a:bodyPr/>
                    <a:lstStyle/>
                    <a:p>
                      <a:pPr marL="285750" indent="-285750">
                        <a:buFont typeface="Arial" panose="020B0604020202020204" pitchFamily="34" charset="0"/>
                        <a:buChar char="•"/>
                      </a:pPr>
                      <a:r>
                        <a:rPr lang="da-DK" sz="1400" b="1" dirty="0"/>
                        <a:t>Afbureaukratisering og øget fleksibilitet</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2" name="Picture 2">
            <a:extLst>
              <a:ext uri="{FF2B5EF4-FFF2-40B4-BE49-F238E27FC236}">
                <a16:creationId xmlns:a16="http://schemas.microsoft.com/office/drawing/2014/main" id="{DE4518C9-21CB-4A18-BE84-1DEAAE512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099" y="1404610"/>
            <a:ext cx="2457164" cy="4400425"/>
          </a:xfrm>
          <a:prstGeom prst="rect">
            <a:avLst/>
          </a:prstGeom>
        </p:spPr>
      </p:pic>
      <p:pic>
        <p:nvPicPr>
          <p:cNvPr id="13" name="Picture 2">
            <a:extLst>
              <a:ext uri="{FF2B5EF4-FFF2-40B4-BE49-F238E27FC236}">
                <a16:creationId xmlns:a16="http://schemas.microsoft.com/office/drawing/2014/main" id="{62AD4186-919D-4D58-B59A-D8AD33E896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35975" y="1658762"/>
            <a:ext cx="850359" cy="853727"/>
          </a:xfrm>
          <a:prstGeom prst="rect">
            <a:avLst/>
          </a:prstGeom>
        </p:spPr>
      </p:pic>
      <p:pic>
        <p:nvPicPr>
          <p:cNvPr id="14" name="Picture 2">
            <a:extLst>
              <a:ext uri="{FF2B5EF4-FFF2-40B4-BE49-F238E27FC236}">
                <a16:creationId xmlns:a16="http://schemas.microsoft.com/office/drawing/2014/main" id="{646E01DE-4833-46A9-8383-80693DD57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491" y="1668147"/>
            <a:ext cx="879510" cy="877393"/>
          </a:xfrm>
          <a:prstGeom prst="rect">
            <a:avLst/>
          </a:prstGeom>
        </p:spPr>
      </p:pic>
      <p:pic>
        <p:nvPicPr>
          <p:cNvPr id="15" name="Picture 4">
            <a:extLst>
              <a:ext uri="{FF2B5EF4-FFF2-40B4-BE49-F238E27FC236}">
                <a16:creationId xmlns:a16="http://schemas.microsoft.com/office/drawing/2014/main" id="{DB6F14DD-72D3-41A5-9B0A-DCC279F6E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6780" y="2710754"/>
            <a:ext cx="1673511" cy="696675"/>
          </a:xfrm>
          <a:prstGeom prst="rect">
            <a:avLst/>
          </a:prstGeom>
        </p:spPr>
      </p:pic>
      <p:pic>
        <p:nvPicPr>
          <p:cNvPr id="16" name="Picture 2">
            <a:extLst>
              <a:ext uri="{FF2B5EF4-FFF2-40B4-BE49-F238E27FC236}">
                <a16:creationId xmlns:a16="http://schemas.microsoft.com/office/drawing/2014/main" id="{55903AE5-5F52-4F8B-82BD-7D52EC6B25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61155" y="3523536"/>
            <a:ext cx="717342" cy="691312"/>
          </a:xfrm>
          <a:prstGeom prst="rect">
            <a:avLst/>
          </a:prstGeom>
        </p:spPr>
      </p:pic>
      <p:pic>
        <p:nvPicPr>
          <p:cNvPr id="17" name="Picture 2">
            <a:extLst>
              <a:ext uri="{FF2B5EF4-FFF2-40B4-BE49-F238E27FC236}">
                <a16:creationId xmlns:a16="http://schemas.microsoft.com/office/drawing/2014/main" id="{CA946CAC-704D-4520-98DD-0F9BA03A229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08578" y="4999045"/>
            <a:ext cx="769917" cy="726964"/>
          </a:xfrm>
          <a:prstGeom prst="rect">
            <a:avLst/>
          </a:prstGeom>
        </p:spPr>
      </p:pic>
      <p:pic>
        <p:nvPicPr>
          <p:cNvPr id="19" name="Picture 2">
            <a:extLst>
              <a:ext uri="{FF2B5EF4-FFF2-40B4-BE49-F238E27FC236}">
                <a16:creationId xmlns:a16="http://schemas.microsoft.com/office/drawing/2014/main" id="{D6C341CB-710F-4A82-8B4A-A1C3D4E3F41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21610" y="4221569"/>
            <a:ext cx="796433" cy="784197"/>
          </a:xfrm>
          <a:prstGeom prst="rect">
            <a:avLst/>
          </a:prstGeom>
        </p:spPr>
      </p:pic>
    </p:spTree>
    <p:custDataLst>
      <p:tags r:id="rId1"/>
    </p:custDataLst>
    <p:extLst>
      <p:ext uri="{BB962C8B-B14F-4D97-AF65-F5344CB8AC3E}">
        <p14:creationId xmlns:p14="http://schemas.microsoft.com/office/powerpoint/2010/main" val="371272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7BB4-D329-45C0-9F6E-278BA69FBC65}"/>
              </a:ext>
            </a:extLst>
          </p:cNvPr>
          <p:cNvSpPr>
            <a:spLocks noGrp="1"/>
          </p:cNvSpPr>
          <p:nvPr>
            <p:ph type="title"/>
          </p:nvPr>
        </p:nvSpPr>
        <p:spPr>
          <a:xfrm>
            <a:off x="576066" y="557747"/>
            <a:ext cx="9200508" cy="846863"/>
          </a:xfrm>
        </p:spPr>
        <p:txBody>
          <a:bodyPr>
            <a:normAutofit fontScale="90000"/>
          </a:bodyPr>
          <a:lstStyle/>
          <a:p>
            <a:r>
              <a:rPr lang="da-DK" dirty="0"/>
              <a:t>Kvalitet og forsyningssikkerhed i AMU samt øget brugervenlighed i VEU-systemet</a:t>
            </a:r>
            <a:br>
              <a:rPr lang="da-DK" dirty="0"/>
            </a:br>
            <a:endParaRPr lang="da-DK" dirty="0"/>
          </a:p>
        </p:txBody>
      </p:sp>
      <p:graphicFrame>
        <p:nvGraphicFramePr>
          <p:cNvPr id="8" name="Content Placeholder 6">
            <a:extLst>
              <a:ext uri="{FF2B5EF4-FFF2-40B4-BE49-F238E27FC236}">
                <a16:creationId xmlns:a16="http://schemas.microsoft.com/office/drawing/2014/main" id="{F6E2C1D9-4805-42B9-AD3E-DE54D15CA0AB}"/>
              </a:ext>
            </a:extLst>
          </p:cNvPr>
          <p:cNvGraphicFramePr>
            <a:graphicFrameLocks/>
          </p:cNvGraphicFramePr>
          <p:nvPr/>
        </p:nvGraphicFramePr>
        <p:xfrm>
          <a:off x="576066" y="1669734"/>
          <a:ext cx="7389298" cy="4694619"/>
        </p:xfrm>
        <a:graphic>
          <a:graphicData uri="http://schemas.openxmlformats.org/drawingml/2006/table">
            <a:tbl>
              <a:tblPr firstRow="1" bandRow="1">
                <a:tableStyleId>{5940675A-B579-460E-94D1-54222C63F5DA}</a:tableStyleId>
              </a:tblPr>
              <a:tblGrid>
                <a:gridCol w="7389298">
                  <a:extLst>
                    <a:ext uri="{9D8B030D-6E8A-4147-A177-3AD203B41FA5}">
                      <a16:colId xmlns:a16="http://schemas.microsoft.com/office/drawing/2014/main" val="20001"/>
                    </a:ext>
                  </a:extLst>
                </a:gridCol>
              </a:tblGrid>
              <a:tr h="565787">
                <a:tc>
                  <a:txBody>
                    <a:bodyPr/>
                    <a:lstStyle/>
                    <a:p>
                      <a:pPr marL="285750" indent="-285750">
                        <a:buFont typeface="Arial" panose="020B0604020202020204" pitchFamily="34" charset="0"/>
                        <a:buChar char="•"/>
                      </a:pPr>
                      <a:r>
                        <a:rPr lang="da-DK" sz="1400" b="1" dirty="0">
                          <a:solidFill>
                            <a:schemeClr val="tx1"/>
                          </a:solidFill>
                        </a:rPr>
                        <a:t>Takstforhøjelser og kvalitetspulje til AMU videreføres varigt fra 2024</a:t>
                      </a:r>
                    </a:p>
                  </a:txBody>
                  <a:tcPr marL="71564" marR="46516" marT="35778" marB="35778" anchor="ctr">
                    <a:lnL w="12700" cmpd="sng">
                      <a:noFill/>
                    </a:lnL>
                    <a:lnR w="12700" cmpd="sng">
                      <a:noFill/>
                    </a:lnR>
                    <a:lnT w="19050" cap="flat" cmpd="sng" algn="ctr">
                      <a:noFill/>
                      <a:prstDash val="dot"/>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5063">
                <a:tc>
                  <a:txBody>
                    <a:bodyPr/>
                    <a:lstStyle/>
                    <a:p>
                      <a:pPr marL="285750" indent="-285750">
                        <a:buFont typeface="Arial" panose="020B0604020202020204" pitchFamily="34" charset="0"/>
                        <a:buChar char="•"/>
                      </a:pPr>
                      <a:r>
                        <a:rPr lang="da-DK" sz="1400" b="1" dirty="0">
                          <a:solidFill>
                            <a:schemeClr val="tx1"/>
                          </a:solidFill>
                        </a:rPr>
                        <a:t>Forhøjet</a:t>
                      </a:r>
                      <a:r>
                        <a:rPr lang="da-DK" sz="1400" b="1" baseline="0" dirty="0">
                          <a:solidFill>
                            <a:schemeClr val="tx1"/>
                          </a:solidFill>
                        </a:rPr>
                        <a:t> </a:t>
                      </a:r>
                      <a:r>
                        <a:rPr lang="da-DK" sz="1400" b="1" dirty="0">
                          <a:solidFill>
                            <a:schemeClr val="tx1"/>
                          </a:solidFill>
                        </a:rPr>
                        <a:t>VEU-godtgørelse til AMU på 100 pct. af den maksimale </a:t>
                      </a:r>
                      <a:r>
                        <a:rPr lang="da-DK" sz="1400" b="1" dirty="0" err="1">
                          <a:solidFill>
                            <a:schemeClr val="tx1"/>
                          </a:solidFill>
                        </a:rPr>
                        <a:t>dag-pengesats</a:t>
                      </a:r>
                      <a:r>
                        <a:rPr lang="da-DK" sz="1400" b="1" dirty="0">
                          <a:solidFill>
                            <a:schemeClr val="tx1"/>
                          </a:solidFill>
                        </a:rPr>
                        <a:t> videreføres varigt</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9265">
                <a:tc>
                  <a:txBody>
                    <a:bodyPr/>
                    <a:lstStyle/>
                    <a:p>
                      <a:pPr marL="285750" indent="-285750">
                        <a:buFont typeface="Arial" panose="020B0604020202020204" pitchFamily="34" charset="0"/>
                        <a:buChar char="•"/>
                      </a:pPr>
                      <a:r>
                        <a:rPr lang="da-DK" sz="1400" b="1" dirty="0"/>
                        <a:t>Prøvekrav på AMU videreføres varigt fra 2024 + evaluering i 2026</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8599">
                <a:tc>
                  <a:txBody>
                    <a:bodyPr/>
                    <a:lstStyle/>
                    <a:p>
                      <a:pPr marL="285750" indent="-285750">
                        <a:buFont typeface="Arial" panose="020B0604020202020204" pitchFamily="34" charset="0"/>
                        <a:buChar char="•"/>
                      </a:pPr>
                      <a:r>
                        <a:rPr lang="da-DK" sz="1400" b="1" dirty="0"/>
                        <a:t>Der etableres</a:t>
                      </a:r>
                      <a:r>
                        <a:rPr lang="da-DK" sz="1400" b="1" baseline="0" dirty="0"/>
                        <a:t> en ny udbudsmodel for AMU – parterne involveres i referencegruppe, der skal komme med input til udformningen</a:t>
                      </a: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5894">
                <a:tc>
                  <a:txBody>
                    <a:bodyPr/>
                    <a:lstStyle/>
                    <a:p>
                      <a:pPr marL="285750" indent="-285750">
                        <a:buFont typeface="Arial" panose="020B0604020202020204" pitchFamily="34" charset="0"/>
                        <a:buChar char="•"/>
                      </a:pPr>
                      <a:r>
                        <a:rPr lang="da-DK" sz="1400" b="1" dirty="0"/>
                        <a:t>Ny pulje til udbydere og parter til implementering</a:t>
                      </a:r>
                      <a:r>
                        <a:rPr lang="da-DK" sz="1400" b="1" baseline="0" dirty="0"/>
                        <a:t> af </a:t>
                      </a:r>
                      <a:r>
                        <a:rPr lang="da-DK" sz="1400" b="1" dirty="0" err="1"/>
                        <a:t>servicekoncpeter</a:t>
                      </a:r>
                      <a:r>
                        <a:rPr lang="da-DK" sz="1400" b="1" dirty="0"/>
                        <a:t> og opsøgende</a:t>
                      </a:r>
                      <a:r>
                        <a:rPr lang="da-DK" sz="1400" b="1" baseline="0" dirty="0"/>
                        <a:t> arbejde (13 mio. kr. i 2024.2026 og 7 mio. årligt)</a:t>
                      </a: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548339"/>
                  </a:ext>
                </a:extLst>
              </a:tr>
              <a:tr h="548106">
                <a:tc>
                  <a:txBody>
                    <a:bodyPr/>
                    <a:lstStyle/>
                    <a:p>
                      <a:pPr marL="285750" indent="-285750">
                        <a:buFont typeface="Arial" panose="020B0604020202020204" pitchFamily="34" charset="0"/>
                        <a:buChar char="•"/>
                      </a:pPr>
                      <a:r>
                        <a:rPr lang="da-DK" sz="1400" b="1" dirty="0">
                          <a:solidFill>
                            <a:schemeClr val="tx1"/>
                          </a:solidFill>
                        </a:rPr>
                        <a:t>Nuværende arkiveringsordning på AMU-området videreføres.</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735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b="1" dirty="0">
                          <a:solidFill>
                            <a:schemeClr val="tx1"/>
                          </a:solidFill>
                        </a:rPr>
                        <a:t>Voksen- og virksomhedsvejledning</a:t>
                      </a:r>
                      <a:r>
                        <a:rPr lang="da-DK" sz="1400" b="1" baseline="0" dirty="0">
                          <a:solidFill>
                            <a:schemeClr val="tx1"/>
                          </a:solidFill>
                        </a:rPr>
                        <a:t> i STIL videreføres varigt fra 2024 (mindre reduktion) </a:t>
                      </a:r>
                      <a:endParaRPr lang="da-DK" sz="1400" b="1" dirty="0">
                        <a:solidFill>
                          <a:schemeClr val="tx1"/>
                        </a:solidFill>
                      </a:endParaRPr>
                    </a:p>
                    <a:p>
                      <a:pPr marL="285750" indent="-285750">
                        <a:buFont typeface="Arial" panose="020B0604020202020204" pitchFamily="34" charset="0"/>
                        <a:buChar char="•"/>
                      </a:pPr>
                      <a:endParaRPr lang="da-DK" sz="1400" b="1" dirty="0">
                        <a:solidFill>
                          <a:schemeClr val="bg1">
                            <a:lumMod val="75000"/>
                          </a:schemeClr>
                        </a:solidFill>
                      </a:endParaRP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4634860"/>
                  </a:ext>
                </a:extLst>
              </a:tr>
              <a:tr h="713070">
                <a:tc>
                  <a:txBody>
                    <a:bodyPr/>
                    <a:lstStyle/>
                    <a:p>
                      <a:pPr marL="285750" indent="-285750">
                        <a:buFont typeface="Arial" panose="020B0604020202020204" pitchFamily="34" charset="0"/>
                        <a:buChar char="•"/>
                      </a:pPr>
                      <a:r>
                        <a:rPr lang="da-DK" sz="1400" b="1" dirty="0">
                          <a:solidFill>
                            <a:schemeClr val="tx1"/>
                          </a:solidFill>
                        </a:rPr>
                        <a:t>VEU-koordinatorerne videreføres varigt fra 2024 (dog</a:t>
                      </a:r>
                      <a:r>
                        <a:rPr lang="da-DK" sz="1400" b="1" baseline="0" dirty="0">
                          <a:solidFill>
                            <a:schemeClr val="tx1"/>
                          </a:solidFill>
                        </a:rPr>
                        <a:t> reduceret)</a:t>
                      </a:r>
                      <a:endParaRPr lang="da-DK" sz="1400" b="1" dirty="0">
                        <a:solidFill>
                          <a:schemeClr val="tx1"/>
                        </a:solidFill>
                      </a:endParaRP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1670474"/>
                  </a:ext>
                </a:extLst>
              </a:tr>
            </a:tbl>
          </a:graphicData>
        </a:graphic>
      </p:graphicFrame>
      <p:pic>
        <p:nvPicPr>
          <p:cNvPr id="9" name="Picture 2">
            <a:extLst>
              <a:ext uri="{FF2B5EF4-FFF2-40B4-BE49-F238E27FC236}">
                <a16:creationId xmlns:a16="http://schemas.microsoft.com/office/drawing/2014/main" id="{1BE4A756-DAEE-41BD-A4BE-D3B19D414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263" y="1981153"/>
            <a:ext cx="3040386" cy="3042733"/>
          </a:xfrm>
          <a:prstGeom prst="rect">
            <a:avLst/>
          </a:prstGeom>
        </p:spPr>
      </p:pic>
    </p:spTree>
    <p:custDataLst>
      <p:tags r:id="rId1"/>
    </p:custDataLst>
    <p:extLst>
      <p:ext uri="{BB962C8B-B14F-4D97-AF65-F5344CB8AC3E}">
        <p14:creationId xmlns:p14="http://schemas.microsoft.com/office/powerpoint/2010/main" val="141780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7BB4-D329-45C0-9F6E-278BA69FBC65}"/>
              </a:ext>
            </a:extLst>
          </p:cNvPr>
          <p:cNvSpPr>
            <a:spLocks noGrp="1"/>
          </p:cNvSpPr>
          <p:nvPr>
            <p:ph type="title"/>
          </p:nvPr>
        </p:nvSpPr>
        <p:spPr>
          <a:xfrm>
            <a:off x="576066" y="557747"/>
            <a:ext cx="9200508" cy="846863"/>
          </a:xfrm>
        </p:spPr>
        <p:txBody>
          <a:bodyPr>
            <a:normAutofit fontScale="90000"/>
          </a:bodyPr>
          <a:lstStyle/>
          <a:p>
            <a:r>
              <a:rPr lang="da-DK" dirty="0"/>
              <a:t>National strategisk satsning på digital læring</a:t>
            </a:r>
            <a:br>
              <a:rPr lang="da-DK" dirty="0"/>
            </a:br>
            <a:endParaRPr lang="da-DK" dirty="0"/>
          </a:p>
        </p:txBody>
      </p:sp>
      <p:graphicFrame>
        <p:nvGraphicFramePr>
          <p:cNvPr id="8" name="Content Placeholder 6">
            <a:extLst>
              <a:ext uri="{FF2B5EF4-FFF2-40B4-BE49-F238E27FC236}">
                <a16:creationId xmlns:a16="http://schemas.microsoft.com/office/drawing/2014/main" id="{F6E2C1D9-4805-42B9-AD3E-DE54D15CA0AB}"/>
              </a:ext>
            </a:extLst>
          </p:cNvPr>
          <p:cNvGraphicFramePr>
            <a:graphicFrameLocks/>
          </p:cNvGraphicFramePr>
          <p:nvPr/>
        </p:nvGraphicFramePr>
        <p:xfrm>
          <a:off x="576067" y="1116316"/>
          <a:ext cx="7389298" cy="3921302"/>
        </p:xfrm>
        <a:graphic>
          <a:graphicData uri="http://schemas.openxmlformats.org/drawingml/2006/table">
            <a:tbl>
              <a:tblPr firstRow="1" bandRow="1">
                <a:tableStyleId>{5940675A-B579-460E-94D1-54222C63F5DA}</a:tableStyleId>
              </a:tblPr>
              <a:tblGrid>
                <a:gridCol w="7389298">
                  <a:extLst>
                    <a:ext uri="{9D8B030D-6E8A-4147-A177-3AD203B41FA5}">
                      <a16:colId xmlns:a16="http://schemas.microsoft.com/office/drawing/2014/main" val="20001"/>
                    </a:ext>
                  </a:extLst>
                </a:gridCol>
              </a:tblGrid>
              <a:tr h="646192">
                <a:tc>
                  <a:txBody>
                    <a:bodyPr/>
                    <a:lstStyle/>
                    <a:p>
                      <a:pPr marL="285750" indent="-285750">
                        <a:buFont typeface="Arial" panose="020B0604020202020204" pitchFamily="34" charset="0"/>
                        <a:buChar char="•"/>
                      </a:pPr>
                      <a:r>
                        <a:rPr lang="da-DK" sz="1400" b="1" dirty="0"/>
                        <a:t>Pulje på 14. mio. kr.</a:t>
                      </a:r>
                      <a:r>
                        <a:rPr lang="da-DK" sz="1400" b="1" baseline="0" dirty="0"/>
                        <a:t> 2024 – 2026 </a:t>
                      </a:r>
                      <a:r>
                        <a:rPr lang="da-DK" sz="1400" b="1" dirty="0"/>
                        <a:t>til investering i digitalt læringsudstyr hos AMU-udbyderne. </a:t>
                      </a:r>
                    </a:p>
                  </a:txBody>
                  <a:tcPr marL="71564" marR="46516" marT="35778" marB="35778" anchor="ctr">
                    <a:lnL w="12700" cmpd="sng">
                      <a:noFill/>
                    </a:lnL>
                    <a:lnR w="12700" cmpd="sng">
                      <a:noFill/>
                    </a:lnR>
                    <a:lnT w="19050" cap="flat" cmpd="sng" algn="ctr">
                      <a:noFill/>
                      <a:prstDash val="dot"/>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17">
                <a:tc>
                  <a:txBody>
                    <a:bodyPr/>
                    <a:lstStyle/>
                    <a:p>
                      <a:pPr marL="285750" indent="-285750">
                        <a:buFont typeface="Arial" panose="020B0604020202020204" pitchFamily="34" charset="0"/>
                        <a:buChar char="•"/>
                      </a:pPr>
                      <a:r>
                        <a:rPr lang="da-DK" sz="1400" b="1" dirty="0"/>
                        <a:t>Forhøjet udviklingspulje med 10 mio. kr. i 2024 – 2026 målrettet national udvikling af fælles digitale læremidler. </a:t>
                      </a:r>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15900">
                <a:tc>
                  <a:txBody>
                    <a:bodyPr/>
                    <a:lstStyle/>
                    <a:p>
                      <a:pPr marL="285750" marR="0" lvl="0" indent="-285750" algn="l" defTabSz="9089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b="1" dirty="0"/>
                        <a:t>Materialeplatformen.dk som en national platform for henvisning til avanceret digital læring målrettet AMU-udbyderne. 3. mio. kr. i 2024 – 2026. </a:t>
                      </a:r>
                    </a:p>
                    <a:p>
                      <a:pPr marL="285750" indent="-285750">
                        <a:buFont typeface="Arial" panose="020B0604020202020204" pitchFamily="34" charset="0"/>
                        <a:buChar char="•"/>
                      </a:pP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0263">
                <a:tc>
                  <a:txBody>
                    <a:bodyPr/>
                    <a:lstStyle/>
                    <a:p>
                      <a:pPr marL="285750" marR="0" lvl="0" indent="-285750" algn="l" defTabSz="9089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b="1" dirty="0"/>
                        <a:t>Pulje til kompetenceløft af AMU-ledere og underviserne 3. mio.</a:t>
                      </a:r>
                      <a:r>
                        <a:rPr lang="da-DK" sz="1400" b="1" baseline="0" dirty="0"/>
                        <a:t> kr. i 2024 - 2026</a:t>
                      </a:r>
                      <a:r>
                        <a:rPr lang="da-DK" sz="1400" b="1" dirty="0"/>
                        <a:t> </a:t>
                      </a:r>
                    </a:p>
                    <a:p>
                      <a:pPr marL="285750" indent="-285750">
                        <a:buFont typeface="Arial" panose="020B0604020202020204" pitchFamily="34" charset="0"/>
                        <a:buChar char="•"/>
                      </a:pP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5998">
                <a:tc>
                  <a:txBody>
                    <a:bodyPr/>
                    <a:lstStyle/>
                    <a:p>
                      <a:pPr marL="285750" marR="0" lvl="0" indent="-285750" algn="l" defTabSz="9089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b="1" dirty="0"/>
                        <a:t>Der afsættes 20 mio. kr. varigt fra 2027 og frem til fortsat udvikling af og udbredelse af digitalt læring i AMU, herunder til fortsat udvikling af materialeplatformen. </a:t>
                      </a:r>
                    </a:p>
                    <a:p>
                      <a:pPr marL="285750" indent="-285750">
                        <a:buFont typeface="Arial" panose="020B0604020202020204" pitchFamily="34" charset="0"/>
                        <a:buChar char="•"/>
                      </a:pP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712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b="1" dirty="0">
                          <a:solidFill>
                            <a:schemeClr val="tx1"/>
                          </a:solidFill>
                        </a:rPr>
                        <a:t>VEU-godtgørelse til fjernundervisning</a:t>
                      </a:r>
                      <a:r>
                        <a:rPr lang="da-DK" sz="1400" b="1" baseline="0" dirty="0">
                          <a:solidFill>
                            <a:schemeClr val="tx1"/>
                          </a:solidFill>
                        </a:rPr>
                        <a:t> videreføres varigt fra 2024 med mindre justering</a:t>
                      </a:r>
                      <a:endParaRPr lang="da-DK" sz="1400" b="1"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400" b="1" dirty="0"/>
                    </a:p>
                  </a:txBody>
                  <a:tcPr marL="68177" marR="68177" marT="45425" marB="45425"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4634860"/>
                  </a:ext>
                </a:extLst>
              </a:tr>
            </a:tbl>
          </a:graphicData>
        </a:graphic>
      </p:graphicFrame>
      <p:pic>
        <p:nvPicPr>
          <p:cNvPr id="10" name="Picture 2">
            <a:extLst>
              <a:ext uri="{FF2B5EF4-FFF2-40B4-BE49-F238E27FC236}">
                <a16:creationId xmlns:a16="http://schemas.microsoft.com/office/drawing/2014/main" id="{55903AE5-5F52-4F8B-82BD-7D52EC6B2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2198" y="1960959"/>
            <a:ext cx="3040386" cy="3042733"/>
          </a:xfrm>
          <a:prstGeom prst="rect">
            <a:avLst/>
          </a:prstGeom>
        </p:spPr>
      </p:pic>
    </p:spTree>
    <p:custDataLst>
      <p:tags r:id="rId1"/>
    </p:custDataLst>
    <p:extLst>
      <p:ext uri="{BB962C8B-B14F-4D97-AF65-F5344CB8AC3E}">
        <p14:creationId xmlns:p14="http://schemas.microsoft.com/office/powerpoint/2010/main" val="2957236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425505" y="2367558"/>
            <a:ext cx="8207218" cy="2659638"/>
          </a:xfrm>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Velkomst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Mogens Ellgaard-Cramer</a:t>
            </a:r>
          </a:p>
        </p:txBody>
      </p:sp>
    </p:spTree>
    <p:extLst>
      <p:ext uri="{BB962C8B-B14F-4D97-AF65-F5344CB8AC3E}">
        <p14:creationId xmlns:p14="http://schemas.microsoft.com/office/powerpoint/2010/main" val="174364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AMU-udbudsmodel </a:t>
            </a:r>
          </a:p>
        </p:txBody>
      </p:sp>
      <p:sp>
        <p:nvSpPr>
          <p:cNvPr id="3" name="Pladsholder til indhold 2"/>
          <p:cNvSpPr>
            <a:spLocks noGrp="1"/>
          </p:cNvSpPr>
          <p:nvPr>
            <p:ph sz="half" idx="1"/>
          </p:nvPr>
        </p:nvSpPr>
        <p:spPr/>
        <p:txBody>
          <a:bodyPr/>
          <a:lstStyle/>
          <a:p>
            <a:pPr marL="0" indent="0">
              <a:spcAft>
                <a:spcPts val="594"/>
              </a:spcAft>
              <a:buNone/>
            </a:pPr>
            <a:r>
              <a:rPr lang="da-DK" b="1" dirty="0"/>
              <a:t>Udbudsrunder</a:t>
            </a:r>
          </a:p>
          <a:p>
            <a:pPr>
              <a:spcAft>
                <a:spcPts val="594"/>
              </a:spcAft>
            </a:pPr>
            <a:r>
              <a:rPr lang="da-DK" dirty="0"/>
              <a:t>Udbudsrunder hvert 5. år</a:t>
            </a:r>
          </a:p>
          <a:p>
            <a:pPr>
              <a:spcAft>
                <a:spcPts val="594"/>
              </a:spcAft>
            </a:pPr>
            <a:r>
              <a:rPr lang="da-DK" dirty="0"/>
              <a:t>Godkendelse mellem udbudsrunderne</a:t>
            </a:r>
          </a:p>
          <a:p>
            <a:pPr>
              <a:spcAft>
                <a:spcPts val="594"/>
              </a:spcAft>
            </a:pPr>
            <a:r>
              <a:rPr lang="da-DK" dirty="0"/>
              <a:t>Landsdækkende godkendelser</a:t>
            </a:r>
          </a:p>
          <a:p>
            <a:endParaRPr lang="da-DK" dirty="0"/>
          </a:p>
        </p:txBody>
      </p:sp>
      <p:sp>
        <p:nvSpPr>
          <p:cNvPr id="4" name="Pladsholder til indhold 3"/>
          <p:cNvSpPr>
            <a:spLocks noGrp="1"/>
          </p:cNvSpPr>
          <p:nvPr>
            <p:ph sz="half" idx="2"/>
          </p:nvPr>
        </p:nvSpPr>
        <p:spPr/>
        <p:txBody>
          <a:bodyPr/>
          <a:lstStyle/>
          <a:p>
            <a:pPr marL="0" indent="0">
              <a:spcAft>
                <a:spcPts val="594"/>
              </a:spcAft>
              <a:buNone/>
            </a:pPr>
            <a:r>
              <a:rPr lang="da-DK" b="1" dirty="0"/>
              <a:t>Større forsyningssikkerhed</a:t>
            </a:r>
          </a:p>
          <a:p>
            <a:pPr>
              <a:spcAft>
                <a:spcPts val="594"/>
              </a:spcAft>
            </a:pPr>
            <a:r>
              <a:rPr lang="da-DK" dirty="0"/>
              <a:t>Forsyningssikkerhed inden for FKB</a:t>
            </a:r>
          </a:p>
          <a:p>
            <a:pPr>
              <a:spcAft>
                <a:spcPts val="594"/>
              </a:spcAft>
            </a:pPr>
            <a:r>
              <a:rPr lang="da-DK" dirty="0"/>
              <a:t>Skærpede krav for godkendelser</a:t>
            </a:r>
          </a:p>
          <a:p>
            <a:pPr>
              <a:spcAft>
                <a:spcPts val="594"/>
              </a:spcAft>
            </a:pPr>
            <a:r>
              <a:rPr lang="da-DK" dirty="0"/>
              <a:t>Obligatorisk krav til minimumsaktivitet</a:t>
            </a:r>
          </a:p>
          <a:p>
            <a:pPr>
              <a:spcAft>
                <a:spcPts val="594"/>
              </a:spcAft>
            </a:pPr>
            <a:r>
              <a:rPr lang="da-DK" dirty="0"/>
              <a:t>Udlægningsaftaler begrænses</a:t>
            </a:r>
          </a:p>
          <a:p>
            <a:endParaRPr lang="da-DK" dirty="0"/>
          </a:p>
        </p:txBody>
      </p:sp>
      <p:pic>
        <p:nvPicPr>
          <p:cNvPr id="9" name="Picture 2">
            <a:extLst>
              <a:ext uri="{FF2B5EF4-FFF2-40B4-BE49-F238E27FC236}">
                <a16:creationId xmlns:a16="http://schemas.microsoft.com/office/drawing/2014/main" id="{3C6AC351-F048-483C-BE6E-C8E3834E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470" y="4436559"/>
            <a:ext cx="1659231" cy="1660511"/>
          </a:xfrm>
          <a:prstGeom prst="rect">
            <a:avLst/>
          </a:prstGeom>
        </p:spPr>
      </p:pic>
      <p:pic>
        <p:nvPicPr>
          <p:cNvPr id="10" name="Picture 2">
            <a:extLst>
              <a:ext uri="{FF2B5EF4-FFF2-40B4-BE49-F238E27FC236}">
                <a16:creationId xmlns:a16="http://schemas.microsoft.com/office/drawing/2014/main" id="{2A5B4D80-08DA-4304-BF07-E6A5E5738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427" y="4335458"/>
            <a:ext cx="1861272" cy="1862712"/>
          </a:xfrm>
          <a:prstGeom prst="rect">
            <a:avLst/>
          </a:prstGeom>
        </p:spPr>
      </p:pic>
    </p:spTree>
    <p:extLst>
      <p:ext uri="{BB962C8B-B14F-4D97-AF65-F5344CB8AC3E}">
        <p14:creationId xmlns:p14="http://schemas.microsoft.com/office/powerpoint/2010/main" val="175027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0"/>
          <p:cNvPicPr>
            <a:picLocks noGrp="1" noChangeAspect="1"/>
          </p:cNvPicPr>
          <p:nvPr>
            <p:ph sz="half" idx="2"/>
            <p:custDataLst>
              <p:tags r:id="rId1"/>
            </p:custDataLst>
          </p:nvPr>
        </p:nvPicPr>
        <p:blipFill rotWithShape="1">
          <a:blip r:embed="rId3" cstate="print">
            <a:extLst>
              <a:ext uri="{28A0092B-C50C-407E-A947-70E740481C1C}">
                <a14:useLocalDpi xmlns:a14="http://schemas.microsoft.com/office/drawing/2010/main" val="0"/>
              </a:ext>
            </a:extLst>
          </a:blip>
          <a:srcRect l="-72" t="845" r="19454" b="-845"/>
          <a:stretch/>
        </p:blipFill>
        <p:spPr>
          <a:xfrm>
            <a:off x="6185680" y="1803390"/>
            <a:ext cx="5453432" cy="4508603"/>
          </a:xfrm>
        </p:spPr>
      </p:pic>
      <p:sp>
        <p:nvSpPr>
          <p:cNvPr id="8" name="Pladsholder til tekst 7"/>
          <p:cNvSpPr>
            <a:spLocks noGrp="1"/>
          </p:cNvSpPr>
          <p:nvPr>
            <p:ph type="body" sz="quarter" idx="15"/>
          </p:nvPr>
        </p:nvSpPr>
        <p:spPr/>
        <p:txBody>
          <a:bodyPr>
            <a:normAutofit fontScale="70000" lnSpcReduction="20000"/>
          </a:bodyPr>
          <a:lstStyle/>
          <a:p>
            <a:endParaRPr lang="da-DK"/>
          </a:p>
        </p:txBody>
      </p:sp>
      <p:sp>
        <p:nvSpPr>
          <p:cNvPr id="12" name="Pladsholder til indhold 11"/>
          <p:cNvSpPr>
            <a:spLocks noGrp="1"/>
          </p:cNvSpPr>
          <p:nvPr>
            <p:ph sz="half" idx="1"/>
          </p:nvPr>
        </p:nvSpPr>
        <p:spPr>
          <a:xfrm>
            <a:off x="540000" y="1627229"/>
            <a:ext cx="5464800" cy="4518000"/>
          </a:xfrm>
        </p:spPr>
        <p:txBody>
          <a:bodyPr>
            <a:normAutofit lnSpcReduction="10000"/>
          </a:bodyPr>
          <a:lstStyle/>
          <a:p>
            <a:r>
              <a:rPr lang="da-DK" dirty="0"/>
              <a:t>Langt optræk til en aftale. </a:t>
            </a:r>
          </a:p>
          <a:p>
            <a:r>
              <a:rPr lang="da-DK" dirty="0"/>
              <a:t>Stor implementeringsopgave foran os for at komme i mål med aftalen. Det er et arbejde, der er i gang nu</a:t>
            </a:r>
          </a:p>
          <a:p>
            <a:r>
              <a:rPr lang="da-DK" dirty="0"/>
              <a:t>Nogle af tingene forudsætter lov- og regelændringer, og derudover vil der være udmøntning af en række puljer</a:t>
            </a:r>
          </a:p>
          <a:p>
            <a:r>
              <a:rPr lang="da-DK" dirty="0"/>
              <a:t>Der er herudover nedsat en række arbejdsgrupper og analysespor, hvor I også inddrages </a:t>
            </a:r>
          </a:p>
        </p:txBody>
      </p:sp>
    </p:spTree>
    <p:extLst>
      <p:ext uri="{BB962C8B-B14F-4D97-AF65-F5344CB8AC3E}">
        <p14:creationId xmlns:p14="http://schemas.microsoft.com/office/powerpoint/2010/main" val="96201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AMUkvalitet</a:t>
            </a:r>
          </a:p>
        </p:txBody>
      </p:sp>
      <p:sp>
        <p:nvSpPr>
          <p:cNvPr id="9" name="Pladsholder til indhold 8"/>
          <p:cNvSpPr>
            <a:spLocks noGrp="1"/>
          </p:cNvSpPr>
          <p:nvPr>
            <p:ph sz="half" idx="1"/>
          </p:nvPr>
        </p:nvSpPr>
        <p:spPr>
          <a:xfrm>
            <a:off x="447158" y="1272115"/>
            <a:ext cx="6819274" cy="5041907"/>
          </a:xfrm>
        </p:spPr>
        <p:txBody>
          <a:bodyPr>
            <a:normAutofit fontScale="92500" lnSpcReduction="10000"/>
          </a:bodyPr>
          <a:lstStyle/>
          <a:p>
            <a:r>
              <a:rPr lang="da-DK" dirty="0"/>
              <a:t>AMUkvalitet er </a:t>
            </a:r>
            <a:r>
              <a:rPr lang="da-DK" dirty="0" err="1"/>
              <a:t>Viskvalitet.dk’s</a:t>
            </a:r>
            <a:r>
              <a:rPr lang="da-DK" dirty="0"/>
              <a:t> afløser, og skolernes nye værktøj til at følge op på og arbejde med kvalitet i uddannelsesindsatse på AMU-kurser.</a:t>
            </a:r>
          </a:p>
          <a:p>
            <a:r>
              <a:rPr lang="da-DK" dirty="0"/>
              <a:t>AMUkvalitet er en ”light”-udgave af </a:t>
            </a:r>
            <a:r>
              <a:rPr lang="da-DK" dirty="0" err="1"/>
              <a:t>Viskvalitet</a:t>
            </a:r>
            <a:r>
              <a:rPr lang="da-DK" dirty="0"/>
              <a:t>: Indeholder kun det allermest nødvendige!</a:t>
            </a:r>
          </a:p>
          <a:p>
            <a:r>
              <a:rPr lang="da-DK" dirty="0"/>
              <a:t>Enklere og mindre omfattende i forhold til funktioner.</a:t>
            </a:r>
          </a:p>
          <a:p>
            <a:r>
              <a:rPr lang="da-DK" dirty="0"/>
              <a:t>Egnet til besvarelse på f.eks. mobiltelefoner.</a:t>
            </a:r>
          </a:p>
          <a:p>
            <a:r>
              <a:rPr lang="da-DK" dirty="0"/>
              <a:t>AMUkvalitet fra januar 2024</a:t>
            </a:r>
          </a:p>
          <a:p>
            <a:r>
              <a:rPr lang="da-DK" dirty="0"/>
              <a:t>Spørgsmål kan stilles til Christa Corfitsen i STIL: </a:t>
            </a:r>
            <a:r>
              <a:rPr lang="da-DK" u="sng" dirty="0">
                <a:hlinkClick r:id="rId3"/>
              </a:rPr>
              <a:t>Christa.Corfitsen@stil.dk</a:t>
            </a:r>
            <a:r>
              <a:rPr lang="da-DK" dirty="0"/>
              <a:t>, eller Jørgen Brogaard i STUK: </a:t>
            </a:r>
            <a:r>
              <a:rPr lang="da-DK" u="sng" dirty="0">
                <a:hlinkClick r:id="rId4"/>
              </a:rPr>
              <a:t>joergen.brogaard.nielsen@stukuvm.dk</a:t>
            </a:r>
            <a:endParaRPr lang="da-DK" dirty="0"/>
          </a:p>
          <a:p>
            <a:endParaRPr lang="da-DK" dirty="0"/>
          </a:p>
          <a:p>
            <a:endParaRPr lang="da-DK" dirty="0"/>
          </a:p>
          <a:p>
            <a:endParaRPr lang="da-DK" dirty="0"/>
          </a:p>
          <a:p>
            <a:endParaRPr lang="da-DK" dirty="0"/>
          </a:p>
          <a:p>
            <a:endParaRPr lang="da-DK" dirty="0"/>
          </a:p>
        </p:txBody>
      </p:sp>
      <p:sp>
        <p:nvSpPr>
          <p:cNvPr id="10" name="Pladsholder til billede 9"/>
          <p:cNvSpPr>
            <a:spLocks noGrp="1"/>
          </p:cNvSpPr>
          <p:nvPr>
            <p:ph type="pic" sz="quarter" idx="15"/>
          </p:nvPr>
        </p:nvSpPr>
        <p:spPr>
          <a:xfrm>
            <a:off x="7266432" y="0"/>
            <a:ext cx="4923176" cy="6858000"/>
          </a:xfrm>
        </p:spPr>
        <p:txBody>
          <a:bodyPr/>
          <a:lstStyle/>
          <a:p>
            <a:endParaRPr lang="da-DK"/>
          </a:p>
        </p:txBody>
      </p:sp>
      <p:sp>
        <p:nvSpPr>
          <p:cNvPr id="12" name="Pladsholder til tekst 11"/>
          <p:cNvSpPr>
            <a:spLocks noGrp="1"/>
          </p:cNvSpPr>
          <p:nvPr>
            <p:ph type="body" sz="quarter" idx="18"/>
          </p:nvPr>
        </p:nvSpPr>
        <p:spPr/>
        <p:txBody>
          <a:bodyPr/>
          <a:lstStyle/>
          <a:p>
            <a:endParaRPr lang="da-DK"/>
          </a:p>
        </p:txBody>
      </p:sp>
      <p:pic>
        <p:nvPicPr>
          <p:cNvPr id="8" name="Picture 2">
            <a:extLst>
              <a:ext uri="{FF2B5EF4-FFF2-40B4-BE49-F238E27FC236}">
                <a16:creationId xmlns:a16="http://schemas.microsoft.com/office/drawing/2014/main" id="{55903AE5-5F52-4F8B-82BD-7D52EC6B2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919" y="2528100"/>
            <a:ext cx="3059438" cy="3061800"/>
          </a:xfrm>
          <a:prstGeom prst="rect">
            <a:avLst/>
          </a:prstGeom>
        </p:spPr>
      </p:pic>
    </p:spTree>
    <p:extLst>
      <p:ext uri="{BB962C8B-B14F-4D97-AF65-F5344CB8AC3E}">
        <p14:creationId xmlns:p14="http://schemas.microsoft.com/office/powerpoint/2010/main" val="7243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158" y="238808"/>
            <a:ext cx="5463073" cy="934890"/>
          </a:xfrm>
        </p:spPr>
        <p:txBody>
          <a:bodyPr/>
          <a:lstStyle/>
          <a:p>
            <a:r>
              <a:rPr lang="da-DK" dirty="0"/>
              <a:t>AMUkvalitet</a:t>
            </a:r>
          </a:p>
        </p:txBody>
      </p:sp>
      <p:sp>
        <p:nvSpPr>
          <p:cNvPr id="9" name="Pladsholder til indhold 8"/>
          <p:cNvSpPr>
            <a:spLocks noGrp="1"/>
          </p:cNvSpPr>
          <p:nvPr>
            <p:ph sz="half" idx="1"/>
          </p:nvPr>
        </p:nvSpPr>
        <p:spPr>
          <a:xfrm>
            <a:off x="447158" y="1474639"/>
            <a:ext cx="6819274" cy="5383361"/>
          </a:xfrm>
        </p:spPr>
        <p:txBody>
          <a:bodyPr/>
          <a:lstStyle/>
          <a:p>
            <a:pPr marL="0" indent="0">
              <a:buNone/>
            </a:pPr>
            <a:endParaRPr lang="da-DK" dirty="0"/>
          </a:p>
          <a:p>
            <a:endParaRPr lang="da-DK" dirty="0"/>
          </a:p>
          <a:p>
            <a:endParaRPr lang="da-DK" dirty="0"/>
          </a:p>
          <a:p>
            <a:endParaRPr lang="da-DK" dirty="0"/>
          </a:p>
          <a:p>
            <a:endParaRPr lang="da-DK" dirty="0"/>
          </a:p>
        </p:txBody>
      </p:sp>
      <p:sp>
        <p:nvSpPr>
          <p:cNvPr id="10" name="Pladsholder til billede 9"/>
          <p:cNvSpPr>
            <a:spLocks noGrp="1"/>
          </p:cNvSpPr>
          <p:nvPr>
            <p:ph type="pic" sz="quarter" idx="15"/>
          </p:nvPr>
        </p:nvSpPr>
        <p:spPr>
          <a:xfrm>
            <a:off x="7266432" y="0"/>
            <a:ext cx="4923176" cy="6858000"/>
          </a:xfrm>
        </p:spPr>
        <p:txBody>
          <a:bodyPr/>
          <a:lstStyle/>
          <a:p>
            <a:endParaRPr lang="da-DK"/>
          </a:p>
        </p:txBody>
      </p:sp>
      <p:sp>
        <p:nvSpPr>
          <p:cNvPr id="12" name="Pladsholder til tekst 11"/>
          <p:cNvSpPr>
            <a:spLocks noGrp="1"/>
          </p:cNvSpPr>
          <p:nvPr>
            <p:ph type="body" sz="quarter" idx="18"/>
          </p:nvPr>
        </p:nvSpPr>
        <p:spPr/>
        <p:txBody>
          <a:bodyPr/>
          <a:lstStyle/>
          <a:p>
            <a:endParaRPr lang="da-DK"/>
          </a:p>
        </p:txBody>
      </p:sp>
      <p:pic>
        <p:nvPicPr>
          <p:cNvPr id="8" name="Picture 2">
            <a:extLst>
              <a:ext uri="{FF2B5EF4-FFF2-40B4-BE49-F238E27FC236}">
                <a16:creationId xmlns:a16="http://schemas.microsoft.com/office/drawing/2014/main" id="{55903AE5-5F52-4F8B-82BD-7D52EC6B2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919" y="2528100"/>
            <a:ext cx="3059438" cy="3061800"/>
          </a:xfrm>
          <a:prstGeom prst="rect">
            <a:avLst/>
          </a:prstGeom>
        </p:spPr>
      </p:pic>
      <p:graphicFrame>
        <p:nvGraphicFramePr>
          <p:cNvPr id="3" name="Tabel 2"/>
          <p:cNvGraphicFramePr>
            <a:graphicFrameLocks noGrp="1"/>
          </p:cNvGraphicFramePr>
          <p:nvPr/>
        </p:nvGraphicFramePr>
        <p:xfrm>
          <a:off x="447158" y="2419108"/>
          <a:ext cx="6414872" cy="3878972"/>
        </p:xfrm>
        <a:graphic>
          <a:graphicData uri="http://schemas.openxmlformats.org/drawingml/2006/table">
            <a:tbl>
              <a:tblPr firstRow="1" firstCol="1" bandRow="1">
                <a:tableStyleId>{69012ECD-51FC-41F1-AA8D-1B2483CD663E}</a:tableStyleId>
              </a:tblPr>
              <a:tblGrid>
                <a:gridCol w="1053805">
                  <a:extLst>
                    <a:ext uri="{9D8B030D-6E8A-4147-A177-3AD203B41FA5}">
                      <a16:colId xmlns:a16="http://schemas.microsoft.com/office/drawing/2014/main" val="1795455122"/>
                    </a:ext>
                  </a:extLst>
                </a:gridCol>
                <a:gridCol w="1865549">
                  <a:extLst>
                    <a:ext uri="{9D8B030D-6E8A-4147-A177-3AD203B41FA5}">
                      <a16:colId xmlns:a16="http://schemas.microsoft.com/office/drawing/2014/main" val="2353395645"/>
                    </a:ext>
                  </a:extLst>
                </a:gridCol>
                <a:gridCol w="3495518">
                  <a:extLst>
                    <a:ext uri="{9D8B030D-6E8A-4147-A177-3AD203B41FA5}">
                      <a16:colId xmlns:a16="http://schemas.microsoft.com/office/drawing/2014/main" val="1037506944"/>
                    </a:ext>
                  </a:extLst>
                </a:gridCol>
              </a:tblGrid>
              <a:tr h="162468">
                <a:tc>
                  <a:txBody>
                    <a:bodyPr/>
                    <a:lstStyle/>
                    <a:p>
                      <a:pPr>
                        <a:lnSpc>
                          <a:spcPct val="107000"/>
                        </a:lnSpc>
                        <a:spcAft>
                          <a:spcPts val="800"/>
                        </a:spcAft>
                      </a:pPr>
                      <a:r>
                        <a:rPr lang="da-DK" sz="1200">
                          <a:effectLst/>
                        </a:rPr>
                        <a:t>Tidspunkt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a:effectLst/>
                        </a:rPr>
                        <a:t>Målgruppe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dirty="0">
                          <a:effectLst/>
                        </a:rPr>
                        <a:t>Registreringslink</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4007313"/>
                  </a:ext>
                </a:extLst>
              </a:tr>
              <a:tr h="950603">
                <a:tc>
                  <a:txBody>
                    <a:bodyPr/>
                    <a:lstStyle/>
                    <a:p>
                      <a:pPr>
                        <a:lnSpc>
                          <a:spcPct val="107000"/>
                        </a:lnSpc>
                        <a:spcAft>
                          <a:spcPts val="800"/>
                        </a:spcAft>
                      </a:pPr>
                      <a:r>
                        <a:rPr lang="da-DK" sz="1200">
                          <a:effectLst/>
                        </a:rPr>
                        <a:t>21. november 10.00-11.00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a:effectLst/>
                        </a:rPr>
                        <a:t>Adm. medarbejdere/</a:t>
                      </a:r>
                      <a:endParaRPr lang="da-DK" sz="1100">
                        <a:effectLst/>
                      </a:endParaRPr>
                    </a:p>
                    <a:p>
                      <a:pPr>
                        <a:lnSpc>
                          <a:spcPct val="107000"/>
                        </a:lnSpc>
                        <a:spcAft>
                          <a:spcPts val="800"/>
                        </a:spcAft>
                      </a:pPr>
                      <a:r>
                        <a:rPr lang="da-DK" sz="1200">
                          <a:effectLst/>
                        </a:rPr>
                        <a:t>kvalitetsmedarbejdere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u="sng" dirty="0">
                          <a:effectLst/>
                          <a:hlinkClick r:id="rId4"/>
                        </a:rPr>
                        <a:t>https://statens-it-dk.zoom.us/webinar/register/WN_SzABqylkSMSSJMRrZojHyA</a:t>
                      </a:r>
                      <a:r>
                        <a:rPr lang="da-DK" sz="1200" dirty="0">
                          <a:effectLst/>
                        </a:rPr>
                        <a:t> </a:t>
                      </a:r>
                      <a:endParaRPr lang="da-DK" sz="1100" dirty="0">
                        <a:effectLst/>
                      </a:endParaRPr>
                    </a:p>
                    <a:p>
                      <a:pPr>
                        <a:lnSpc>
                          <a:spcPct val="107000"/>
                        </a:lnSpc>
                        <a:spcAft>
                          <a:spcPts val="800"/>
                        </a:spcAft>
                      </a:pPr>
                      <a:r>
                        <a:rPr lang="da-DK" sz="12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4373112"/>
                  </a:ext>
                </a:extLst>
              </a:tr>
              <a:tr h="950603">
                <a:tc>
                  <a:txBody>
                    <a:bodyPr/>
                    <a:lstStyle/>
                    <a:p>
                      <a:pPr>
                        <a:lnSpc>
                          <a:spcPct val="107000"/>
                        </a:lnSpc>
                        <a:spcAft>
                          <a:spcPts val="800"/>
                        </a:spcAft>
                      </a:pPr>
                      <a:r>
                        <a:rPr lang="da-DK" sz="1200">
                          <a:effectLst/>
                        </a:rPr>
                        <a:t>23. november 14.00-15.00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a:effectLst/>
                        </a:rPr>
                        <a:t>Adm. medarbejdere/</a:t>
                      </a:r>
                      <a:endParaRPr lang="da-DK" sz="1100">
                        <a:effectLst/>
                      </a:endParaRPr>
                    </a:p>
                    <a:p>
                      <a:pPr>
                        <a:lnSpc>
                          <a:spcPct val="107000"/>
                        </a:lnSpc>
                        <a:spcAft>
                          <a:spcPts val="800"/>
                        </a:spcAft>
                      </a:pPr>
                      <a:r>
                        <a:rPr lang="da-DK" sz="1200">
                          <a:effectLst/>
                        </a:rPr>
                        <a:t>kvalitetsmedarbejdere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u="sng">
                          <a:effectLst/>
                          <a:hlinkClick r:id="rId5"/>
                        </a:rPr>
                        <a:t>https://statens-it-dk.zoom.us/webinar/register/WN_LWGn-UR1Sb-FaQ0d88Xrxw</a:t>
                      </a:r>
                      <a:r>
                        <a:rPr lang="da-DK" sz="1200">
                          <a:effectLst/>
                        </a:rPr>
                        <a:t> </a:t>
                      </a:r>
                      <a:endParaRPr lang="da-DK" sz="1100">
                        <a:effectLst/>
                      </a:endParaRPr>
                    </a:p>
                    <a:p>
                      <a:pPr>
                        <a:lnSpc>
                          <a:spcPct val="107000"/>
                        </a:lnSpc>
                        <a:spcAft>
                          <a:spcPts val="800"/>
                        </a:spcAft>
                      </a:pPr>
                      <a:r>
                        <a:rPr lang="da-DK" sz="12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0250750"/>
                  </a:ext>
                </a:extLst>
              </a:tr>
              <a:tr h="950603">
                <a:tc>
                  <a:txBody>
                    <a:bodyPr/>
                    <a:lstStyle/>
                    <a:p>
                      <a:pPr>
                        <a:lnSpc>
                          <a:spcPct val="107000"/>
                        </a:lnSpc>
                        <a:spcAft>
                          <a:spcPts val="800"/>
                        </a:spcAft>
                      </a:pPr>
                      <a:r>
                        <a:rPr lang="da-DK" sz="1200">
                          <a:effectLst/>
                        </a:rPr>
                        <a:t>27. november 16.00-17.00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a:effectLst/>
                        </a:rPr>
                        <a:t>Undervisere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u="sng">
                          <a:effectLst/>
                          <a:hlinkClick r:id="rId6"/>
                        </a:rPr>
                        <a:t>https://statens-it-dk.zoom.us/webinar/register/WN_fTJz8phSS7uue-tCRsqRGQ</a:t>
                      </a:r>
                      <a:r>
                        <a:rPr lang="da-DK" sz="1200">
                          <a:effectLst/>
                        </a:rPr>
                        <a:t> </a:t>
                      </a:r>
                      <a:endParaRPr lang="da-DK" sz="1100">
                        <a:effectLst/>
                      </a:endParaRPr>
                    </a:p>
                    <a:p>
                      <a:pPr>
                        <a:lnSpc>
                          <a:spcPct val="107000"/>
                        </a:lnSpc>
                        <a:spcAft>
                          <a:spcPts val="800"/>
                        </a:spcAft>
                      </a:pPr>
                      <a:r>
                        <a:rPr lang="da-DK" sz="12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8578304"/>
                  </a:ext>
                </a:extLst>
              </a:tr>
              <a:tr h="840092">
                <a:tc>
                  <a:txBody>
                    <a:bodyPr/>
                    <a:lstStyle/>
                    <a:p>
                      <a:pPr>
                        <a:lnSpc>
                          <a:spcPct val="107000"/>
                        </a:lnSpc>
                        <a:spcAft>
                          <a:spcPts val="800"/>
                        </a:spcAft>
                      </a:pPr>
                      <a:r>
                        <a:rPr lang="da-DK" sz="1200">
                          <a:effectLst/>
                        </a:rPr>
                        <a:t>30. november 16.00-17.00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a:effectLst/>
                        </a:rPr>
                        <a:t>Undervisere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200" u="sng" dirty="0">
                          <a:effectLst/>
                          <a:hlinkClick r:id="rId7"/>
                        </a:rPr>
                        <a:t>https://statens-it-dk.zoom.us/webinar/register/WN_apwO3wPKTDmyEmwmHNWi7A</a:t>
                      </a:r>
                      <a:r>
                        <a:rPr lang="da-DK" sz="12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139174"/>
                  </a:ext>
                </a:extLst>
              </a:tr>
            </a:tbl>
          </a:graphicData>
        </a:graphic>
      </p:graphicFrame>
      <p:sp>
        <p:nvSpPr>
          <p:cNvPr id="4" name="Rektangel 3"/>
          <p:cNvSpPr/>
          <p:nvPr/>
        </p:nvSpPr>
        <p:spPr>
          <a:xfrm>
            <a:off x="308263" y="958621"/>
            <a:ext cx="6422430" cy="685059"/>
          </a:xfrm>
          <a:prstGeom prst="rect">
            <a:avLst/>
          </a:prstGeom>
        </p:spPr>
        <p:txBody>
          <a:bodyPr wrap="square">
            <a:spAutoFit/>
          </a:bodyPr>
          <a:lstStyle/>
          <a:p>
            <a:pPr>
              <a:lnSpc>
                <a:spcPct val="107000"/>
              </a:lnSpc>
              <a:spcAft>
                <a:spcPts val="800"/>
              </a:spcAft>
            </a:pPr>
            <a:r>
              <a:rPr lang="da-DK" dirty="0">
                <a:solidFill>
                  <a:srgbClr val="000000"/>
                </a:solidFill>
                <a:ea typeface="Calibri" panose="020F0502020204030204" pitchFamily="34" charset="0"/>
                <a:cs typeface="Arial" panose="020B0604020202020204" pitchFamily="34" charset="0"/>
              </a:rPr>
              <a:t>Der er mulighed for at se </a:t>
            </a:r>
            <a:r>
              <a:rPr lang="da-DK" dirty="0" err="1">
                <a:solidFill>
                  <a:srgbClr val="000000"/>
                </a:solidFill>
                <a:ea typeface="Calibri" panose="020F0502020204030204" pitchFamily="34" charset="0"/>
                <a:cs typeface="Arial" panose="020B0604020202020204" pitchFamily="34" charset="0"/>
              </a:rPr>
              <a:t>webinaret</a:t>
            </a:r>
            <a:r>
              <a:rPr lang="da-DK" dirty="0">
                <a:solidFill>
                  <a:srgbClr val="000000"/>
                </a:solidFill>
                <a:ea typeface="Calibri" panose="020F0502020204030204" pitchFamily="34" charset="0"/>
                <a:cs typeface="Arial" panose="020B0604020202020204" pitchFamily="34" charset="0"/>
              </a:rPr>
              <a:t> fra 6. november 2023 via dette link: </a:t>
            </a:r>
            <a:r>
              <a:rPr lang="da-DK" dirty="0" err="1">
                <a:solidFill>
                  <a:srgbClr val="000000"/>
                </a:solidFill>
                <a:ea typeface="Calibri" panose="020F0502020204030204" pitchFamily="34" charset="0"/>
                <a:cs typeface="Arial" panose="020B0604020202020204" pitchFamily="34" charset="0"/>
                <a:hlinkClick r:id="rId8"/>
              </a:rPr>
              <a:t>Webinar</a:t>
            </a:r>
            <a:r>
              <a:rPr lang="da-DK" dirty="0">
                <a:solidFill>
                  <a:srgbClr val="000000"/>
                </a:solidFill>
                <a:ea typeface="Calibri" panose="020F0502020204030204" pitchFamily="34" charset="0"/>
                <a:cs typeface="Arial" panose="020B0604020202020204" pitchFamily="34" charset="0"/>
                <a:hlinkClick r:id="rId8"/>
              </a:rPr>
              <a:t> for AMU-skoleledere</a:t>
            </a:r>
            <a:endParaRPr lang="da-DK"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195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CB56-313A-48FB-9338-0E8B4FCFD3FD}"/>
              </a:ext>
            </a:extLst>
          </p:cNvPr>
          <p:cNvSpPr>
            <a:spLocks noGrp="1"/>
          </p:cNvSpPr>
          <p:nvPr>
            <p:ph type="title"/>
          </p:nvPr>
        </p:nvSpPr>
        <p:spPr>
          <a:xfrm>
            <a:off x="1928812" y="1630981"/>
            <a:ext cx="7799387" cy="701168"/>
          </a:xfrm>
        </p:spPr>
        <p:txBody>
          <a:bodyPr>
            <a:normAutofit fontScale="90000"/>
          </a:bodyPr>
          <a:lstStyle/>
          <a:p>
            <a:r>
              <a:rPr lang="da-DK" dirty="0"/>
              <a:t>Tilsyn med afholdelse af prøver, 2023</a:t>
            </a:r>
          </a:p>
        </p:txBody>
      </p:sp>
      <p:sp>
        <p:nvSpPr>
          <p:cNvPr id="6" name="TextBox 4">
            <a:extLst>
              <a:ext uri="{FF2B5EF4-FFF2-40B4-BE49-F238E27FC236}">
                <a16:creationId xmlns:a16="http://schemas.microsoft.com/office/drawing/2014/main" id="{B0923552-6115-46AF-AEB1-A8206B01E0FB}"/>
              </a:ext>
            </a:extLst>
          </p:cNvPr>
          <p:cNvSpPr txBox="1">
            <a:spLocks noChangeAspect="1"/>
          </p:cNvSpPr>
          <p:nvPr/>
        </p:nvSpPr>
        <p:spPr>
          <a:xfrm>
            <a:off x="1928813" y="2518803"/>
            <a:ext cx="2694238" cy="458879"/>
          </a:xfrm>
          <a:prstGeom prst="rect">
            <a:avLst/>
          </a:prstGeom>
          <a:solidFill>
            <a:srgbClr val="E5F1F4"/>
          </a:solidFill>
        </p:spPr>
        <p:txBody>
          <a:bodyPr wrap="square" lIns="91440" tIns="45720" rIns="91440" bIns="45720" rtlCol="0" anchor="t" anchorCtr="0">
            <a:noAutofit/>
          </a:bodyPr>
          <a:lstStyle/>
          <a:p>
            <a:pPr defTabSz="685800"/>
            <a:r>
              <a:rPr lang="da-DK" sz="1500" dirty="0">
                <a:solidFill>
                  <a:srgbClr val="007A98"/>
                </a:solidFill>
                <a:latin typeface="Georgia"/>
              </a:rPr>
              <a:t>Formål med tilsynet</a:t>
            </a:r>
          </a:p>
        </p:txBody>
      </p:sp>
      <p:sp>
        <p:nvSpPr>
          <p:cNvPr id="7" name="TextBox 5">
            <a:extLst>
              <a:ext uri="{FF2B5EF4-FFF2-40B4-BE49-F238E27FC236}">
                <a16:creationId xmlns:a16="http://schemas.microsoft.com/office/drawing/2014/main" id="{5A9FF7F6-60F9-4C39-A19B-AA909FE652F7}"/>
              </a:ext>
            </a:extLst>
          </p:cNvPr>
          <p:cNvSpPr txBox="1">
            <a:spLocks/>
          </p:cNvSpPr>
          <p:nvPr/>
        </p:nvSpPr>
        <p:spPr>
          <a:xfrm>
            <a:off x="1930151" y="2977682"/>
            <a:ext cx="2694238" cy="1643495"/>
          </a:xfrm>
          <a:prstGeom prst="rect">
            <a:avLst/>
          </a:prstGeom>
          <a:solidFill>
            <a:srgbClr val="E5F1F4"/>
          </a:solidFill>
        </p:spPr>
        <p:txBody>
          <a:bodyPr wrap="square" lIns="135000" tIns="135000" rIns="270000" bIns="135000" rtlCol="0">
            <a:noAutofit/>
          </a:bodyPr>
          <a:lstStyle/>
          <a:p>
            <a:pPr defTabSz="685800"/>
            <a:r>
              <a:rPr lang="da-DK" sz="1200" dirty="0">
                <a:solidFill>
                  <a:srgbClr val="161616"/>
                </a:solidFill>
                <a:latin typeface="Verdana"/>
              </a:rPr>
              <a:t>Tilsynet har haft til formål at følge op på, hvordan det går med afholdelse af prøverne og give styrelsen et indblik i, hvilke udfordringer skolerne oplever.</a:t>
            </a:r>
            <a:br>
              <a:rPr lang="da-DK" sz="1200" dirty="0">
                <a:solidFill>
                  <a:srgbClr val="161616"/>
                </a:solidFill>
                <a:latin typeface="Verdana"/>
              </a:rPr>
            </a:br>
            <a:br>
              <a:rPr lang="da-DK" sz="1200" dirty="0">
                <a:solidFill>
                  <a:srgbClr val="161616"/>
                </a:solidFill>
                <a:latin typeface="Verdana"/>
              </a:rPr>
            </a:br>
            <a:br>
              <a:rPr lang="da-DK" sz="1200" dirty="0">
                <a:solidFill>
                  <a:srgbClr val="161616"/>
                </a:solidFill>
                <a:latin typeface="Verdana"/>
              </a:rPr>
            </a:br>
            <a:endParaRPr lang="da-DK" sz="1200" dirty="0">
              <a:solidFill>
                <a:srgbClr val="161616"/>
              </a:solidFill>
              <a:latin typeface="Verdana"/>
            </a:endParaRPr>
          </a:p>
          <a:p>
            <a:pPr defTabSz="685800"/>
            <a:endParaRPr lang="da-DK" sz="1200" dirty="0">
              <a:solidFill>
                <a:srgbClr val="161616"/>
              </a:solidFill>
              <a:latin typeface="Verdana"/>
            </a:endParaRPr>
          </a:p>
        </p:txBody>
      </p:sp>
      <p:sp>
        <p:nvSpPr>
          <p:cNvPr id="8" name="TextBox 10">
            <a:extLst>
              <a:ext uri="{FF2B5EF4-FFF2-40B4-BE49-F238E27FC236}">
                <a16:creationId xmlns:a16="http://schemas.microsoft.com/office/drawing/2014/main" id="{8C82D312-70C6-4882-A896-87BD74539E06}"/>
              </a:ext>
            </a:extLst>
          </p:cNvPr>
          <p:cNvSpPr txBox="1">
            <a:spLocks noChangeAspect="1"/>
          </p:cNvSpPr>
          <p:nvPr/>
        </p:nvSpPr>
        <p:spPr>
          <a:xfrm>
            <a:off x="4748956" y="2518803"/>
            <a:ext cx="2694238" cy="458879"/>
          </a:xfrm>
          <a:prstGeom prst="rect">
            <a:avLst/>
          </a:prstGeom>
          <a:solidFill>
            <a:srgbClr val="E5F1F4"/>
          </a:solidFill>
        </p:spPr>
        <p:txBody>
          <a:bodyPr wrap="square" lIns="91440" tIns="45720" rIns="91440" bIns="45720" rtlCol="0" anchor="t" anchorCtr="0">
            <a:noAutofit/>
          </a:bodyPr>
          <a:lstStyle/>
          <a:p>
            <a:pPr defTabSz="685800"/>
            <a:r>
              <a:rPr lang="da-DK" sz="1500" dirty="0">
                <a:solidFill>
                  <a:srgbClr val="007A98"/>
                </a:solidFill>
                <a:latin typeface="Georgia"/>
              </a:rPr>
              <a:t>Grundlag for tilsynet</a:t>
            </a:r>
          </a:p>
        </p:txBody>
      </p:sp>
      <p:sp>
        <p:nvSpPr>
          <p:cNvPr id="9" name="TextBox 11">
            <a:extLst>
              <a:ext uri="{FF2B5EF4-FFF2-40B4-BE49-F238E27FC236}">
                <a16:creationId xmlns:a16="http://schemas.microsoft.com/office/drawing/2014/main" id="{5A53E1B9-4D62-4C55-AA23-70EB245262B8}"/>
              </a:ext>
            </a:extLst>
          </p:cNvPr>
          <p:cNvSpPr txBox="1">
            <a:spLocks/>
          </p:cNvSpPr>
          <p:nvPr/>
        </p:nvSpPr>
        <p:spPr>
          <a:xfrm>
            <a:off x="4748956" y="2977682"/>
            <a:ext cx="2694238" cy="1643495"/>
          </a:xfrm>
          <a:prstGeom prst="rect">
            <a:avLst/>
          </a:prstGeom>
          <a:solidFill>
            <a:srgbClr val="E5F1F4"/>
          </a:solidFill>
        </p:spPr>
        <p:txBody>
          <a:bodyPr wrap="square" lIns="135000" tIns="135000" rIns="270000" bIns="135000" rtlCol="0">
            <a:noAutofit/>
          </a:bodyPr>
          <a:lstStyle/>
          <a:p>
            <a:pPr defTabSz="685800"/>
            <a:r>
              <a:rPr lang="da-DK" sz="1200" dirty="0">
                <a:solidFill>
                  <a:srgbClr val="161616"/>
                </a:solidFill>
                <a:latin typeface="Verdana"/>
              </a:rPr>
              <a:t>AMU-udbydernes indberettede prøveresultater fra 2022.</a:t>
            </a:r>
          </a:p>
          <a:p>
            <a:pPr defTabSz="685800"/>
            <a:endParaRPr lang="da-DK" sz="1200" dirty="0">
              <a:solidFill>
                <a:srgbClr val="161616"/>
              </a:solidFill>
              <a:latin typeface="Verdana"/>
            </a:endParaRPr>
          </a:p>
        </p:txBody>
      </p:sp>
      <p:sp>
        <p:nvSpPr>
          <p:cNvPr id="10" name="TextBox 14">
            <a:extLst>
              <a:ext uri="{FF2B5EF4-FFF2-40B4-BE49-F238E27FC236}">
                <a16:creationId xmlns:a16="http://schemas.microsoft.com/office/drawing/2014/main" id="{6D6D53E9-566E-45CB-92E8-8E008ED66C23}"/>
              </a:ext>
            </a:extLst>
          </p:cNvPr>
          <p:cNvSpPr txBox="1">
            <a:spLocks noChangeAspect="1"/>
          </p:cNvSpPr>
          <p:nvPr/>
        </p:nvSpPr>
        <p:spPr>
          <a:xfrm>
            <a:off x="7567761" y="2518803"/>
            <a:ext cx="2694238" cy="458879"/>
          </a:xfrm>
          <a:prstGeom prst="rect">
            <a:avLst/>
          </a:prstGeom>
          <a:solidFill>
            <a:srgbClr val="E5F1F4"/>
          </a:solidFill>
        </p:spPr>
        <p:txBody>
          <a:bodyPr wrap="square" lIns="91440" tIns="45720" rIns="91440" bIns="45720" rtlCol="0" anchor="t" anchorCtr="0">
            <a:noAutofit/>
          </a:bodyPr>
          <a:lstStyle/>
          <a:p>
            <a:pPr defTabSz="685800"/>
            <a:r>
              <a:rPr lang="da-DK" sz="1500" dirty="0">
                <a:solidFill>
                  <a:srgbClr val="007A98"/>
                </a:solidFill>
                <a:latin typeface="Georgia"/>
              </a:rPr>
              <a:t>Tre fokusområder</a:t>
            </a:r>
          </a:p>
        </p:txBody>
      </p:sp>
      <p:sp>
        <p:nvSpPr>
          <p:cNvPr id="11" name="TextBox 15">
            <a:extLst>
              <a:ext uri="{FF2B5EF4-FFF2-40B4-BE49-F238E27FC236}">
                <a16:creationId xmlns:a16="http://schemas.microsoft.com/office/drawing/2014/main" id="{093C858B-0C89-4197-876B-592AE7DEEAD2}"/>
              </a:ext>
            </a:extLst>
          </p:cNvPr>
          <p:cNvSpPr txBox="1">
            <a:spLocks/>
          </p:cNvSpPr>
          <p:nvPr/>
        </p:nvSpPr>
        <p:spPr>
          <a:xfrm>
            <a:off x="7567614" y="2977682"/>
            <a:ext cx="2694238" cy="1643495"/>
          </a:xfrm>
          <a:prstGeom prst="rect">
            <a:avLst/>
          </a:prstGeom>
          <a:solidFill>
            <a:srgbClr val="E5F1F4"/>
          </a:solidFill>
        </p:spPr>
        <p:txBody>
          <a:bodyPr wrap="square" lIns="135000" tIns="135000" rIns="270000" bIns="135000" rtlCol="0">
            <a:noAutofit/>
          </a:bodyPr>
          <a:lstStyle/>
          <a:p>
            <a:pPr defTabSz="685800"/>
            <a:r>
              <a:rPr lang="da-DK" sz="1200" dirty="0">
                <a:solidFill>
                  <a:srgbClr val="161616"/>
                </a:solidFill>
                <a:latin typeface="Verdana"/>
              </a:rPr>
              <a:t>Omfang af:</a:t>
            </a:r>
            <a:br>
              <a:rPr lang="da-DK" sz="1200" dirty="0">
                <a:solidFill>
                  <a:srgbClr val="161616"/>
                </a:solidFill>
                <a:latin typeface="Verdana"/>
              </a:rPr>
            </a:br>
            <a:endParaRPr lang="da-DK" sz="1200" dirty="0">
              <a:solidFill>
                <a:srgbClr val="161616"/>
              </a:solidFill>
              <a:latin typeface="Verdana"/>
            </a:endParaRPr>
          </a:p>
          <a:p>
            <a:pPr marL="128588" indent="-128588" defTabSz="685800">
              <a:buFont typeface="Arial" panose="020B0604020202020204" pitchFamily="34" charset="0"/>
              <a:buChar char="•"/>
            </a:pPr>
            <a:r>
              <a:rPr lang="da-DK" sz="1200" dirty="0">
                <a:solidFill>
                  <a:srgbClr val="161616"/>
                </a:solidFill>
                <a:latin typeface="Verdana"/>
              </a:rPr>
              <a:t>Beståede prøver/omprøver</a:t>
            </a:r>
          </a:p>
          <a:p>
            <a:pPr marL="128588" indent="-128588" defTabSz="685800">
              <a:buFont typeface="Arial" panose="020B0604020202020204" pitchFamily="34" charset="0"/>
              <a:buChar char="•"/>
            </a:pPr>
            <a:r>
              <a:rPr lang="da-DK" sz="1200" dirty="0">
                <a:solidFill>
                  <a:srgbClr val="161616"/>
                </a:solidFill>
                <a:latin typeface="Verdana"/>
              </a:rPr>
              <a:t>Dispensationer</a:t>
            </a:r>
          </a:p>
          <a:p>
            <a:pPr marL="128588" indent="-128588" defTabSz="685800">
              <a:buFont typeface="Arial" panose="020B0604020202020204" pitchFamily="34" charset="0"/>
              <a:buChar char="•"/>
            </a:pPr>
            <a:r>
              <a:rPr lang="da-DK" sz="1200" dirty="0">
                <a:solidFill>
                  <a:srgbClr val="161616"/>
                </a:solidFill>
                <a:latin typeface="Verdana"/>
              </a:rPr>
              <a:t>Manglende prøvedeltagelse</a:t>
            </a:r>
          </a:p>
        </p:txBody>
      </p:sp>
    </p:spTree>
    <p:custDataLst>
      <p:tags r:id="rId1"/>
    </p:custDataLst>
    <p:extLst>
      <p:ext uri="{BB962C8B-B14F-4D97-AF65-F5344CB8AC3E}">
        <p14:creationId xmlns:p14="http://schemas.microsoft.com/office/powerpoint/2010/main" val="348695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9DB8CE-8A1C-433D-BBA2-EE917D39489B}"/>
              </a:ext>
            </a:extLst>
          </p:cNvPr>
          <p:cNvSpPr txBox="1">
            <a:spLocks/>
          </p:cNvSpPr>
          <p:nvPr/>
        </p:nvSpPr>
        <p:spPr>
          <a:xfrm>
            <a:off x="315046" y="294580"/>
            <a:ext cx="6944916" cy="701168"/>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3600" kern="1200">
                <a:solidFill>
                  <a:schemeClr val="tx1"/>
                </a:solidFill>
                <a:latin typeface="+mj-lt"/>
                <a:ea typeface="+mj-ea"/>
                <a:cs typeface="+mj-cs"/>
              </a:defRPr>
            </a:lvl1pPr>
          </a:lstStyle>
          <a:p>
            <a:pPr defTabSz="685800"/>
            <a:r>
              <a:rPr lang="da-DK" sz="2400" dirty="0">
                <a:solidFill>
                  <a:srgbClr val="161616"/>
                </a:solidFill>
                <a:latin typeface="Georgia"/>
              </a:rPr>
              <a:t>Opmærksomhedspunkter i forhold til </a:t>
            </a:r>
            <a:br>
              <a:rPr lang="da-DK" sz="2400" dirty="0">
                <a:solidFill>
                  <a:srgbClr val="161616"/>
                </a:solidFill>
                <a:latin typeface="Georgia"/>
              </a:rPr>
            </a:br>
            <a:r>
              <a:rPr lang="da-DK" sz="2400" dirty="0">
                <a:solidFill>
                  <a:srgbClr val="161616"/>
                </a:solidFill>
                <a:latin typeface="Georgia"/>
              </a:rPr>
              <a:t>kursisternes prøvedeltagelse</a:t>
            </a:r>
          </a:p>
        </p:txBody>
      </p:sp>
      <p:pic>
        <p:nvPicPr>
          <p:cNvPr id="6" name="Picture 2">
            <a:extLst>
              <a:ext uri="{FF2B5EF4-FFF2-40B4-BE49-F238E27FC236}">
                <a16:creationId xmlns:a16="http://schemas.microsoft.com/office/drawing/2014/main" id="{0901C496-6286-46F0-9411-8F4E736CE0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1055" y="1468845"/>
            <a:ext cx="686140" cy="686669"/>
          </a:xfrm>
          <a:prstGeom prst="rect">
            <a:avLst/>
          </a:prstGeom>
        </p:spPr>
      </p:pic>
      <p:sp>
        <p:nvSpPr>
          <p:cNvPr id="7" name="Tekstfelt 6"/>
          <p:cNvSpPr txBox="1"/>
          <p:nvPr/>
        </p:nvSpPr>
        <p:spPr>
          <a:xfrm>
            <a:off x="2333423" y="1569806"/>
            <a:ext cx="5301485" cy="507831"/>
          </a:xfrm>
          <a:prstGeom prst="rect">
            <a:avLst/>
          </a:prstGeom>
          <a:noFill/>
        </p:spPr>
        <p:txBody>
          <a:bodyPr wrap="square" lIns="0" tIns="0" rIns="0" bIns="0" rtlCol="0">
            <a:spAutoFit/>
          </a:bodyPr>
          <a:lstStyle/>
          <a:p>
            <a:pPr defTabSz="685800"/>
            <a:r>
              <a:rPr lang="da-DK" sz="1100" b="1" dirty="0">
                <a:solidFill>
                  <a:srgbClr val="007A98">
                    <a:lumMod val="75000"/>
                  </a:srgbClr>
                </a:solidFill>
                <a:latin typeface="Verdana"/>
              </a:rPr>
              <a:t>Prøven er en del af kurset, </a:t>
            </a:r>
            <a:r>
              <a:rPr lang="da-DK" sz="1100" dirty="0">
                <a:solidFill>
                  <a:srgbClr val="161616"/>
                </a:solidFill>
                <a:latin typeface="Verdana"/>
              </a:rPr>
              <a:t>og det forventes at skolerne har fokus på at understøtte og skabe motivation for, at kursisterne deltager i prøven, og at alle relevante medarbejdere involveres i dette arbejde.</a:t>
            </a:r>
          </a:p>
        </p:txBody>
      </p:sp>
      <p:pic>
        <p:nvPicPr>
          <p:cNvPr id="8" name="Picture 2">
            <a:extLst>
              <a:ext uri="{FF2B5EF4-FFF2-40B4-BE49-F238E27FC236}">
                <a16:creationId xmlns:a16="http://schemas.microsoft.com/office/drawing/2014/main" id="{9E8BC910-4B5A-4ED2-8C1F-17EFFF46D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530" y="2492157"/>
            <a:ext cx="421713" cy="757660"/>
          </a:xfrm>
          <a:prstGeom prst="rect">
            <a:avLst/>
          </a:prstGeom>
        </p:spPr>
      </p:pic>
      <p:sp>
        <p:nvSpPr>
          <p:cNvPr id="9" name="Tekstfelt 8"/>
          <p:cNvSpPr txBox="1"/>
          <p:nvPr/>
        </p:nvSpPr>
        <p:spPr>
          <a:xfrm>
            <a:off x="2378150" y="2628613"/>
            <a:ext cx="5212033" cy="507831"/>
          </a:xfrm>
          <a:prstGeom prst="rect">
            <a:avLst/>
          </a:prstGeom>
          <a:noFill/>
        </p:spPr>
        <p:txBody>
          <a:bodyPr wrap="square" lIns="0" tIns="0" rIns="0" bIns="0" rtlCol="0">
            <a:spAutoFit/>
          </a:bodyPr>
          <a:lstStyle/>
          <a:p>
            <a:pPr defTabSz="685800"/>
            <a:r>
              <a:rPr lang="da-DK" sz="1100" b="1" dirty="0">
                <a:solidFill>
                  <a:srgbClr val="007A98">
                    <a:lumMod val="75000"/>
                  </a:srgbClr>
                </a:solidFill>
                <a:latin typeface="Verdana"/>
              </a:rPr>
              <a:t>AMU-beviset er en vigtigt dokumentation </a:t>
            </a:r>
            <a:r>
              <a:rPr lang="da-DK" sz="1100" dirty="0">
                <a:solidFill>
                  <a:srgbClr val="161616"/>
                </a:solidFill>
                <a:latin typeface="Verdana"/>
              </a:rPr>
              <a:t>for deltagerens læringsudbytte. Derfor bør det altid være den enkelte deltager og ikke virksomheden, der tager stilling til deltagelse i prøven.</a:t>
            </a:r>
          </a:p>
        </p:txBody>
      </p:sp>
      <p:pic>
        <p:nvPicPr>
          <p:cNvPr id="10" name="Picture 2">
            <a:extLst>
              <a:ext uri="{FF2B5EF4-FFF2-40B4-BE49-F238E27FC236}">
                <a16:creationId xmlns:a16="http://schemas.microsoft.com/office/drawing/2014/main" id="{0212CE40-14EE-4DCA-92CC-C2D986768D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1055" y="3630795"/>
            <a:ext cx="694078" cy="694613"/>
          </a:xfrm>
          <a:prstGeom prst="rect">
            <a:avLst/>
          </a:prstGeom>
        </p:spPr>
      </p:pic>
      <p:sp>
        <p:nvSpPr>
          <p:cNvPr id="11" name="Tekstfelt 10"/>
          <p:cNvSpPr txBox="1"/>
          <p:nvPr/>
        </p:nvSpPr>
        <p:spPr>
          <a:xfrm>
            <a:off x="2378150" y="3630795"/>
            <a:ext cx="5301485" cy="677108"/>
          </a:xfrm>
          <a:prstGeom prst="rect">
            <a:avLst/>
          </a:prstGeom>
          <a:noFill/>
        </p:spPr>
        <p:txBody>
          <a:bodyPr wrap="square" lIns="0" tIns="0" rIns="0" bIns="0" rtlCol="0">
            <a:spAutoFit/>
          </a:bodyPr>
          <a:lstStyle/>
          <a:p>
            <a:pPr defTabSz="685800"/>
            <a:r>
              <a:rPr lang="da-DK" sz="1100" dirty="0">
                <a:solidFill>
                  <a:srgbClr val="161616"/>
                </a:solidFill>
                <a:latin typeface="Verdana"/>
              </a:rPr>
              <a:t>Skolerne skal være opmærksomme på at tilbyde deltagere med </a:t>
            </a:r>
            <a:r>
              <a:rPr lang="da-DK" sz="1100" b="1" dirty="0">
                <a:solidFill>
                  <a:srgbClr val="007A98">
                    <a:lumMod val="75000"/>
                  </a:srgbClr>
                </a:solidFill>
                <a:latin typeface="Verdana"/>
              </a:rPr>
              <a:t>utilstrækkelige sproglige færdigheder eller utilstrækkelige læse/skrivefærdigheder </a:t>
            </a:r>
            <a:r>
              <a:rPr lang="da-DK" sz="1100" dirty="0">
                <a:solidFill>
                  <a:srgbClr val="161616"/>
                </a:solidFill>
                <a:latin typeface="Verdana"/>
              </a:rPr>
              <a:t>den nødvendige støtte i forhold til prøvesituationen.</a:t>
            </a:r>
          </a:p>
        </p:txBody>
      </p:sp>
      <p:sp>
        <p:nvSpPr>
          <p:cNvPr id="14" name="Tekstfelt 13"/>
          <p:cNvSpPr txBox="1"/>
          <p:nvPr/>
        </p:nvSpPr>
        <p:spPr>
          <a:xfrm>
            <a:off x="2378150" y="4713769"/>
            <a:ext cx="5753498" cy="1015663"/>
          </a:xfrm>
          <a:prstGeom prst="rect">
            <a:avLst/>
          </a:prstGeom>
          <a:noFill/>
        </p:spPr>
        <p:txBody>
          <a:bodyPr wrap="none" lIns="0" tIns="0" rIns="0" bIns="0" rtlCol="0">
            <a:spAutoFit/>
          </a:bodyPr>
          <a:lstStyle/>
          <a:p>
            <a:pPr defTabSz="685800" fontAlgn="auto">
              <a:lnSpc>
                <a:spcPct val="100000"/>
              </a:lnSpc>
              <a:spcBef>
                <a:spcPts val="0"/>
              </a:spcBef>
              <a:spcAft>
                <a:spcPts val="0"/>
              </a:spcAft>
            </a:pPr>
            <a:r>
              <a:rPr lang="da-DK" sz="1100" b="1" dirty="0">
                <a:solidFill>
                  <a:srgbClr val="007A98">
                    <a:lumMod val="75000"/>
                  </a:srgbClr>
                </a:solidFill>
                <a:latin typeface="Verdana"/>
              </a:rPr>
              <a:t>Dispensation for prøven</a:t>
            </a:r>
            <a:br>
              <a:rPr lang="da-DK" sz="1100" b="1" dirty="0">
                <a:solidFill>
                  <a:srgbClr val="007A98">
                    <a:lumMod val="75000"/>
                  </a:srgbClr>
                </a:solidFill>
                <a:latin typeface="Verdana"/>
              </a:rPr>
            </a:br>
            <a:r>
              <a:rPr lang="da-DK" sz="1100" dirty="0">
                <a:solidFill>
                  <a:srgbClr val="161616"/>
                </a:solidFill>
                <a:latin typeface="Verdana"/>
              </a:rPr>
              <a:t>Der kan </a:t>
            </a:r>
            <a:r>
              <a:rPr lang="da-DK" sz="1100" i="1" dirty="0">
                <a:solidFill>
                  <a:srgbClr val="161616"/>
                </a:solidFill>
                <a:latin typeface="Verdana"/>
              </a:rPr>
              <a:t>kun </a:t>
            </a:r>
            <a:r>
              <a:rPr lang="da-DK" sz="1100" dirty="0">
                <a:solidFill>
                  <a:srgbClr val="161616"/>
                </a:solidFill>
                <a:latin typeface="Verdana"/>
              </a:rPr>
              <a:t>tildeles dispensation for prøven, hvis:</a:t>
            </a:r>
          </a:p>
          <a:p>
            <a:pPr marL="214313" indent="-214313" defTabSz="685800" fontAlgn="auto">
              <a:lnSpc>
                <a:spcPct val="100000"/>
              </a:lnSpc>
              <a:spcBef>
                <a:spcPts val="0"/>
              </a:spcBef>
              <a:spcAft>
                <a:spcPts val="0"/>
              </a:spcAft>
              <a:buFont typeface="Arial" panose="020B0604020202020204" pitchFamily="34" charset="0"/>
              <a:buChar char="•"/>
            </a:pPr>
            <a:r>
              <a:rPr lang="da-DK" sz="1100" dirty="0">
                <a:solidFill>
                  <a:srgbClr val="161616"/>
                </a:solidFill>
                <a:latin typeface="Verdana"/>
              </a:rPr>
              <a:t>deltageren har en funktionsnedsættelse eller tilsvarende vanskeligheder, -</a:t>
            </a:r>
          </a:p>
          <a:p>
            <a:pPr defTabSz="685800" fontAlgn="auto">
              <a:lnSpc>
                <a:spcPct val="100000"/>
              </a:lnSpc>
              <a:spcBef>
                <a:spcPts val="0"/>
              </a:spcBef>
              <a:spcAft>
                <a:spcPts val="0"/>
              </a:spcAft>
            </a:pPr>
            <a:r>
              <a:rPr lang="da-DK" sz="1100" dirty="0">
                <a:solidFill>
                  <a:srgbClr val="161616"/>
                </a:solidFill>
                <a:latin typeface="Verdana"/>
              </a:rPr>
              <a:t>     eller utilstrækkelige sproglige færdigheder, </a:t>
            </a:r>
            <a:r>
              <a:rPr lang="da-DK" sz="1100" u="sng" dirty="0">
                <a:solidFill>
                  <a:srgbClr val="161616"/>
                </a:solidFill>
                <a:latin typeface="Verdana"/>
              </a:rPr>
              <a:t>OG </a:t>
            </a:r>
          </a:p>
          <a:p>
            <a:pPr marL="214313" indent="-214313" defTabSz="685800" fontAlgn="auto">
              <a:lnSpc>
                <a:spcPct val="100000"/>
              </a:lnSpc>
              <a:spcBef>
                <a:spcPts val="0"/>
              </a:spcBef>
              <a:spcAft>
                <a:spcPts val="0"/>
              </a:spcAft>
              <a:buFont typeface="Arial" panose="020B0604020202020204" pitchFamily="34" charset="0"/>
              <a:buChar char="•"/>
            </a:pPr>
            <a:r>
              <a:rPr lang="da-DK" sz="1100" dirty="0">
                <a:solidFill>
                  <a:srgbClr val="161616"/>
                </a:solidFill>
                <a:latin typeface="Verdana"/>
              </a:rPr>
              <a:t>det vurderes, at deltageren ikke kan ligestilles med andre i prøvesituationen, </a:t>
            </a:r>
          </a:p>
          <a:p>
            <a:pPr defTabSz="685800" fontAlgn="auto">
              <a:lnSpc>
                <a:spcPct val="100000"/>
              </a:lnSpc>
              <a:spcBef>
                <a:spcPts val="0"/>
              </a:spcBef>
              <a:spcAft>
                <a:spcPts val="0"/>
              </a:spcAft>
            </a:pPr>
            <a:r>
              <a:rPr lang="da-DK" sz="1100" dirty="0">
                <a:solidFill>
                  <a:srgbClr val="161616"/>
                </a:solidFill>
                <a:latin typeface="Verdana"/>
              </a:rPr>
              <a:t>     ved at tilbyde deltageren særlige prøvevilkår. </a:t>
            </a:r>
          </a:p>
        </p:txBody>
      </p:sp>
      <p:pic>
        <p:nvPicPr>
          <p:cNvPr id="15" name="Picture 2">
            <a:extLst>
              <a:ext uri="{FF2B5EF4-FFF2-40B4-BE49-F238E27FC236}">
                <a16:creationId xmlns:a16="http://schemas.microsoft.com/office/drawing/2014/main" id="{0901C496-6286-46F0-9411-8F4E736CE0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81901" y="4920682"/>
            <a:ext cx="752388" cy="752969"/>
          </a:xfrm>
          <a:prstGeom prst="rect">
            <a:avLst/>
          </a:prstGeom>
        </p:spPr>
      </p:pic>
      <p:sp>
        <p:nvSpPr>
          <p:cNvPr id="16" name="Freeform 5">
            <a:extLst>
              <a:ext uri="{FF2B5EF4-FFF2-40B4-BE49-F238E27FC236}">
                <a16:creationId xmlns:a16="http://schemas.microsoft.com/office/drawing/2014/main" id="{C5F8CDEF-B17C-4FC3-BC11-B7DB43B63629}"/>
              </a:ext>
            </a:extLst>
          </p:cNvPr>
          <p:cNvSpPr>
            <a:spLocks/>
          </p:cNvSpPr>
          <p:nvPr/>
        </p:nvSpPr>
        <p:spPr bwMode="auto">
          <a:xfrm>
            <a:off x="1422946" y="5062017"/>
            <a:ext cx="470297" cy="470297"/>
          </a:xfrm>
          <a:custGeom>
            <a:avLst/>
            <a:gdLst>
              <a:gd name="T0" fmla="*/ 258 w 516"/>
              <a:gd name="T1" fmla="*/ 225 h 516"/>
              <a:gd name="T2" fmla="*/ 475 w 516"/>
              <a:gd name="T3" fmla="*/ 9 h 516"/>
              <a:gd name="T4" fmla="*/ 507 w 516"/>
              <a:gd name="T5" fmla="*/ 9 h 516"/>
              <a:gd name="T6" fmla="*/ 507 w 516"/>
              <a:gd name="T7" fmla="*/ 42 h 516"/>
              <a:gd name="T8" fmla="*/ 291 w 516"/>
              <a:gd name="T9" fmla="*/ 258 h 516"/>
              <a:gd name="T10" fmla="*/ 507 w 516"/>
              <a:gd name="T11" fmla="*/ 475 h 516"/>
              <a:gd name="T12" fmla="*/ 507 w 516"/>
              <a:gd name="T13" fmla="*/ 507 h 516"/>
              <a:gd name="T14" fmla="*/ 475 w 516"/>
              <a:gd name="T15" fmla="*/ 507 h 516"/>
              <a:gd name="T16" fmla="*/ 258 w 516"/>
              <a:gd name="T17" fmla="*/ 291 h 516"/>
              <a:gd name="T18" fmla="*/ 42 w 516"/>
              <a:gd name="T19" fmla="*/ 507 h 516"/>
              <a:gd name="T20" fmla="*/ 9 w 516"/>
              <a:gd name="T21" fmla="*/ 507 h 516"/>
              <a:gd name="T22" fmla="*/ 9 w 516"/>
              <a:gd name="T23" fmla="*/ 475 h 516"/>
              <a:gd name="T24" fmla="*/ 225 w 516"/>
              <a:gd name="T25" fmla="*/ 258 h 516"/>
              <a:gd name="T26" fmla="*/ 9 w 516"/>
              <a:gd name="T27" fmla="*/ 42 h 516"/>
              <a:gd name="T28" fmla="*/ 9 w 516"/>
              <a:gd name="T29" fmla="*/ 9 h 516"/>
              <a:gd name="T30" fmla="*/ 42 w 516"/>
              <a:gd name="T31" fmla="*/ 9 h 516"/>
              <a:gd name="T32" fmla="*/ 258 w 516"/>
              <a:gd name="T33" fmla="*/ 225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6" h="516">
                <a:moveTo>
                  <a:pt x="258" y="225"/>
                </a:moveTo>
                <a:cubicBezTo>
                  <a:pt x="475" y="9"/>
                  <a:pt x="475" y="9"/>
                  <a:pt x="475" y="9"/>
                </a:cubicBezTo>
                <a:cubicBezTo>
                  <a:pt x="484" y="0"/>
                  <a:pt x="498" y="0"/>
                  <a:pt x="507" y="9"/>
                </a:cubicBezTo>
                <a:cubicBezTo>
                  <a:pt x="516" y="18"/>
                  <a:pt x="516" y="33"/>
                  <a:pt x="507" y="42"/>
                </a:cubicBezTo>
                <a:cubicBezTo>
                  <a:pt x="291" y="258"/>
                  <a:pt x="291" y="258"/>
                  <a:pt x="291" y="258"/>
                </a:cubicBezTo>
                <a:cubicBezTo>
                  <a:pt x="507" y="475"/>
                  <a:pt x="507" y="475"/>
                  <a:pt x="507" y="475"/>
                </a:cubicBezTo>
                <a:cubicBezTo>
                  <a:pt x="516" y="484"/>
                  <a:pt x="516" y="498"/>
                  <a:pt x="507" y="507"/>
                </a:cubicBezTo>
                <a:cubicBezTo>
                  <a:pt x="498" y="516"/>
                  <a:pt x="484" y="516"/>
                  <a:pt x="475" y="507"/>
                </a:cubicBezTo>
                <a:cubicBezTo>
                  <a:pt x="258" y="291"/>
                  <a:pt x="258" y="291"/>
                  <a:pt x="258" y="291"/>
                </a:cubicBezTo>
                <a:cubicBezTo>
                  <a:pt x="42" y="507"/>
                  <a:pt x="42" y="507"/>
                  <a:pt x="42" y="507"/>
                </a:cubicBezTo>
                <a:cubicBezTo>
                  <a:pt x="33" y="516"/>
                  <a:pt x="18" y="516"/>
                  <a:pt x="9" y="507"/>
                </a:cubicBezTo>
                <a:cubicBezTo>
                  <a:pt x="0" y="498"/>
                  <a:pt x="0" y="484"/>
                  <a:pt x="9" y="475"/>
                </a:cubicBezTo>
                <a:cubicBezTo>
                  <a:pt x="225" y="258"/>
                  <a:pt x="225" y="258"/>
                  <a:pt x="225" y="258"/>
                </a:cubicBezTo>
                <a:cubicBezTo>
                  <a:pt x="9" y="42"/>
                  <a:pt x="9" y="42"/>
                  <a:pt x="9" y="42"/>
                </a:cubicBezTo>
                <a:cubicBezTo>
                  <a:pt x="0" y="33"/>
                  <a:pt x="0" y="18"/>
                  <a:pt x="9" y="9"/>
                </a:cubicBezTo>
                <a:cubicBezTo>
                  <a:pt x="18" y="0"/>
                  <a:pt x="33" y="0"/>
                  <a:pt x="42" y="9"/>
                </a:cubicBezTo>
                <a:lnTo>
                  <a:pt x="258" y="2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pPr>
            <a:endParaRPr lang="en-GB" sz="975">
              <a:solidFill>
                <a:srgbClr val="161616"/>
              </a:solidFill>
              <a:latin typeface="Verdana"/>
            </a:endParaRPr>
          </a:p>
        </p:txBody>
      </p:sp>
    </p:spTree>
    <p:extLst>
      <p:ext uri="{BB962C8B-B14F-4D97-AF65-F5344CB8AC3E}">
        <p14:creationId xmlns:p14="http://schemas.microsoft.com/office/powerpoint/2010/main" val="1273345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485468" y="359387"/>
            <a:ext cx="8331026" cy="934890"/>
          </a:xfrm>
        </p:spPr>
        <p:txBody>
          <a:bodyPr/>
          <a:lstStyle/>
          <a:p>
            <a:r>
              <a:rPr lang="da-DK" dirty="0"/>
              <a:t>Praksistjek af AMU for tosprogede</a:t>
            </a:r>
          </a:p>
        </p:txBody>
      </p:sp>
      <p:sp>
        <p:nvSpPr>
          <p:cNvPr id="14" name="Rektangel 13"/>
          <p:cNvSpPr/>
          <p:nvPr/>
        </p:nvSpPr>
        <p:spPr>
          <a:xfrm>
            <a:off x="540000" y="1987148"/>
            <a:ext cx="5826076" cy="3777043"/>
          </a:xfrm>
          <a:prstGeom prst="rect">
            <a:avLst/>
          </a:prstGeom>
          <a:solidFill>
            <a:sysClr val="window" lastClr="FFFFFF"/>
          </a:solidFill>
          <a:ln w="12700" cap="flat" cmpd="sng" algn="ctr">
            <a:solidFill>
              <a:srgbClr val="003087"/>
            </a:solidFill>
            <a:prstDash val="solid"/>
            <a:miter lim="800000"/>
          </a:ln>
          <a:effectLst/>
        </p:spPr>
        <p:txBody>
          <a:bodyPr rtlCol="0" anchor="ctr"/>
          <a:lstStyle>
            <a:defPPr>
              <a:defRPr lang="en-US"/>
            </a:defPPr>
            <a:lvl1pPr marL="216000" indent="-216000" algn="l" defTabSz="914400" rtl="0" eaLnBrk="1" latinLnBrk="0" hangingPunct="1">
              <a:lnSpc>
                <a:spcPct val="104000"/>
              </a:lnSpc>
              <a:spcBef>
                <a:spcPts val="0"/>
              </a:spcBef>
              <a:spcAft>
                <a:spcPts val="300"/>
              </a:spcAft>
              <a:buClr>
                <a:schemeClr val="accent3"/>
              </a:buClr>
              <a:buFont typeface="Verdana" panose="020B0604030504040204" pitchFamily="34" charset="0"/>
              <a:buChar char="•"/>
              <a:defRPr sz="1600" kern="1200">
                <a:solidFill>
                  <a:schemeClr val="lt1"/>
                </a:solidFill>
                <a:latin typeface="+mn-lt"/>
                <a:ea typeface="+mn-ea"/>
                <a:cs typeface="+mn-cs"/>
              </a:defRPr>
            </a:lvl1pPr>
            <a:lvl2pPr marL="432000" indent="-216000" algn="l" defTabSz="914400" rtl="0" eaLnBrk="1" latinLnBrk="0" hangingPunct="1">
              <a:lnSpc>
                <a:spcPct val="104000"/>
              </a:lnSpc>
              <a:spcBef>
                <a:spcPts val="0"/>
              </a:spcBef>
              <a:spcAft>
                <a:spcPts val="300"/>
              </a:spcAft>
              <a:buClr>
                <a:schemeClr val="accent3"/>
              </a:buClr>
              <a:buFont typeface="Verdana" panose="020B0604030504040204" pitchFamily="34" charset="0"/>
              <a:buChar char="•"/>
              <a:defRPr sz="1600" kern="1200">
                <a:solidFill>
                  <a:schemeClr val="lt1"/>
                </a:solidFill>
                <a:latin typeface="+mn-lt"/>
                <a:ea typeface="+mn-ea"/>
                <a:cs typeface="+mn-cs"/>
              </a:defRPr>
            </a:lvl2pPr>
            <a:lvl3pPr marL="0" indent="0" algn="l" defTabSz="914400" rtl="0" eaLnBrk="1" latinLnBrk="0" hangingPunct="1">
              <a:lnSpc>
                <a:spcPct val="100000"/>
              </a:lnSpc>
              <a:spcBef>
                <a:spcPts val="0"/>
              </a:spcBef>
              <a:spcAft>
                <a:spcPts val="600"/>
              </a:spcAft>
              <a:buFont typeface="Calibri" panose="020F0502020204030204" pitchFamily="34" charset="0"/>
              <a:buChar char="​"/>
              <a:defRPr sz="1600" kern="1200">
                <a:solidFill>
                  <a:schemeClr val="lt1"/>
                </a:solidFill>
                <a:latin typeface="+mn-lt"/>
                <a:ea typeface="+mn-ea"/>
                <a:cs typeface="+mn-cs"/>
              </a:defRPr>
            </a:lvl3pPr>
            <a:lvl4pPr marL="0" indent="0" algn="l" defTabSz="914400" rtl="0" eaLnBrk="1" latinLnBrk="0" hangingPunct="1">
              <a:lnSpc>
                <a:spcPct val="104000"/>
              </a:lnSpc>
              <a:spcBef>
                <a:spcPts val="600"/>
              </a:spcBef>
              <a:spcAft>
                <a:spcPts val="0"/>
              </a:spcAft>
              <a:buFont typeface="Calibri" panose="020F0502020204030204" pitchFamily="34" charset="0"/>
              <a:buChar char="​"/>
              <a:defRPr sz="1600" b="1" kern="1200">
                <a:solidFill>
                  <a:schemeClr val="lt1"/>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2400" b="1" kern="1200">
                <a:solidFill>
                  <a:schemeClr val="lt1"/>
                </a:solidFill>
                <a:latin typeface="+mn-lt"/>
                <a:ea typeface="+mn-ea"/>
                <a:cs typeface="+mn-cs"/>
              </a:defRPr>
            </a:lvl5pPr>
            <a:lvl6pPr marL="0" indent="0" algn="l" defTabSz="914400" rtl="0" eaLnBrk="1" latinLnBrk="0" hangingPunct="1">
              <a:lnSpc>
                <a:spcPct val="100000"/>
              </a:lnSpc>
              <a:spcBef>
                <a:spcPts val="0"/>
              </a:spcBef>
              <a:buFont typeface="Calibri" panose="020F0502020204030204" pitchFamily="34" charset="0"/>
              <a:buChar char="​"/>
              <a:defRPr sz="4600" b="1" kern="1200">
                <a:solidFill>
                  <a:schemeClr val="lt1"/>
                </a:solidFill>
                <a:latin typeface="+mn-lt"/>
                <a:ea typeface="+mn-ea"/>
                <a:cs typeface="+mn-cs"/>
              </a:defRPr>
            </a:lvl6pPr>
            <a:lvl7pPr marL="0" indent="0" algn="l" defTabSz="914400" rtl="0" eaLnBrk="1" latinLnBrk="0" hangingPunct="1">
              <a:lnSpc>
                <a:spcPct val="100000"/>
              </a:lnSpc>
              <a:spcBef>
                <a:spcPts val="0"/>
              </a:spcBef>
              <a:buFont typeface="Calibri" panose="020F0502020204030204" pitchFamily="34" charset="0"/>
              <a:buChar char="​"/>
              <a:defRPr sz="10000" b="1" kern="1200" baseline="0">
                <a:solidFill>
                  <a:schemeClr val="lt1"/>
                </a:solidFill>
                <a:latin typeface="+mn-lt"/>
                <a:ea typeface="+mn-ea"/>
                <a:cs typeface="+mn-cs"/>
              </a:defRPr>
            </a:lvl7pPr>
            <a:lvl8pPr marL="0" indent="0" algn="l" defTabSz="914400" rtl="0" eaLnBrk="1" latinLnBrk="0" hangingPunct="1">
              <a:lnSpc>
                <a:spcPct val="100000"/>
              </a:lnSpc>
              <a:spcBef>
                <a:spcPts val="0"/>
              </a:spcBef>
              <a:spcAft>
                <a:spcPts val="300"/>
              </a:spcAft>
              <a:buFont typeface="Calibri" panose="020F0502020204030204" pitchFamily="34" charset="0"/>
              <a:buChar char="​"/>
              <a:defRPr sz="950" kern="1200">
                <a:solidFill>
                  <a:schemeClr val="lt1"/>
                </a:solidFill>
                <a:latin typeface="+mn-lt"/>
                <a:ea typeface="+mn-ea"/>
                <a:cs typeface="+mn-cs"/>
              </a:defRPr>
            </a:lvl8pPr>
            <a:lvl9pPr marL="0" indent="0" algn="l" defTabSz="914400" rtl="0" eaLnBrk="1" latinLnBrk="0" hangingPunct="1">
              <a:lnSpc>
                <a:spcPct val="100000"/>
              </a:lnSpc>
              <a:spcBef>
                <a:spcPts val="0"/>
              </a:spcBef>
              <a:spcAft>
                <a:spcPts val="300"/>
              </a:spcAft>
              <a:buFont typeface="Calibri" panose="020F0502020204030204" pitchFamily="34" charset="0"/>
              <a:buChar char="​"/>
              <a:defRPr sz="950" b="1" kern="1200" baseline="0">
                <a:solidFill>
                  <a:schemeClr val="lt1"/>
                </a:solidFill>
                <a:latin typeface="+mn-lt"/>
                <a:ea typeface="+mn-ea"/>
                <a:cs typeface="+mn-cs"/>
              </a:defRPr>
            </a:lvl9pPr>
          </a:lstStyle>
          <a:p>
            <a:pPr marL="0" marR="0" lvl="0" indent="0" algn="l" defTabSz="914400" rtl="0" eaLnBrk="1" fontAlgn="auto" latinLnBrk="0" hangingPunct="1">
              <a:lnSpc>
                <a:spcPct val="104000"/>
              </a:lnSpc>
              <a:spcBef>
                <a:spcPts val="0"/>
              </a:spcBef>
              <a:spcAft>
                <a:spcPts val="300"/>
              </a:spcAft>
              <a:buClr>
                <a:srgbClr val="C8102E"/>
              </a:buClr>
              <a:buSzTx/>
              <a:buFont typeface="Verdana" panose="020B0604030504040204" pitchFamily="34" charset="0"/>
              <a:buNone/>
              <a:tabLst/>
              <a:defRPr/>
            </a:pPr>
            <a:r>
              <a:rPr kumimoji="0" lang="da-DK" sz="1600" b="1" i="0" u="none" strike="noStrike" kern="1200" cap="none" spc="0" normalizeH="0" baseline="0" noProof="0" dirty="0">
                <a:ln>
                  <a:noFill/>
                </a:ln>
                <a:solidFill>
                  <a:srgbClr val="003087"/>
                </a:solidFill>
                <a:effectLst/>
                <a:uLnTx/>
                <a:uFillTx/>
                <a:latin typeface="Verdana"/>
                <a:ea typeface="+mn-ea"/>
                <a:cs typeface="+mn-cs"/>
              </a:rPr>
              <a:t>   </a:t>
            </a:r>
            <a:r>
              <a:rPr kumimoji="0" lang="da-DK" sz="1400" b="1" i="0" u="none" strike="noStrike" kern="1200" cap="none" spc="0" normalizeH="0" baseline="0" noProof="0" dirty="0">
                <a:ln>
                  <a:noFill/>
                </a:ln>
                <a:solidFill>
                  <a:schemeClr val="tx1"/>
                </a:solidFill>
                <a:effectLst/>
                <a:uLnTx/>
                <a:uFillTx/>
              </a:rPr>
              <a:t>Formål:</a:t>
            </a:r>
            <a:r>
              <a:rPr kumimoji="0" lang="da-DK" sz="1400" b="1" i="0" u="none" strike="noStrike" kern="1200" cap="none" spc="0" normalizeH="0" noProof="0" dirty="0">
                <a:ln>
                  <a:noFill/>
                </a:ln>
                <a:solidFill>
                  <a:schemeClr val="tx1"/>
                </a:solidFill>
                <a:effectLst/>
                <a:uLnTx/>
                <a:uFillTx/>
              </a:rPr>
              <a:t> </a:t>
            </a:r>
            <a:endParaRPr kumimoji="0" lang="da-DK" sz="1400" b="1" i="0" u="none" strike="noStrike" kern="1200" cap="none" spc="0" normalizeH="0" baseline="0" noProof="0" dirty="0">
              <a:ln>
                <a:noFill/>
              </a:ln>
              <a:solidFill>
                <a:schemeClr val="tx1"/>
              </a:solidFill>
              <a:effectLst/>
              <a:uLnTx/>
              <a:uFillTx/>
            </a:endParaRPr>
          </a:p>
          <a:p>
            <a:pPr marL="432000" marR="0" lvl="1" indent="-216000" algn="l" defTabSz="914400" rtl="0" eaLnBrk="1" fontAlgn="auto" latinLnBrk="0" hangingPunct="1">
              <a:lnSpc>
                <a:spcPct val="104000"/>
              </a:lnSpc>
              <a:spcBef>
                <a:spcPts val="0"/>
              </a:spcBef>
              <a:spcAft>
                <a:spcPts val="300"/>
              </a:spcAft>
              <a:buClr>
                <a:srgbClr val="C8102E"/>
              </a:buClr>
              <a:buSzTx/>
              <a:buFont typeface="Verdana" panose="020B0604030504040204" pitchFamily="34" charset="0"/>
              <a:buChar char="•"/>
              <a:tabLst/>
              <a:defRPr/>
            </a:pPr>
            <a:r>
              <a:rPr kumimoji="0" lang="da-DK" sz="1400" b="0" i="0" u="none" strike="noStrike" kern="1200" cap="none" spc="0" normalizeH="0" baseline="0" noProof="0" dirty="0">
                <a:ln>
                  <a:noFill/>
                </a:ln>
                <a:solidFill>
                  <a:schemeClr val="tx1"/>
                </a:solidFill>
                <a:effectLst/>
                <a:uLnTx/>
                <a:uFillTx/>
              </a:rPr>
              <a:t>Afdække motivation og barrierer for at bruge</a:t>
            </a:r>
            <a:r>
              <a:rPr kumimoji="0" lang="da-DK" sz="1400" b="0" i="0" u="none" strike="noStrike" kern="1200" cap="none" spc="0" normalizeH="0" noProof="0" dirty="0">
                <a:ln>
                  <a:noFill/>
                </a:ln>
                <a:solidFill>
                  <a:schemeClr val="tx1"/>
                </a:solidFill>
                <a:effectLst/>
                <a:uLnTx/>
                <a:uFillTx/>
              </a:rPr>
              <a:t> AMU’s tilbud til tosprogede</a:t>
            </a:r>
          </a:p>
          <a:p>
            <a:pPr marL="432000" marR="0" lvl="1" indent="-216000" algn="l" defTabSz="914400" rtl="0" eaLnBrk="1" fontAlgn="auto" latinLnBrk="0" hangingPunct="1">
              <a:lnSpc>
                <a:spcPct val="104000"/>
              </a:lnSpc>
              <a:spcBef>
                <a:spcPts val="0"/>
              </a:spcBef>
              <a:spcAft>
                <a:spcPts val="300"/>
              </a:spcAft>
              <a:buClr>
                <a:srgbClr val="C8102E"/>
              </a:buClr>
              <a:buSzTx/>
              <a:buFont typeface="Verdana" panose="020B0604030504040204" pitchFamily="34" charset="0"/>
              <a:buChar char="•"/>
              <a:tabLst/>
              <a:defRPr/>
            </a:pPr>
            <a:r>
              <a:rPr lang="da-DK" sz="1400" baseline="0" dirty="0">
                <a:solidFill>
                  <a:schemeClr val="tx1"/>
                </a:solidFill>
              </a:rPr>
              <a:t>Opbygge mere viden om målgruppe, udbytte og kendskab i forhold til opkvalificering af tosprogede.</a:t>
            </a:r>
          </a:p>
          <a:p>
            <a:pPr marL="216000" marR="0" lvl="1" indent="0" algn="l" defTabSz="914400" rtl="0" eaLnBrk="1" fontAlgn="auto" latinLnBrk="0" hangingPunct="1">
              <a:lnSpc>
                <a:spcPct val="104000"/>
              </a:lnSpc>
              <a:spcBef>
                <a:spcPts val="0"/>
              </a:spcBef>
              <a:spcAft>
                <a:spcPts val="300"/>
              </a:spcAft>
              <a:buClr>
                <a:srgbClr val="C8102E"/>
              </a:buClr>
              <a:buSzTx/>
              <a:buNone/>
              <a:tabLst/>
              <a:defRPr/>
            </a:pPr>
            <a:endParaRPr lang="da-DK" sz="1400" dirty="0">
              <a:solidFill>
                <a:schemeClr val="tx1"/>
              </a:solidFill>
            </a:endParaRPr>
          </a:p>
          <a:p>
            <a:pPr marL="216000" marR="0" lvl="1" indent="0" algn="l" defTabSz="914400" rtl="0" eaLnBrk="1" fontAlgn="auto" latinLnBrk="0" hangingPunct="1">
              <a:lnSpc>
                <a:spcPct val="104000"/>
              </a:lnSpc>
              <a:spcBef>
                <a:spcPts val="0"/>
              </a:spcBef>
              <a:spcAft>
                <a:spcPts val="300"/>
              </a:spcAft>
              <a:buClr>
                <a:srgbClr val="C8102E"/>
              </a:buClr>
              <a:buSzTx/>
              <a:buNone/>
              <a:tabLst/>
              <a:defRPr/>
            </a:pPr>
            <a:r>
              <a:rPr lang="da-DK" sz="1400" b="1" baseline="0" dirty="0">
                <a:solidFill>
                  <a:schemeClr val="tx1"/>
                </a:solidFill>
              </a:rPr>
              <a:t>Respondenter:</a:t>
            </a:r>
          </a:p>
          <a:p>
            <a:pPr lvl="1">
              <a:buClr>
                <a:srgbClr val="C8102E"/>
              </a:buClr>
              <a:defRPr/>
            </a:pPr>
            <a:r>
              <a:rPr lang="da-DK" sz="1400" dirty="0">
                <a:solidFill>
                  <a:schemeClr val="tx1"/>
                </a:solidFill>
              </a:rPr>
              <a:t>AMU-udbydere og jobcentre</a:t>
            </a:r>
          </a:p>
          <a:p>
            <a:pPr marL="432000" marR="0" lvl="1" indent="-216000" algn="l" defTabSz="914400" rtl="0" eaLnBrk="1" fontAlgn="auto" latinLnBrk="0" hangingPunct="1">
              <a:lnSpc>
                <a:spcPct val="104000"/>
              </a:lnSpc>
              <a:spcBef>
                <a:spcPts val="0"/>
              </a:spcBef>
              <a:spcAft>
                <a:spcPts val="300"/>
              </a:spcAft>
              <a:buClr>
                <a:srgbClr val="C8102E"/>
              </a:buClr>
              <a:buSzTx/>
              <a:buFont typeface="Verdana" panose="020B0604030504040204" pitchFamily="34" charset="0"/>
              <a:buChar char="•"/>
              <a:tabLst/>
              <a:defRPr/>
            </a:pPr>
            <a:endParaRPr kumimoji="0" lang="da-DK" sz="1600" b="0" i="0" u="none" strike="noStrike" kern="1200" cap="none" spc="0" normalizeH="0" baseline="0" noProof="0" dirty="0">
              <a:ln>
                <a:noFill/>
              </a:ln>
              <a:solidFill>
                <a:srgbClr val="003087"/>
              </a:solidFill>
              <a:effectLst/>
              <a:uLnTx/>
              <a:uFillTx/>
              <a:latin typeface="Verdana"/>
              <a:ea typeface="+mn-ea"/>
              <a:cs typeface="+mn-cs"/>
            </a:endParaRPr>
          </a:p>
        </p:txBody>
      </p:sp>
      <p:pic>
        <p:nvPicPr>
          <p:cNvPr id="4" name="Billede 3"/>
          <p:cNvPicPr>
            <a:picLocks noChangeAspect="1"/>
          </p:cNvPicPr>
          <p:nvPr/>
        </p:nvPicPr>
        <p:blipFill>
          <a:blip r:embed="rId3"/>
          <a:stretch>
            <a:fillRect/>
          </a:stretch>
        </p:blipFill>
        <p:spPr>
          <a:xfrm>
            <a:off x="9857087" y="1294277"/>
            <a:ext cx="1546489" cy="692872"/>
          </a:xfrm>
          <a:prstGeom prst="rect">
            <a:avLst/>
          </a:prstGeom>
        </p:spPr>
      </p:pic>
      <p:pic>
        <p:nvPicPr>
          <p:cNvPr id="5" name="Billede 4"/>
          <p:cNvPicPr>
            <a:picLocks noChangeAspect="1"/>
          </p:cNvPicPr>
          <p:nvPr/>
        </p:nvPicPr>
        <p:blipFill>
          <a:blip r:embed="rId4"/>
          <a:stretch>
            <a:fillRect/>
          </a:stretch>
        </p:blipFill>
        <p:spPr>
          <a:xfrm>
            <a:off x="9857087" y="2095434"/>
            <a:ext cx="2247900" cy="409575"/>
          </a:xfrm>
          <a:prstGeom prst="rect">
            <a:avLst/>
          </a:prstGeom>
        </p:spPr>
      </p:pic>
      <p:pic>
        <p:nvPicPr>
          <p:cNvPr id="2" name="Billede 1"/>
          <p:cNvPicPr>
            <a:picLocks noChangeAspect="1"/>
          </p:cNvPicPr>
          <p:nvPr/>
        </p:nvPicPr>
        <p:blipFill>
          <a:blip r:embed="rId5"/>
          <a:stretch>
            <a:fillRect/>
          </a:stretch>
        </p:blipFill>
        <p:spPr>
          <a:xfrm>
            <a:off x="7028490" y="2983839"/>
            <a:ext cx="4375086" cy="3495261"/>
          </a:xfrm>
          <a:prstGeom prst="rect">
            <a:avLst/>
          </a:prstGeom>
        </p:spPr>
      </p:pic>
      <p:sp>
        <p:nvSpPr>
          <p:cNvPr id="7" name="Tekstfelt 8"/>
          <p:cNvSpPr txBox="1"/>
          <p:nvPr/>
        </p:nvSpPr>
        <p:spPr>
          <a:xfrm>
            <a:off x="7125699" y="2776689"/>
            <a:ext cx="3985998" cy="1197123"/>
          </a:xfrm>
          <a:prstGeom prst="rect">
            <a:avLst/>
          </a:prstGeom>
          <a:noFill/>
        </p:spPr>
        <p:txBody>
          <a:bodyPr wrap="square" lIns="0" tIns="0" rIns="0" bIns="0" rtlCol="0">
            <a:spAutoFit/>
          </a:bodyPr>
          <a:lstStyle>
            <a:defPPr>
              <a:defRPr lang="en-US"/>
            </a:defPPr>
            <a:lvl1pPr marL="216000" indent="-216000" algn="l" defTabSz="914400" rtl="0" eaLnBrk="1" latinLnBrk="0" hangingPunct="1">
              <a:lnSpc>
                <a:spcPct val="104000"/>
              </a:lnSpc>
              <a:spcBef>
                <a:spcPts val="0"/>
              </a:spcBef>
              <a:spcAft>
                <a:spcPts val="300"/>
              </a:spcAft>
              <a:buClr>
                <a:schemeClr val="accent3"/>
              </a:buClr>
              <a:buFont typeface="Verdana" panose="020B0604030504040204" pitchFamily="34" charset="0"/>
              <a:buChar char="•"/>
              <a:defRPr sz="1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432000" indent="-216000" algn="l" defTabSz="914400" rtl="0" eaLnBrk="1" latinLnBrk="0" hangingPunct="1">
              <a:lnSpc>
                <a:spcPct val="104000"/>
              </a:lnSpc>
              <a:spcBef>
                <a:spcPts val="0"/>
              </a:spcBef>
              <a:spcAft>
                <a:spcPts val="300"/>
              </a:spcAft>
              <a:buClr>
                <a:schemeClr val="accent3"/>
              </a:buClr>
              <a:buFont typeface="Verdana" panose="020B0604030504040204" pitchFamily="34" charset="0"/>
              <a:buChar char="•"/>
              <a:defRPr sz="160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0" indent="0" algn="l" defTabSz="914400" rtl="0" eaLnBrk="1" latinLnBrk="0" hangingPunct="1">
              <a:lnSpc>
                <a:spcPct val="100000"/>
              </a:lnSpc>
              <a:spcBef>
                <a:spcPts val="0"/>
              </a:spcBef>
              <a:spcAft>
                <a:spcPts val="600"/>
              </a:spcAft>
              <a:buFont typeface="Calibri" panose="020F0502020204030204" pitchFamily="34" charset="0"/>
              <a:buChar char="​"/>
              <a:defRPr sz="160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0" indent="0" algn="l" defTabSz="914400" rtl="0" eaLnBrk="1" latinLnBrk="0" hangingPunct="1">
              <a:lnSpc>
                <a:spcPct val="104000"/>
              </a:lnSpc>
              <a:spcBef>
                <a:spcPts val="600"/>
              </a:spcBef>
              <a:spcAft>
                <a:spcPts val="0"/>
              </a:spcAft>
              <a:buFont typeface="Calibri" panose="020F0502020204030204" pitchFamily="34" charset="0"/>
              <a:buChar char="​"/>
              <a:defRPr sz="16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24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0" indent="0" algn="l" defTabSz="914400" rtl="0" eaLnBrk="1" latinLnBrk="0" hangingPunct="1">
              <a:lnSpc>
                <a:spcPct val="100000"/>
              </a:lnSpc>
              <a:spcBef>
                <a:spcPts val="0"/>
              </a:spcBef>
              <a:buFont typeface="Calibri" panose="020F0502020204030204" pitchFamily="34" charset="0"/>
              <a:buChar char="​"/>
              <a:defRPr sz="4600" b="1" kern="1200">
                <a:solidFill>
                  <a:schemeClr val="tx2"/>
                </a:solidFill>
                <a:latin typeface="Verdana" panose="020B0604030504040204" pitchFamily="34" charset="0"/>
                <a:ea typeface="Verdana" panose="020B0604030504040204" pitchFamily="34" charset="0"/>
                <a:cs typeface="Verdana" panose="020B0604030504040204" pitchFamily="34" charset="0"/>
              </a:defRPr>
            </a:lvl6pPr>
            <a:lvl7pPr marL="0" indent="0" algn="l" defTabSz="914400" rtl="0" eaLnBrk="1" latinLnBrk="0" hangingPunct="1">
              <a:lnSpc>
                <a:spcPct val="100000"/>
              </a:lnSpc>
              <a:spcBef>
                <a:spcPts val="0"/>
              </a:spcBef>
              <a:buFont typeface="Calibri" panose="020F0502020204030204" pitchFamily="34" charset="0"/>
              <a:buChar char="​"/>
              <a:defRPr sz="10000" b="1" kern="1200" baseline="0">
                <a:solidFill>
                  <a:schemeClr val="tx2"/>
                </a:solidFill>
                <a:latin typeface="Verdana" panose="020B0604030504040204" pitchFamily="34" charset="0"/>
                <a:ea typeface="Verdana" panose="020B0604030504040204" pitchFamily="34" charset="0"/>
                <a:cs typeface="Verdana" panose="020B0604030504040204" pitchFamily="34" charset="0"/>
              </a:defRPr>
            </a:lvl7pPr>
            <a:lvl8pPr marL="0" indent="0" algn="l" defTabSz="914400" rtl="0" eaLnBrk="1" latinLnBrk="0" hangingPunct="1">
              <a:lnSpc>
                <a:spcPct val="100000"/>
              </a:lnSpc>
              <a:spcBef>
                <a:spcPts val="0"/>
              </a:spcBef>
              <a:spcAft>
                <a:spcPts val="300"/>
              </a:spcAft>
              <a:buFont typeface="Calibri" panose="020F0502020204030204" pitchFamily="34" charset="0"/>
              <a:buChar char="​"/>
              <a:defRPr sz="950" kern="1200">
                <a:solidFill>
                  <a:srgbClr val="7C6E64"/>
                </a:solidFill>
                <a:latin typeface="Verdana" panose="020B0604030504040204" pitchFamily="34" charset="0"/>
                <a:ea typeface="Verdana" panose="020B0604030504040204" pitchFamily="34" charset="0"/>
                <a:cs typeface="Verdana" panose="020B0604030504040204" pitchFamily="34" charset="0"/>
              </a:defRPr>
            </a:lvl8pPr>
            <a:lvl9pPr marL="0" indent="0" algn="l" defTabSz="914400" rtl="0" eaLnBrk="1" latinLnBrk="0" hangingPunct="1">
              <a:lnSpc>
                <a:spcPct val="100000"/>
              </a:lnSpc>
              <a:spcBef>
                <a:spcPts val="0"/>
              </a:spcBef>
              <a:spcAft>
                <a:spcPts val="300"/>
              </a:spcAft>
              <a:buFont typeface="Calibri" panose="020F0502020204030204" pitchFamily="34" charset="0"/>
              <a:buChar char="​"/>
              <a:defRPr sz="950" b="1" kern="1200" baseline="0">
                <a:solidFill>
                  <a:srgbClr val="7C6E64"/>
                </a:solidFill>
                <a:latin typeface="Verdana" panose="020B0604030504040204" pitchFamily="34" charset="0"/>
                <a:ea typeface="Verdana" panose="020B0604030504040204" pitchFamily="34" charset="0"/>
                <a:cs typeface="Verdana" panose="020B0604030504040204" pitchFamily="34" charset="0"/>
              </a:defRPr>
            </a:lvl9pPr>
          </a:lstStyle>
          <a:p>
            <a:endParaRPr lang="da-DK" sz="1400" dirty="0"/>
          </a:p>
          <a:p>
            <a:r>
              <a:rPr lang="da-DK" sz="1400" dirty="0">
                <a:solidFill>
                  <a:schemeClr val="tx1"/>
                </a:solidFill>
              </a:rPr>
              <a:t>Samarbejde mellem STAR, SIRI og STUK.</a:t>
            </a:r>
          </a:p>
          <a:p>
            <a:r>
              <a:rPr lang="da-DK" sz="1400" dirty="0">
                <a:solidFill>
                  <a:schemeClr val="tx1"/>
                </a:solidFill>
              </a:rPr>
              <a:t>Interviews med ledere, undervisere, administrative medarbejdere og sagsbehandlere </a:t>
            </a:r>
          </a:p>
        </p:txBody>
      </p:sp>
      <p:pic>
        <p:nvPicPr>
          <p:cNvPr id="8" name="Billede 7"/>
          <p:cNvPicPr>
            <a:picLocks noChangeAspect="1"/>
          </p:cNvPicPr>
          <p:nvPr/>
        </p:nvPicPr>
        <p:blipFill>
          <a:blip r:embed="rId6"/>
          <a:stretch>
            <a:fillRect/>
          </a:stretch>
        </p:blipFill>
        <p:spPr>
          <a:xfrm>
            <a:off x="5152063" y="4731469"/>
            <a:ext cx="1030147" cy="973489"/>
          </a:xfrm>
          <a:prstGeom prst="rect">
            <a:avLst/>
          </a:prstGeom>
        </p:spPr>
      </p:pic>
      <p:pic>
        <p:nvPicPr>
          <p:cNvPr id="9" name="Picture 2">
            <a:extLst>
              <a:ext uri="{FF2B5EF4-FFF2-40B4-BE49-F238E27FC236}">
                <a16:creationId xmlns:a16="http://schemas.microsoft.com/office/drawing/2014/main" id="{6DFE04BD-9B8E-4B54-B77A-FD9194458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9601" y="4762413"/>
            <a:ext cx="1278596" cy="911599"/>
          </a:xfrm>
          <a:prstGeom prst="rect">
            <a:avLst/>
          </a:prstGeom>
        </p:spPr>
      </p:pic>
    </p:spTree>
    <p:extLst>
      <p:ext uri="{BB962C8B-B14F-4D97-AF65-F5344CB8AC3E}">
        <p14:creationId xmlns:p14="http://schemas.microsoft.com/office/powerpoint/2010/main" val="1989912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Tak for nu</a:t>
            </a:r>
          </a:p>
        </p:txBody>
      </p:sp>
      <p:sp>
        <p:nvSpPr>
          <p:cNvPr id="3" name="Pladsholder til dato 2"/>
          <p:cNvSpPr>
            <a:spLocks noGrp="1"/>
          </p:cNvSpPr>
          <p:nvPr>
            <p:ph type="dt" sz="half" idx="10"/>
          </p:nvPr>
        </p:nvSpPr>
        <p:spPr/>
        <p:txBody>
          <a:bodyPr/>
          <a:lstStyle/>
          <a:p>
            <a:fld id="{48D9D2CE-2762-4DD9-AD36-097487B5D853}" type="datetime2">
              <a:rPr lang="da-DK" smtClean="0"/>
              <a:t>9. november 2023</a:t>
            </a:fld>
            <a:endParaRPr lang="da-DK" dirty="0"/>
          </a:p>
        </p:txBody>
      </p:sp>
      <p:sp>
        <p:nvSpPr>
          <p:cNvPr id="4" name="Pladsholder til slidenummer 3"/>
          <p:cNvSpPr>
            <a:spLocks noGrp="1"/>
          </p:cNvSpPr>
          <p:nvPr>
            <p:ph type="sldNum" sz="quarter" idx="12"/>
          </p:nvPr>
        </p:nvSpPr>
        <p:spPr/>
        <p:txBody>
          <a:bodyPr/>
          <a:lstStyle/>
          <a:p>
            <a:fld id="{24C8C45C-947F-4981-8B3F-4F32E973C901}" type="slidenum">
              <a:rPr lang="da-DK" smtClean="0"/>
              <a:pPr/>
              <a:t>27</a:t>
            </a:fld>
            <a:endParaRPr lang="da-DK" dirty="0"/>
          </a:p>
        </p:txBody>
      </p:sp>
    </p:spTree>
    <p:extLst>
      <p:ext uri="{BB962C8B-B14F-4D97-AF65-F5344CB8AC3E}">
        <p14:creationId xmlns:p14="http://schemas.microsoft.com/office/powerpoint/2010/main" val="45576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normAutofit/>
          </a:bodyPr>
          <a:lstStyle/>
          <a:p>
            <a:r>
              <a:rPr lang="da-DK">
                <a:latin typeface="Tahoma" panose="020B0604030504040204" pitchFamily="34" charset="0"/>
                <a:ea typeface="Tahoma" panose="020B0604030504040204" pitchFamily="34" charset="0"/>
                <a:cs typeface="Tahoma" panose="020B0604030504040204" pitchFamily="34" charset="0"/>
              </a:rPr>
              <a:t>AMU- udviklingsprojekter 2024/2025</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V./Christian Hunter</a:t>
            </a:r>
          </a:p>
          <a:p>
            <a:endParaRPr lang="da-DK"/>
          </a:p>
        </p:txBody>
      </p:sp>
    </p:spTree>
    <p:extLst>
      <p:ext uri="{BB962C8B-B14F-4D97-AF65-F5344CB8AC3E}">
        <p14:creationId xmlns:p14="http://schemas.microsoft.com/office/powerpoint/2010/main" val="632882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Analyser søgt i 2024/2025 </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r>
              <a:rPr lang="da-DK" b="0" i="0">
                <a:solidFill>
                  <a:srgbClr val="000000"/>
                </a:solidFill>
                <a:effectLst/>
                <a:latin typeface="Times New Roman" panose="02020603050405020304" pitchFamily="18" charset="0"/>
              </a:rPr>
              <a:t>Grøn omstilling ved hjælp af digitalisering i undervisningen på vejgods og kranområdet.</a:t>
            </a:r>
          </a:p>
          <a:p>
            <a:r>
              <a:rPr lang="da-DK" sz="1800" b="0" i="0">
                <a:effectLst/>
                <a:latin typeface="Garamond" panose="02020404030301010803" pitchFamily="18" charset="0"/>
              </a:rPr>
              <a:t>Analysen har fokus på hvordan digitaliseringen kan understøtte udviklingen af de færdigheder chaufførerne skal besidde i overgangen fra et brændstof til en række mulige alternative brændstoffer. Derudover har analysen fokus på hvad der bliver kaldt krumtappen i den ikke-sektorbestemte grønne omstilling; ’det grønne mindset’ og hvordan medarbejderne kan omsætte deres faglighed i et grønt perspektiv. Det grønne mindset for vejgodstransportens chauffører handler om hvordan de bidrage til at løfte det grønne perspektiv og grønne standarder ind i deres fag, og er i overvejende grad en adfærds- og kulturændring. </a:t>
            </a:r>
            <a:endParaRPr lang="da-DK" b="0" i="0">
              <a:effectLst/>
            </a:endParaRPr>
          </a:p>
          <a:p>
            <a:endParaRPr lang="da-DK">
              <a:solidFill>
                <a:srgbClr val="000000"/>
              </a:solidFill>
              <a:latin typeface="Times New Roman" panose="02020603050405020304" pitchFamily="18" charset="0"/>
            </a:endParaRPr>
          </a:p>
          <a:p>
            <a:endParaRPr lang="da-DK" b="0" i="0">
              <a:solidFill>
                <a:srgbClr val="000000"/>
              </a:solidFill>
              <a:effectLst/>
              <a:latin typeface="Times New Roman" panose="02020603050405020304" pitchFamily="18" charset="0"/>
            </a:endParaRPr>
          </a:p>
          <a:p>
            <a:endParaRPr lang="da-DK">
              <a:solidFill>
                <a:srgbClr val="000000"/>
              </a:solidFill>
              <a:latin typeface="Times New Roman" panose="02020603050405020304" pitchFamily="18" charset="0"/>
            </a:endParaRPr>
          </a:p>
          <a:p>
            <a:pPr marL="0" indent="0">
              <a:buNone/>
            </a:pPr>
            <a:endParaRPr lang="da-DK" b="0" i="0">
              <a:solidFill>
                <a:srgbClr val="000000"/>
              </a:solidFill>
              <a:effectLst/>
              <a:latin typeface="Times New Roman" panose="02020603050405020304" pitchFamily="18" charset="0"/>
            </a:endParaRPr>
          </a:p>
          <a:p>
            <a:endParaRPr lang="da-DK"/>
          </a:p>
        </p:txBody>
      </p:sp>
    </p:spTree>
    <p:extLst>
      <p:ext uri="{BB962C8B-B14F-4D97-AF65-F5344CB8AC3E}">
        <p14:creationId xmlns:p14="http://schemas.microsoft.com/office/powerpoint/2010/main" val="224017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36713" y="1634632"/>
            <a:ext cx="4252190" cy="2763064"/>
          </a:xfrm>
          <a:prstGeom prst="rect">
            <a:avLst/>
          </a:prstGeom>
          <a:noFill/>
        </p:spPr>
        <p:txBody>
          <a:bodyPr wrap="none" rtlCol="0">
            <a:spAutoFit/>
          </a:bodyPr>
          <a:lstStyle/>
          <a:p>
            <a:pPr lvl="0">
              <a:lnSpc>
                <a:spcPct val="107000"/>
              </a:lnSpc>
              <a:spcAft>
                <a:spcPts val="800"/>
              </a:spcAft>
            </a:pPr>
            <a:r>
              <a:rPr lang="da-DK" sz="1800" b="1">
                <a:effectLst/>
                <a:latin typeface="Tahoma" panose="020B0604030504040204" pitchFamily="34" charset="0"/>
                <a:ea typeface="Times New Roman" panose="02020603050405020304" pitchFamily="18" charset="0"/>
              </a:rPr>
              <a:t>AMU punkter</a:t>
            </a: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Velkoms</a:t>
            </a:r>
            <a:r>
              <a:rPr lang="da-DK">
                <a:latin typeface="Tahoma" panose="020B0604030504040204" pitchFamily="34" charset="0"/>
                <a:ea typeface="Times New Roman" panose="02020603050405020304" pitchFamily="18" charset="0"/>
              </a:rPr>
              <a:t>t / Jesper Juul </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Ukrainske Flygtninge­­­­­­­­­­­­­­­­­­­­, seneste nyt </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AMU prøver, </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Nyt fra STUK, AMU </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AMU-udviklingsprojekter 2024/2025 </a:t>
            </a:r>
            <a:endParaRPr lang="da-DK" sz="1800">
              <a:effectLst/>
              <a:latin typeface="Times New Roman" panose="02020603050405020304" pitchFamily="18" charset="0"/>
              <a:ea typeface="Times New Roman" panose="02020603050405020304" pitchFamily="18" charset="0"/>
            </a:endParaRPr>
          </a:p>
          <a:p>
            <a:endParaRPr lang="da-DK"/>
          </a:p>
        </p:txBody>
      </p:sp>
    </p:spTree>
    <p:extLst>
      <p:ext uri="{BB962C8B-B14F-4D97-AF65-F5344CB8AC3E}">
        <p14:creationId xmlns:p14="http://schemas.microsoft.com/office/powerpoint/2010/main" val="4006351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A002F-1CDA-E01E-B7E9-6BB0C94C3DFA}"/>
              </a:ext>
            </a:extLst>
          </p:cNvPr>
          <p:cNvSpPr>
            <a:spLocks noGrp="1"/>
          </p:cNvSpPr>
          <p:nvPr>
            <p:ph type="title"/>
          </p:nvPr>
        </p:nvSpPr>
        <p:spPr/>
        <p:txBody>
          <a:bodyPr/>
          <a:lstStyle/>
          <a:p>
            <a:r>
              <a:rPr lang="da-DK"/>
              <a:t>Analyser søgt i 2024/2025 </a:t>
            </a:r>
          </a:p>
        </p:txBody>
      </p:sp>
      <p:sp>
        <p:nvSpPr>
          <p:cNvPr id="3" name="Pladsholder til indhold 2">
            <a:extLst>
              <a:ext uri="{FF2B5EF4-FFF2-40B4-BE49-F238E27FC236}">
                <a16:creationId xmlns:a16="http://schemas.microsoft.com/office/drawing/2014/main" id="{59927A17-E427-2377-F2F6-3D9CAB101158}"/>
              </a:ext>
            </a:extLst>
          </p:cNvPr>
          <p:cNvSpPr>
            <a:spLocks noGrp="1"/>
          </p:cNvSpPr>
          <p:nvPr>
            <p:ph idx="1"/>
          </p:nvPr>
        </p:nvSpPr>
        <p:spPr/>
        <p:txBody>
          <a:bodyPr/>
          <a:lstStyle/>
          <a:p>
            <a:r>
              <a:rPr lang="da-DK" b="0" i="0">
                <a:solidFill>
                  <a:srgbClr val="000000"/>
                </a:solidFill>
                <a:effectLst/>
                <a:latin typeface="Times New Roman" panose="02020603050405020304" pitchFamily="18" charset="0"/>
              </a:rPr>
              <a:t>Tværgående analyse af medarbejdernes behov for digital opkvalificering</a:t>
            </a:r>
            <a:endParaRPr lang="da-DK">
              <a:solidFill>
                <a:srgbClr val="000000"/>
              </a:solidFill>
              <a:latin typeface="Times New Roman" panose="02020603050405020304" pitchFamily="18" charset="0"/>
            </a:endParaRPr>
          </a:p>
          <a:p>
            <a:pPr algn="l" rtl="0" fontAlgn="base"/>
            <a:r>
              <a:rPr lang="da-DK" sz="1800" b="0" i="0">
                <a:effectLst/>
                <a:latin typeface="Garamond" panose="02020404030301010803" pitchFamily="18" charset="0"/>
              </a:rPr>
              <a:t>Digitaliseringen fylder i stigende grad i forskellige områder af transportbranchen, samtidig med at der er et betydeligt fokus og forventning til den grønne omstilling. Det er afgørende, at medarbejderne på tværs af transportbranchen bliver opdateret med den nødvendige viden om brugen af nye teknologier. Der er derfor et påtrængende behov for at undersøge på tværs af forskellige områder i branchen, hvilke behov der er for at forbedre arbejdsstyrken med den nødvendige digitale viden.  </a:t>
            </a:r>
            <a:endParaRPr lang="da-DK" b="0" i="0">
              <a:effectLst/>
            </a:endParaRPr>
          </a:p>
          <a:p>
            <a:pPr marL="0" indent="0">
              <a:buNone/>
            </a:pPr>
            <a:endParaRPr lang="da-DK"/>
          </a:p>
        </p:txBody>
      </p:sp>
    </p:spTree>
    <p:extLst>
      <p:ext uri="{BB962C8B-B14F-4D97-AF65-F5344CB8AC3E}">
        <p14:creationId xmlns:p14="http://schemas.microsoft.com/office/powerpoint/2010/main" val="422705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C2C57-0600-DC2F-2067-BCF9F19F1AE7}"/>
              </a:ext>
            </a:extLst>
          </p:cNvPr>
          <p:cNvSpPr>
            <a:spLocks noGrp="1"/>
          </p:cNvSpPr>
          <p:nvPr>
            <p:ph type="title"/>
          </p:nvPr>
        </p:nvSpPr>
        <p:spPr/>
        <p:txBody>
          <a:bodyPr>
            <a:normAutofit/>
          </a:bodyPr>
          <a:lstStyle/>
          <a:p>
            <a:r>
              <a:rPr lang="da-DK" sz="3600"/>
              <a:t>Analyser søgt i 2024/2025 </a:t>
            </a:r>
            <a:endParaRPr lang="da-DK"/>
          </a:p>
        </p:txBody>
      </p:sp>
      <p:sp>
        <p:nvSpPr>
          <p:cNvPr id="3" name="Pladsholder til indhold 2">
            <a:extLst>
              <a:ext uri="{FF2B5EF4-FFF2-40B4-BE49-F238E27FC236}">
                <a16:creationId xmlns:a16="http://schemas.microsoft.com/office/drawing/2014/main" id="{B8280C1C-32E9-2484-95D6-E5B5371FD4B1}"/>
              </a:ext>
            </a:extLst>
          </p:cNvPr>
          <p:cNvSpPr>
            <a:spLocks noGrp="1"/>
          </p:cNvSpPr>
          <p:nvPr>
            <p:ph idx="1"/>
          </p:nvPr>
        </p:nvSpPr>
        <p:spPr/>
        <p:txBody>
          <a:bodyPr/>
          <a:lstStyle/>
          <a:p>
            <a:r>
              <a:rPr lang="da-DK" sz="2400" b="1" i="0">
                <a:effectLst/>
                <a:latin typeface="New "/>
              </a:rPr>
              <a:t>Fra ufaglært til faglært; nye muligheder via AMU med OK23 </a:t>
            </a:r>
          </a:p>
          <a:p>
            <a:r>
              <a:rPr lang="da-DK" sz="1800">
                <a:latin typeface="Arial" panose="020B0604020202020204" pitchFamily="34" charset="0"/>
              </a:rPr>
              <a:t>G</a:t>
            </a:r>
            <a:r>
              <a:rPr lang="da-DK" sz="1800">
                <a:effectLst/>
                <a:latin typeface="Arial" panose="020B0604020202020204" pitchFamily="34" charset="0"/>
              </a:rPr>
              <a:t>odstransport, personbefordring og lage</a:t>
            </a:r>
            <a:r>
              <a:rPr lang="da-DK" sz="2000">
                <a:latin typeface="New "/>
              </a:rPr>
              <a:t>r</a:t>
            </a:r>
            <a:endParaRPr lang="da-DK" sz="3600" b="1" i="0">
              <a:effectLst/>
              <a:latin typeface="New "/>
            </a:endParaRPr>
          </a:p>
          <a:p>
            <a:r>
              <a:rPr lang="da-DK" sz="1800" b="0" i="0">
                <a:effectLst/>
                <a:latin typeface="Arial" panose="020B0604020202020204" pitchFamily="34" charset="0"/>
              </a:rPr>
              <a:t>Det overordnede formål med analysen er at tilvejebringe et kvalificeret grundlag for iværksættelsen af målrettede initiativer, som understøtter den fulde realisering af de forbedrede muligheder for som ufaglært at opnå faglært status - aftalt med OK23, idet AMU-uddannelser i den forbindelse spiller en afgørende meriterende og uddannelsesmotiverende funktion. </a:t>
            </a:r>
            <a:endParaRPr lang="da-DK" b="0" i="0">
              <a:effectLst/>
            </a:endParaRPr>
          </a:p>
          <a:p>
            <a:endParaRPr lang="da-DK"/>
          </a:p>
        </p:txBody>
      </p:sp>
    </p:spTree>
    <p:extLst>
      <p:ext uri="{BB962C8B-B14F-4D97-AF65-F5344CB8AC3E}">
        <p14:creationId xmlns:p14="http://schemas.microsoft.com/office/powerpoint/2010/main" val="1315776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TUR</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V./Mogens Ellgaard-Cramer</a:t>
            </a:r>
          </a:p>
          <a:p>
            <a:endParaRPr lang="da-DK"/>
          </a:p>
        </p:txBody>
      </p:sp>
    </p:spTree>
    <p:extLst>
      <p:ext uri="{BB962C8B-B14F-4D97-AF65-F5344CB8AC3E}">
        <p14:creationId xmlns:p14="http://schemas.microsoft.com/office/powerpoint/2010/main" val="438436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a:buFont typeface="Wingdings" pitchFamily="2" charset="2"/>
              <a:buChar char="ü"/>
            </a:pPr>
            <a:r>
              <a:rPr lang="da-DK"/>
              <a:t>Personalenyt</a:t>
            </a:r>
          </a:p>
          <a:p>
            <a:pPr>
              <a:buFont typeface="Wingdings" pitchFamily="2" charset="2"/>
              <a:buChar char="ü"/>
            </a:pPr>
            <a:r>
              <a:rPr lang="da-DK"/>
              <a:t> AUB 2024</a:t>
            </a:r>
          </a:p>
          <a:p>
            <a:pPr>
              <a:buFont typeface="Wingdings" pitchFamily="2" charset="2"/>
              <a:buChar char="ü"/>
            </a:pPr>
            <a:r>
              <a:rPr lang="da-DK"/>
              <a:t>Mødeform 2024</a:t>
            </a:r>
          </a:p>
        </p:txBody>
      </p:sp>
      <p:pic>
        <p:nvPicPr>
          <p:cNvPr id="5" name="Billede 4" descr="Langt eksponeringsbillede af by om natten">
            <a:extLst>
              <a:ext uri="{FF2B5EF4-FFF2-40B4-BE49-F238E27FC236}">
                <a16:creationId xmlns:a16="http://schemas.microsoft.com/office/drawing/2014/main" id="{453D74DC-ECE7-FD2E-0A5A-BB0BAEC692BA}"/>
              </a:ext>
            </a:extLst>
          </p:cNvPr>
          <p:cNvPicPr>
            <a:picLocks noChangeAspect="1"/>
          </p:cNvPicPr>
          <p:nvPr/>
        </p:nvPicPr>
        <p:blipFill>
          <a:blip r:embed="rId3"/>
          <a:stretch>
            <a:fillRect/>
          </a:stretch>
        </p:blipFill>
        <p:spPr>
          <a:xfrm>
            <a:off x="4329112" y="1848796"/>
            <a:ext cx="6408000" cy="3546739"/>
          </a:xfrm>
          <a:prstGeom prst="rect">
            <a:avLst/>
          </a:prstGeom>
        </p:spPr>
      </p:pic>
    </p:spTree>
    <p:extLst>
      <p:ext uri="{BB962C8B-B14F-4D97-AF65-F5344CB8AC3E}">
        <p14:creationId xmlns:p14="http://schemas.microsoft.com/office/powerpoint/2010/main" val="290437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4BF21-3375-A44B-89A4-B91ABF3CEFB2}"/>
              </a:ext>
            </a:extLst>
          </p:cNvPr>
          <p:cNvSpPr>
            <a:spLocks noGrp="1"/>
          </p:cNvSpPr>
          <p:nvPr>
            <p:ph type="title"/>
          </p:nvPr>
        </p:nvSpPr>
        <p:spPr/>
        <p:txBody>
          <a:bodyPr/>
          <a:lstStyle/>
          <a:p>
            <a:r>
              <a:rPr lang="da-DK"/>
              <a:t>Personalenyt</a:t>
            </a:r>
          </a:p>
        </p:txBody>
      </p:sp>
      <p:sp>
        <p:nvSpPr>
          <p:cNvPr id="3" name="Pladsholder til indhold 2">
            <a:extLst>
              <a:ext uri="{FF2B5EF4-FFF2-40B4-BE49-F238E27FC236}">
                <a16:creationId xmlns:a16="http://schemas.microsoft.com/office/drawing/2014/main" id="{A9B6A07E-E38B-154B-A7F3-281FA6F5DB28}"/>
              </a:ext>
            </a:extLst>
          </p:cNvPr>
          <p:cNvSpPr>
            <a:spLocks noGrp="1"/>
          </p:cNvSpPr>
          <p:nvPr>
            <p:ph idx="1"/>
          </p:nvPr>
        </p:nvSpPr>
        <p:spPr/>
        <p:txBody>
          <a:bodyPr>
            <a:normAutofit/>
          </a:bodyPr>
          <a:lstStyle/>
          <a:p>
            <a:pPr marL="0" indent="0">
              <a:lnSpc>
                <a:spcPct val="150000"/>
              </a:lnSpc>
              <a:buNone/>
            </a:pPr>
            <a:r>
              <a:rPr lang="da-DK" sz="3200">
                <a:effectLst/>
              </a:rPr>
              <a:t>Ny forlagsredaktør			</a:t>
            </a:r>
          </a:p>
          <a:p>
            <a:pPr marL="0" indent="0">
              <a:lnSpc>
                <a:spcPct val="150000"/>
              </a:lnSpc>
              <a:buNone/>
            </a:pPr>
            <a:r>
              <a:rPr lang="da-DK" sz="3200"/>
              <a:t>Ny kommunikations- og projektmedarbejder</a:t>
            </a:r>
            <a:endParaRPr lang="da-DK" sz="3200">
              <a:effectLst/>
            </a:endParaRPr>
          </a:p>
        </p:txBody>
      </p:sp>
      <p:sp>
        <p:nvSpPr>
          <p:cNvPr id="4" name="Tekstfelt 3">
            <a:extLst>
              <a:ext uri="{FF2B5EF4-FFF2-40B4-BE49-F238E27FC236}">
                <a16:creationId xmlns:a16="http://schemas.microsoft.com/office/drawing/2014/main" id="{3ABE889B-8B42-C935-6F78-03AD2CF29E8B}"/>
              </a:ext>
            </a:extLst>
          </p:cNvPr>
          <p:cNvSpPr txBox="1"/>
          <p:nvPr/>
        </p:nvSpPr>
        <p:spPr>
          <a:xfrm>
            <a:off x="2062716" y="1935126"/>
            <a:ext cx="184731" cy="369332"/>
          </a:xfrm>
          <a:prstGeom prst="rect">
            <a:avLst/>
          </a:prstGeom>
          <a:noFill/>
        </p:spPr>
        <p:txBody>
          <a:bodyPr wrap="none" rtlCol="0">
            <a:spAutoFit/>
          </a:bodyPr>
          <a:lstStyle/>
          <a:p>
            <a:endParaRPr lang="da-DK"/>
          </a:p>
        </p:txBody>
      </p:sp>
      <p:pic>
        <p:nvPicPr>
          <p:cNvPr id="6" name="Billede 5" descr="Personer, der holder og bankende trætønler på en række af trommer">
            <a:extLst>
              <a:ext uri="{FF2B5EF4-FFF2-40B4-BE49-F238E27FC236}">
                <a16:creationId xmlns:a16="http://schemas.microsoft.com/office/drawing/2014/main" id="{B29069C6-5FCD-CFA4-3AA4-81592D106C10}"/>
              </a:ext>
            </a:extLst>
          </p:cNvPr>
          <p:cNvPicPr>
            <a:picLocks noChangeAspect="1"/>
          </p:cNvPicPr>
          <p:nvPr/>
        </p:nvPicPr>
        <p:blipFill>
          <a:blip r:embed="rId2"/>
          <a:stretch>
            <a:fillRect/>
          </a:stretch>
        </p:blipFill>
        <p:spPr>
          <a:xfrm>
            <a:off x="3865725" y="3329135"/>
            <a:ext cx="3456000" cy="2304000"/>
          </a:xfrm>
          <a:prstGeom prst="rect">
            <a:avLst/>
          </a:prstGeom>
        </p:spPr>
      </p:pic>
    </p:spTree>
    <p:extLst>
      <p:ext uri="{BB962C8B-B14F-4D97-AF65-F5344CB8AC3E}">
        <p14:creationId xmlns:p14="http://schemas.microsoft.com/office/powerpoint/2010/main" val="1454838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4BF21-3375-A44B-89A4-B91ABF3CEFB2}"/>
              </a:ext>
            </a:extLst>
          </p:cNvPr>
          <p:cNvSpPr>
            <a:spLocks noGrp="1"/>
          </p:cNvSpPr>
          <p:nvPr>
            <p:ph type="title"/>
          </p:nvPr>
        </p:nvSpPr>
        <p:spPr/>
        <p:txBody>
          <a:bodyPr/>
          <a:lstStyle/>
          <a:p>
            <a:r>
              <a:rPr lang="da-DK"/>
              <a:t>AUB projekt </a:t>
            </a:r>
          </a:p>
        </p:txBody>
      </p:sp>
      <p:sp>
        <p:nvSpPr>
          <p:cNvPr id="3" name="Pladsholder til indhold 2">
            <a:extLst>
              <a:ext uri="{FF2B5EF4-FFF2-40B4-BE49-F238E27FC236}">
                <a16:creationId xmlns:a16="http://schemas.microsoft.com/office/drawing/2014/main" id="{A9B6A07E-E38B-154B-A7F3-281FA6F5DB28}"/>
              </a:ext>
            </a:extLst>
          </p:cNvPr>
          <p:cNvSpPr>
            <a:spLocks noGrp="1"/>
          </p:cNvSpPr>
          <p:nvPr>
            <p:ph idx="1"/>
          </p:nvPr>
        </p:nvSpPr>
        <p:spPr/>
        <p:txBody>
          <a:bodyPr>
            <a:normAutofit lnSpcReduction="10000"/>
          </a:bodyPr>
          <a:lstStyle/>
          <a:p>
            <a:pPr marL="0" indent="0">
              <a:buNone/>
            </a:pPr>
            <a:r>
              <a:rPr lang="da-DK" sz="3600" b="1"/>
              <a:t>AUB Projekter </a:t>
            </a:r>
          </a:p>
          <a:p>
            <a:pPr marL="0" indent="0">
              <a:buNone/>
            </a:pPr>
            <a:r>
              <a:rPr lang="da-DK" sz="3600" u="sng"/>
              <a:t>” Trepartsaftale om flere lærepladser og entydigt ansvar” - Novemb</a:t>
            </a:r>
            <a:r>
              <a:rPr lang="da-DK" sz="3600"/>
              <a:t>er 2020</a:t>
            </a:r>
          </a:p>
          <a:p>
            <a:pPr marL="0" indent="0">
              <a:buNone/>
            </a:pPr>
            <a:endParaRPr lang="da-DK" sz="3600" b="1"/>
          </a:p>
          <a:p>
            <a:pPr marL="0" indent="0">
              <a:buNone/>
            </a:pPr>
            <a:r>
              <a:rPr lang="da-DK" sz="3600" b="1"/>
              <a:t>Ansøgning 2024 ultimo 2023</a:t>
            </a:r>
          </a:p>
          <a:p>
            <a:pPr marL="0" indent="0">
              <a:buNone/>
            </a:pPr>
            <a:endParaRPr lang="da-DK" sz="3600" b="1"/>
          </a:p>
          <a:p>
            <a:pPr marL="0" indent="0">
              <a:buNone/>
            </a:pPr>
            <a:r>
              <a:rPr lang="da-DK" sz="3600"/>
              <a:t>SKILLS 2024  Roskilde – Vejgods </a:t>
            </a:r>
            <a:r>
              <a:rPr lang="da-DK" sz="3600" err="1"/>
              <a:t>konkurrencefag</a:t>
            </a:r>
            <a:endParaRPr lang="da-DK" sz="3600"/>
          </a:p>
          <a:p>
            <a:pPr marL="0" indent="0">
              <a:buNone/>
            </a:pPr>
            <a:r>
              <a:rPr lang="da-DK" sz="3600"/>
              <a:t>Verdens Vildeste Brobyggere Herning 31. maj 2024</a:t>
            </a:r>
          </a:p>
          <a:p>
            <a:pPr marL="0" indent="0">
              <a:buNone/>
            </a:pPr>
            <a:endParaRPr lang="da-DK"/>
          </a:p>
        </p:txBody>
      </p:sp>
    </p:spTree>
    <p:extLst>
      <p:ext uri="{BB962C8B-B14F-4D97-AF65-F5344CB8AC3E}">
        <p14:creationId xmlns:p14="http://schemas.microsoft.com/office/powerpoint/2010/main" val="2382659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4BF21-3375-A44B-89A4-B91ABF3CEFB2}"/>
              </a:ext>
            </a:extLst>
          </p:cNvPr>
          <p:cNvSpPr>
            <a:spLocks noGrp="1"/>
          </p:cNvSpPr>
          <p:nvPr>
            <p:ph type="title"/>
          </p:nvPr>
        </p:nvSpPr>
        <p:spPr/>
        <p:txBody>
          <a:bodyPr/>
          <a:lstStyle/>
          <a:p>
            <a:r>
              <a:rPr lang="da-DK"/>
              <a:t>AUB projekt</a:t>
            </a:r>
          </a:p>
        </p:txBody>
      </p:sp>
      <p:sp>
        <p:nvSpPr>
          <p:cNvPr id="3" name="Pladsholder til indhold 2">
            <a:extLst>
              <a:ext uri="{FF2B5EF4-FFF2-40B4-BE49-F238E27FC236}">
                <a16:creationId xmlns:a16="http://schemas.microsoft.com/office/drawing/2014/main" id="{A9B6A07E-E38B-154B-A7F3-281FA6F5DB28}"/>
              </a:ext>
            </a:extLst>
          </p:cNvPr>
          <p:cNvSpPr>
            <a:spLocks noGrp="1"/>
          </p:cNvSpPr>
          <p:nvPr>
            <p:ph idx="1"/>
          </p:nvPr>
        </p:nvSpPr>
        <p:spPr/>
        <p:txBody>
          <a:bodyPr/>
          <a:lstStyle/>
          <a:p>
            <a:pPr marL="0" indent="0">
              <a:buNone/>
            </a:pPr>
            <a:endParaRPr lang="da-DK"/>
          </a:p>
          <a:p>
            <a:pPr marL="0" indent="0">
              <a:buNone/>
            </a:pPr>
            <a:r>
              <a:rPr lang="da-DK" sz="3600"/>
              <a:t>SKILLS 2024  Roskilde – Vejgods konkurrence fag</a:t>
            </a:r>
          </a:p>
          <a:p>
            <a:pPr marL="0" indent="0">
              <a:buNone/>
            </a:pPr>
            <a:endParaRPr lang="da-DK" sz="3600"/>
          </a:p>
          <a:p>
            <a:pPr marL="0" indent="0">
              <a:buNone/>
            </a:pPr>
            <a:r>
              <a:rPr lang="da-DK" sz="3600"/>
              <a:t>Verdens Vildeste Brobyggere Herning 31. maj 2024</a:t>
            </a:r>
          </a:p>
          <a:p>
            <a:pPr marL="0" indent="0">
              <a:buNone/>
            </a:pPr>
            <a:endParaRPr lang="da-DK" sz="3600"/>
          </a:p>
          <a:p>
            <a:pPr marL="0" indent="0">
              <a:buNone/>
            </a:pPr>
            <a:r>
              <a:rPr lang="da-DK" sz="3600"/>
              <a:t>Fastholdelses konference 2024</a:t>
            </a:r>
          </a:p>
        </p:txBody>
      </p:sp>
      <p:sp>
        <p:nvSpPr>
          <p:cNvPr id="6" name="Tekstfelt 5">
            <a:extLst>
              <a:ext uri="{FF2B5EF4-FFF2-40B4-BE49-F238E27FC236}">
                <a16:creationId xmlns:a16="http://schemas.microsoft.com/office/drawing/2014/main" id="{E66C4900-B945-F8AB-AAD4-AE175AE98ED5}"/>
              </a:ext>
            </a:extLst>
          </p:cNvPr>
          <p:cNvSpPr txBox="1"/>
          <p:nvPr/>
        </p:nvSpPr>
        <p:spPr>
          <a:xfrm>
            <a:off x="7048943" y="6060934"/>
            <a:ext cx="2857500" cy="230832"/>
          </a:xfrm>
          <a:prstGeom prst="rect">
            <a:avLst/>
          </a:prstGeom>
          <a:noFill/>
        </p:spPr>
        <p:txBody>
          <a:bodyPr wrap="square" rtlCol="0">
            <a:spAutoFit/>
          </a:bodyPr>
          <a:lstStyle/>
          <a:p>
            <a:endParaRPr lang="da-DK" sz="900"/>
          </a:p>
        </p:txBody>
      </p:sp>
    </p:spTree>
    <p:extLst>
      <p:ext uri="{BB962C8B-B14F-4D97-AF65-F5344CB8AC3E}">
        <p14:creationId xmlns:p14="http://schemas.microsoft.com/office/powerpoint/2010/main" val="2881370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4BF21-3375-A44B-89A4-B91ABF3CEFB2}"/>
              </a:ext>
            </a:extLst>
          </p:cNvPr>
          <p:cNvSpPr>
            <a:spLocks noGrp="1"/>
          </p:cNvSpPr>
          <p:nvPr>
            <p:ph type="title"/>
          </p:nvPr>
        </p:nvSpPr>
        <p:spPr>
          <a:xfrm>
            <a:off x="320984" y="140481"/>
            <a:ext cx="11550032" cy="1023207"/>
          </a:xfrm>
        </p:spPr>
        <p:txBody>
          <a:bodyPr/>
          <a:lstStyle/>
          <a:p>
            <a:r>
              <a:rPr lang="da-DK"/>
              <a:t>Projekter</a:t>
            </a:r>
          </a:p>
        </p:txBody>
      </p:sp>
      <p:pic>
        <p:nvPicPr>
          <p:cNvPr id="4" name="Pladsholder til indhold 3">
            <a:extLst>
              <a:ext uri="{FF2B5EF4-FFF2-40B4-BE49-F238E27FC236}">
                <a16:creationId xmlns:a16="http://schemas.microsoft.com/office/drawing/2014/main" id="{213C4392-9D61-AB07-9491-E68DB44447D3}"/>
              </a:ext>
            </a:extLst>
          </p:cNvPr>
          <p:cNvPicPr>
            <a:picLocks noGrp="1" noChangeAspect="1"/>
          </p:cNvPicPr>
          <p:nvPr>
            <p:ph idx="1"/>
          </p:nvPr>
        </p:nvPicPr>
        <p:blipFill>
          <a:blip r:embed="rId2"/>
          <a:stretch>
            <a:fillRect/>
          </a:stretch>
        </p:blipFill>
        <p:spPr>
          <a:xfrm>
            <a:off x="6330193" y="3154312"/>
            <a:ext cx="3810000" cy="2540000"/>
          </a:xfrm>
        </p:spPr>
      </p:pic>
      <p:sp>
        <p:nvSpPr>
          <p:cNvPr id="6" name="Tekstfelt 5">
            <a:extLst>
              <a:ext uri="{FF2B5EF4-FFF2-40B4-BE49-F238E27FC236}">
                <a16:creationId xmlns:a16="http://schemas.microsoft.com/office/drawing/2014/main" id="{E66C4900-B945-F8AB-AAD4-AE175AE98ED5}"/>
              </a:ext>
            </a:extLst>
          </p:cNvPr>
          <p:cNvSpPr txBox="1"/>
          <p:nvPr/>
        </p:nvSpPr>
        <p:spPr>
          <a:xfrm>
            <a:off x="7048943" y="6060934"/>
            <a:ext cx="2857500" cy="230832"/>
          </a:xfrm>
          <a:prstGeom prst="rect">
            <a:avLst/>
          </a:prstGeom>
          <a:noFill/>
        </p:spPr>
        <p:txBody>
          <a:bodyPr wrap="square" rtlCol="0">
            <a:spAutoFit/>
          </a:bodyPr>
          <a:lstStyle/>
          <a:p>
            <a:endParaRPr lang="da-DK" sz="900"/>
          </a:p>
        </p:txBody>
      </p:sp>
      <p:sp>
        <p:nvSpPr>
          <p:cNvPr id="7" name="Tekstfelt 6">
            <a:extLst>
              <a:ext uri="{FF2B5EF4-FFF2-40B4-BE49-F238E27FC236}">
                <a16:creationId xmlns:a16="http://schemas.microsoft.com/office/drawing/2014/main" id="{96FF8879-BF73-0B84-71C4-42D562B911D5}"/>
              </a:ext>
            </a:extLst>
          </p:cNvPr>
          <p:cNvSpPr txBox="1"/>
          <p:nvPr/>
        </p:nvSpPr>
        <p:spPr>
          <a:xfrm>
            <a:off x="713064" y="1585519"/>
            <a:ext cx="4006674" cy="523220"/>
          </a:xfrm>
          <a:prstGeom prst="rect">
            <a:avLst/>
          </a:prstGeom>
          <a:noFill/>
        </p:spPr>
        <p:txBody>
          <a:bodyPr wrap="none" rtlCol="0">
            <a:spAutoFit/>
          </a:bodyPr>
          <a:lstStyle/>
          <a:p>
            <a:r>
              <a:rPr lang="da-DK" sz="2800" b="1"/>
              <a:t>DM for  transportlærlinge</a:t>
            </a:r>
          </a:p>
        </p:txBody>
      </p:sp>
    </p:spTree>
    <p:extLst>
      <p:ext uri="{BB962C8B-B14F-4D97-AF65-F5344CB8AC3E}">
        <p14:creationId xmlns:p14="http://schemas.microsoft.com/office/powerpoint/2010/main" val="1021214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Mødeform 2024</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92500" lnSpcReduction="20000"/>
          </a:bodyPr>
          <a:lstStyle/>
          <a:p>
            <a:pPr marL="0" indent="0">
              <a:buNone/>
            </a:pPr>
            <a:r>
              <a:rPr lang="da-DK"/>
              <a:t>Evaluering August 2023</a:t>
            </a:r>
          </a:p>
          <a:p>
            <a:pPr marL="0" indent="0">
              <a:buNone/>
            </a:pPr>
            <a:r>
              <a:rPr lang="da-DK"/>
              <a:t>+ 60 besvarelser</a:t>
            </a:r>
          </a:p>
          <a:p>
            <a:pPr marL="0" indent="0">
              <a:buNone/>
            </a:pPr>
            <a:r>
              <a:rPr lang="da-DK"/>
              <a:t>Generelt:</a:t>
            </a:r>
          </a:p>
          <a:p>
            <a:pPr marL="0" indent="0">
              <a:buNone/>
            </a:pPr>
            <a:endParaRPr lang="da-DK"/>
          </a:p>
          <a:p>
            <a:pPr marL="0" indent="0">
              <a:buNone/>
            </a:pPr>
            <a:r>
              <a:rPr lang="da-DK"/>
              <a:t>Glade for møderne</a:t>
            </a:r>
          </a:p>
          <a:p>
            <a:pPr marL="0" indent="0">
              <a:buNone/>
            </a:pPr>
            <a:r>
              <a:rPr lang="da-DK"/>
              <a:t>Tiden er passende</a:t>
            </a:r>
          </a:p>
          <a:p>
            <a:pPr marL="0" indent="0">
              <a:buNone/>
            </a:pPr>
            <a:r>
              <a:rPr lang="da-DK"/>
              <a:t>Lidt færre møder</a:t>
            </a:r>
          </a:p>
          <a:p>
            <a:pPr marL="0" indent="0">
              <a:buNone/>
            </a:pPr>
            <a:r>
              <a:rPr lang="da-DK"/>
              <a:t>Gerne flere temamøder</a:t>
            </a:r>
          </a:p>
          <a:p>
            <a:pPr marL="0" indent="0">
              <a:buNone/>
            </a:pPr>
            <a:endParaRPr lang="da-DK"/>
          </a:p>
          <a:p>
            <a:pPr marL="0" indent="0">
              <a:buNone/>
            </a:pPr>
            <a:r>
              <a:rPr lang="da-DK"/>
              <a:t>Meget information</a:t>
            </a:r>
          </a:p>
          <a:p>
            <a:pPr marL="0" indent="0">
              <a:buNone/>
            </a:pPr>
            <a:r>
              <a:rPr lang="da-DK"/>
              <a:t>Tid til diskussion</a:t>
            </a:r>
          </a:p>
          <a:p>
            <a:pPr marL="0" indent="0">
              <a:buNone/>
            </a:pPr>
            <a:endParaRPr lang="da-DK"/>
          </a:p>
          <a:p>
            <a:pPr marL="0" indent="0">
              <a:buNone/>
            </a:pPr>
            <a:endParaRPr lang="da-DK"/>
          </a:p>
          <a:p>
            <a:pPr marL="0" indent="0">
              <a:buNone/>
            </a:pPr>
            <a:endParaRPr lang="da-DK" sz="2200" i="1"/>
          </a:p>
        </p:txBody>
      </p:sp>
      <p:pic>
        <p:nvPicPr>
          <p:cNvPr id="5" name="Grafik 4" descr="Tilføj med massiv udfyldning">
            <a:extLst>
              <a:ext uri="{FF2B5EF4-FFF2-40B4-BE49-F238E27FC236}">
                <a16:creationId xmlns:a16="http://schemas.microsoft.com/office/drawing/2014/main" id="{CB29B3AD-5D45-AC30-AD1E-A7F74699EF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939" y="2632588"/>
            <a:ext cx="396000" cy="396000"/>
          </a:xfrm>
          <a:prstGeom prst="rect">
            <a:avLst/>
          </a:prstGeom>
        </p:spPr>
      </p:pic>
      <p:pic>
        <p:nvPicPr>
          <p:cNvPr id="8" name="Grafik 7" descr="Badge Stop med at følge med massiv udfyldning">
            <a:extLst>
              <a:ext uri="{FF2B5EF4-FFF2-40B4-BE49-F238E27FC236}">
                <a16:creationId xmlns:a16="http://schemas.microsoft.com/office/drawing/2014/main" id="{533357FF-6E57-B63B-6E0A-E817C90E43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939" y="4520381"/>
            <a:ext cx="648000" cy="648000"/>
          </a:xfrm>
          <a:prstGeom prst="rect">
            <a:avLst/>
          </a:prstGeom>
        </p:spPr>
      </p:pic>
    </p:spTree>
    <p:extLst>
      <p:ext uri="{BB962C8B-B14F-4D97-AF65-F5344CB8AC3E}">
        <p14:creationId xmlns:p14="http://schemas.microsoft.com/office/powerpoint/2010/main" val="2581756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Mødeform 2024</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sz="3200"/>
          </a:p>
          <a:p>
            <a:pPr marL="0" indent="0">
              <a:buNone/>
            </a:pPr>
            <a:r>
              <a:rPr lang="da-DK" sz="3200"/>
              <a:t>1 AMU dialog 29/5 2024</a:t>
            </a:r>
          </a:p>
          <a:p>
            <a:pPr marL="0" indent="0">
              <a:buNone/>
            </a:pPr>
            <a:endParaRPr lang="da-DK" sz="3200"/>
          </a:p>
          <a:p>
            <a:pPr marL="0" indent="0">
              <a:buNone/>
            </a:pPr>
            <a:r>
              <a:rPr lang="da-DK" sz="3200"/>
              <a:t>1 EUD dialog 24/4 2024</a:t>
            </a:r>
          </a:p>
          <a:p>
            <a:pPr marL="0" indent="0">
              <a:buNone/>
            </a:pPr>
            <a:endParaRPr lang="da-DK" sz="3200"/>
          </a:p>
          <a:p>
            <a:pPr marL="0" indent="0">
              <a:buNone/>
            </a:pPr>
            <a:r>
              <a:rPr lang="da-DK" sz="3200"/>
              <a:t>2 AMU/EUD dialog 27/2 2024  samt  1/10 2024</a:t>
            </a:r>
          </a:p>
          <a:p>
            <a:pPr marL="0" indent="0">
              <a:buNone/>
            </a:pPr>
            <a:endParaRPr lang="da-DK"/>
          </a:p>
          <a:p>
            <a:pPr marL="0" indent="0">
              <a:buNone/>
            </a:pPr>
            <a:endParaRPr lang="da-DK"/>
          </a:p>
          <a:p>
            <a:pPr marL="0" indent="0">
              <a:buNone/>
            </a:pPr>
            <a:endParaRPr lang="da-DK"/>
          </a:p>
          <a:p>
            <a:pPr marL="0" indent="0">
              <a:buNone/>
            </a:pPr>
            <a:endParaRPr lang="da-DK" sz="2200" i="1"/>
          </a:p>
        </p:txBody>
      </p:sp>
      <p:pic>
        <p:nvPicPr>
          <p:cNvPr id="6" name="Billede 5" descr="Et billede, der indeholder symbol, Font/skrifttype, Grafik, nummer/tal&#10;&#10;Automatisk genereret beskrivelse">
            <a:extLst>
              <a:ext uri="{FF2B5EF4-FFF2-40B4-BE49-F238E27FC236}">
                <a16:creationId xmlns:a16="http://schemas.microsoft.com/office/drawing/2014/main" id="{884B68B3-008A-8112-0AA0-4EB30E55AC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07056" y="275253"/>
            <a:ext cx="4815000" cy="3852000"/>
          </a:xfrm>
          <a:prstGeom prst="rect">
            <a:avLst/>
          </a:prstGeom>
        </p:spPr>
      </p:pic>
    </p:spTree>
    <p:extLst>
      <p:ext uri="{BB962C8B-B14F-4D97-AF65-F5344CB8AC3E}">
        <p14:creationId xmlns:p14="http://schemas.microsoft.com/office/powerpoint/2010/main" val="3698396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36713" y="1634632"/>
            <a:ext cx="8338116" cy="3959930"/>
          </a:xfrm>
          <a:prstGeom prst="rect">
            <a:avLst/>
          </a:prstGeom>
          <a:noFill/>
        </p:spPr>
        <p:txBody>
          <a:bodyPr wrap="none" rtlCol="0">
            <a:spAutoFit/>
          </a:bodyPr>
          <a:lstStyle/>
          <a:p>
            <a:pPr lvl="0">
              <a:lnSpc>
                <a:spcPct val="107000"/>
              </a:lnSpc>
              <a:spcAft>
                <a:spcPts val="800"/>
              </a:spcAft>
            </a:pPr>
            <a:r>
              <a:rPr lang="da-DK" b="1">
                <a:effectLst/>
                <a:latin typeface="Tahoma" panose="020B0604030504040204" pitchFamily="34" charset="0"/>
                <a:ea typeface="Times New Roman" panose="02020603050405020304" pitchFamily="18" charset="0"/>
              </a:rPr>
              <a:t>AMU/EUD fælles punkter</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6.	Nyt fra TUR, herunder Personale, VEU-3 Part aftalen, mødeform 2024. </a:t>
            </a:r>
          </a:p>
          <a:p>
            <a:pPr lvl="1">
              <a:lnSpc>
                <a:spcPct val="107000"/>
              </a:lnSpc>
              <a:spcAft>
                <a:spcPts val="800"/>
              </a:spcAft>
            </a:pPr>
            <a:r>
              <a:rPr lang="da-DK">
                <a:effectLst/>
                <a:latin typeface="Tahoma" panose="020B0604030504040204" pitchFamily="34" charset="0"/>
                <a:ea typeface="Times New Roman" panose="02020603050405020304" pitchFamily="18" charset="0"/>
              </a:rPr>
              <a:t>a.	Personbefordring</a:t>
            </a:r>
          </a:p>
          <a:p>
            <a:pPr lvl="1">
              <a:lnSpc>
                <a:spcPct val="107000"/>
              </a:lnSpc>
              <a:spcAft>
                <a:spcPts val="800"/>
              </a:spcAft>
            </a:pPr>
            <a:r>
              <a:rPr lang="da-DK">
                <a:effectLst/>
                <a:latin typeface="Tahoma" panose="020B0604030504040204" pitchFamily="34" charset="0"/>
                <a:ea typeface="Times New Roman" panose="02020603050405020304" pitchFamily="18" charset="0"/>
              </a:rPr>
              <a:t>b.	Vejgods</a:t>
            </a:r>
          </a:p>
          <a:p>
            <a:pPr lvl="1">
              <a:lnSpc>
                <a:spcPct val="107000"/>
              </a:lnSpc>
              <a:spcAft>
                <a:spcPts val="800"/>
              </a:spcAft>
            </a:pPr>
            <a:r>
              <a:rPr lang="da-DK">
                <a:effectLst/>
                <a:latin typeface="Tahoma" panose="020B0604030504040204" pitchFamily="34" charset="0"/>
                <a:ea typeface="Times New Roman" panose="02020603050405020304" pitchFamily="18" charset="0"/>
              </a:rPr>
              <a:t>c.	Lager</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7.	Nyt fra FSTYR, Claus Bruhn, Lene Antonsen</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8.	Nyt fra TUR forlag og TUR teori på ny platform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9.	Nyt fra Faglæreruddannelserne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10.	Nyt fra skolerne (oplæg fra AMU JUUL)</a:t>
            </a:r>
          </a:p>
          <a:p>
            <a:endParaRPr lang="da-DK"/>
          </a:p>
        </p:txBody>
      </p:sp>
    </p:spTree>
    <p:extLst>
      <p:ext uri="{BB962C8B-B14F-4D97-AF65-F5344CB8AC3E}">
        <p14:creationId xmlns:p14="http://schemas.microsoft.com/office/powerpoint/2010/main" val="1669893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Mødeinvitationer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a:buFont typeface="Wingdings" panose="05000000000000000000" pitchFamily="2" charset="2"/>
              <a:buChar char="ü"/>
            </a:pPr>
            <a:r>
              <a:rPr lang="da-DK"/>
              <a:t>Første indkaldelse kun accept</a:t>
            </a:r>
          </a:p>
          <a:p>
            <a:pPr>
              <a:buFont typeface="Wingdings" panose="05000000000000000000" pitchFamily="2" charset="2"/>
              <a:buChar char="ü"/>
            </a:pPr>
            <a:r>
              <a:rPr lang="da-DK"/>
              <a:t>3 uger før modtages link til endelig bekræftelse</a:t>
            </a:r>
          </a:p>
          <a:p>
            <a:pPr marL="0" indent="0">
              <a:buNone/>
            </a:pPr>
            <a:endParaRPr lang="da-DK"/>
          </a:p>
          <a:p>
            <a:pPr marL="0" indent="0">
              <a:buNone/>
            </a:pPr>
            <a:endParaRPr lang="da-DK"/>
          </a:p>
          <a:p>
            <a:pPr marL="0" indent="0">
              <a:buNone/>
            </a:pPr>
            <a:endParaRPr lang="da-DK" sz="2200" i="1"/>
          </a:p>
        </p:txBody>
      </p:sp>
      <p:pic>
        <p:nvPicPr>
          <p:cNvPr id="6" name="Billede 5" descr="Samarbejdsmødetabel">
            <a:extLst>
              <a:ext uri="{FF2B5EF4-FFF2-40B4-BE49-F238E27FC236}">
                <a16:creationId xmlns:a16="http://schemas.microsoft.com/office/drawing/2014/main" id="{8372FBF0-9809-4A19-73E9-D5B0CCF89CCC}"/>
              </a:ext>
            </a:extLst>
          </p:cNvPr>
          <p:cNvPicPr>
            <a:picLocks noChangeAspect="1"/>
          </p:cNvPicPr>
          <p:nvPr/>
        </p:nvPicPr>
        <p:blipFill>
          <a:blip r:embed="rId2"/>
          <a:stretch>
            <a:fillRect/>
          </a:stretch>
        </p:blipFill>
        <p:spPr>
          <a:xfrm>
            <a:off x="3353033" y="3556000"/>
            <a:ext cx="4594860" cy="2584704"/>
          </a:xfrm>
          <a:prstGeom prst="rect">
            <a:avLst/>
          </a:prstGeom>
        </p:spPr>
      </p:pic>
    </p:spTree>
    <p:extLst>
      <p:ext uri="{BB962C8B-B14F-4D97-AF65-F5344CB8AC3E}">
        <p14:creationId xmlns:p14="http://schemas.microsoft.com/office/powerpoint/2010/main" val="3216967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Personbefordring</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V./Anders Hiort Hansen</a:t>
            </a:r>
          </a:p>
        </p:txBody>
      </p:sp>
    </p:spTree>
    <p:extLst>
      <p:ext uri="{BB962C8B-B14F-4D97-AF65-F5344CB8AC3E}">
        <p14:creationId xmlns:p14="http://schemas.microsoft.com/office/powerpoint/2010/main" val="222836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B7EA7-68E0-44F8-BE80-2D55B3F43831}"/>
              </a:ext>
            </a:extLst>
          </p:cNvPr>
          <p:cNvSpPr>
            <a:spLocks noGrp="1"/>
          </p:cNvSpPr>
          <p:nvPr>
            <p:ph type="title"/>
          </p:nvPr>
        </p:nvSpPr>
        <p:spPr/>
        <p:txBody>
          <a:bodyPr/>
          <a:lstStyle/>
          <a:p>
            <a:r>
              <a:rPr lang="da-DK"/>
              <a:t>Nye kurser</a:t>
            </a:r>
          </a:p>
        </p:txBody>
      </p:sp>
      <p:sp>
        <p:nvSpPr>
          <p:cNvPr id="3" name="Tekstfelt 2">
            <a:extLst>
              <a:ext uri="{FF2B5EF4-FFF2-40B4-BE49-F238E27FC236}">
                <a16:creationId xmlns:a16="http://schemas.microsoft.com/office/drawing/2014/main" id="{7C0EED6F-6BA8-12D6-71BA-FE9094A7A139}"/>
              </a:ext>
            </a:extLst>
          </p:cNvPr>
          <p:cNvSpPr txBox="1"/>
          <p:nvPr/>
        </p:nvSpPr>
        <p:spPr>
          <a:xfrm>
            <a:off x="320984" y="1948069"/>
            <a:ext cx="11315470" cy="95410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Revision af BAB 2 (Befordring af sygdoms- og alderssvækkede) primo 2024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Der er gennemført revisioner af flere kurser (redaktionelle ændringer)</a:t>
            </a:r>
          </a:p>
        </p:txBody>
      </p:sp>
      <p:pic>
        <p:nvPicPr>
          <p:cNvPr id="5" name="Billede 4">
            <a:extLst>
              <a:ext uri="{FF2B5EF4-FFF2-40B4-BE49-F238E27FC236}">
                <a16:creationId xmlns:a16="http://schemas.microsoft.com/office/drawing/2014/main" id="{345012B9-8A2F-C7D3-2B6B-7A5DC7BC9FE8}"/>
              </a:ext>
            </a:extLst>
          </p:cNvPr>
          <p:cNvPicPr>
            <a:picLocks noChangeAspect="1"/>
          </p:cNvPicPr>
          <p:nvPr/>
        </p:nvPicPr>
        <p:blipFill>
          <a:blip r:embed="rId2"/>
          <a:stretch>
            <a:fillRect/>
          </a:stretch>
        </p:blipFill>
        <p:spPr>
          <a:xfrm>
            <a:off x="3353644" y="3192588"/>
            <a:ext cx="3633612" cy="2399829"/>
          </a:xfrm>
          <a:prstGeom prst="rect">
            <a:avLst/>
          </a:prstGeom>
        </p:spPr>
      </p:pic>
    </p:spTree>
    <p:extLst>
      <p:ext uri="{BB962C8B-B14F-4D97-AF65-F5344CB8AC3E}">
        <p14:creationId xmlns:p14="http://schemas.microsoft.com/office/powerpoint/2010/main" val="3891010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B994D0-8518-474B-924E-01BCBA724EB4}"/>
              </a:ext>
            </a:extLst>
          </p:cNvPr>
          <p:cNvSpPr>
            <a:spLocks noGrp="1"/>
          </p:cNvSpPr>
          <p:nvPr>
            <p:ph type="ctrTitle"/>
          </p:nvPr>
        </p:nvSpPr>
        <p:spPr/>
        <p:txBody>
          <a:bodyPr>
            <a:normAutofit/>
          </a:bodyPr>
          <a:lstStyle/>
          <a:p>
            <a:r>
              <a:rPr lang="da-DK" sz="4800">
                <a:latin typeface="Tahoma" panose="020B0604030504040204" pitchFamily="34" charset="0"/>
                <a:ea typeface="Tahoma" panose="020B0604030504040204" pitchFamily="34" charset="0"/>
                <a:cs typeface="Tahoma" panose="020B0604030504040204" pitchFamily="34" charset="0"/>
              </a:rPr>
              <a:t>Nyt fra Vejgods</a:t>
            </a:r>
          </a:p>
        </p:txBody>
      </p:sp>
      <p:sp>
        <p:nvSpPr>
          <p:cNvPr id="5" name="Undertitel 4">
            <a:extLst>
              <a:ext uri="{FF2B5EF4-FFF2-40B4-BE49-F238E27FC236}">
                <a16:creationId xmlns:a16="http://schemas.microsoft.com/office/drawing/2014/main" id="{7DDDABBC-E762-487B-B5C3-0EDDBCAC6941}"/>
              </a:ext>
            </a:extLst>
          </p:cNvPr>
          <p:cNvSpPr>
            <a:spLocks noGrp="1"/>
          </p:cNvSpPr>
          <p:nvPr>
            <p:ph type="subTitle" idx="1"/>
          </p:nvPr>
        </p:nvSpPr>
        <p:spPr/>
        <p:txBody>
          <a:bodyPr vert="horz" lIns="91440" tIns="45720" rIns="91440" bIns="45720" rtlCol="0" anchor="t">
            <a:normAutofit/>
          </a:bodyPr>
          <a:lstStyle/>
          <a:p>
            <a:r>
              <a:rPr lang="da-DK"/>
              <a:t>V. Christian Hunter</a:t>
            </a:r>
          </a:p>
        </p:txBody>
      </p:sp>
    </p:spTree>
    <p:extLst>
      <p:ext uri="{BB962C8B-B14F-4D97-AF65-F5344CB8AC3E}">
        <p14:creationId xmlns:p14="http://schemas.microsoft.com/office/powerpoint/2010/main" val="367594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marL="0" indent="0" algn="ctr">
              <a:buNone/>
            </a:pPr>
            <a:r>
              <a:rPr lang="da-DK" sz="3600">
                <a:cs typeface="Calibri" panose="020F0502020204030204"/>
              </a:rPr>
              <a:t>Ændring af mål. </a:t>
            </a:r>
          </a:p>
        </p:txBody>
      </p:sp>
      <p:sp>
        <p:nvSpPr>
          <p:cNvPr id="3" name="Pladsholder til indhold 2"/>
          <p:cNvSpPr>
            <a:spLocks noGrp="1"/>
          </p:cNvSpPr>
          <p:nvPr>
            <p:ph idx="1"/>
          </p:nvPr>
        </p:nvSpPr>
        <p:spPr/>
        <p:txBody>
          <a:bodyPr vert="horz" lIns="91440" tIns="45720" rIns="91440" bIns="45720" rtlCol="0" anchor="t">
            <a:normAutofit/>
          </a:bodyPr>
          <a:lstStyle/>
          <a:p>
            <a:pPr marL="0" indent="0">
              <a:buNone/>
            </a:pPr>
            <a:r>
              <a:rPr lang="da-DK"/>
              <a:t>Enkeltfag nr. 31863-D Kørsel med sættevogn bliver nedlagt pr. 31/12-23</a:t>
            </a:r>
          </a:p>
          <a:p>
            <a:pPr marL="0" indent="0">
              <a:buNone/>
            </a:pPr>
            <a:endParaRPr lang="da-DK"/>
          </a:p>
          <a:p>
            <a:pPr marL="0" indent="0">
              <a:buNone/>
            </a:pPr>
            <a:r>
              <a:rPr lang="da-DK"/>
              <a:t>Erstattes af AMU mål. 21474 Kørsel med sættevogn – kan bruges nu.  </a:t>
            </a:r>
          </a:p>
          <a:p>
            <a:pPr marL="0" indent="0">
              <a:buNone/>
            </a:pPr>
            <a:endParaRPr lang="da-DK"/>
          </a:p>
          <a:p>
            <a:pPr marL="0" indent="0">
              <a:buNone/>
            </a:pPr>
            <a:endParaRPr lang="da-DK">
              <a:cs typeface="Calibri" panose="020F0502020204030204"/>
            </a:endParaRPr>
          </a:p>
          <a:p>
            <a:pPr algn="ctr"/>
            <a:endParaRPr lang="da-DK">
              <a:cs typeface="Calibri" panose="020F0502020204030204"/>
            </a:endParaRPr>
          </a:p>
        </p:txBody>
      </p:sp>
    </p:spTree>
    <p:extLst>
      <p:ext uri="{BB962C8B-B14F-4D97-AF65-F5344CB8AC3E}">
        <p14:creationId xmlns:p14="http://schemas.microsoft.com/office/powerpoint/2010/main" val="1573615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3AEAC-4D51-9119-E3BF-7C66B53B4EC2}"/>
              </a:ext>
            </a:extLst>
          </p:cNvPr>
          <p:cNvSpPr>
            <a:spLocks noGrp="1"/>
          </p:cNvSpPr>
          <p:nvPr>
            <p:ph type="title"/>
          </p:nvPr>
        </p:nvSpPr>
        <p:spPr/>
        <p:txBody>
          <a:bodyPr/>
          <a:lstStyle/>
          <a:p>
            <a:pPr algn="ctr"/>
            <a:r>
              <a:rPr lang="da-DK"/>
              <a:t>El-lastbil kurser  </a:t>
            </a:r>
          </a:p>
        </p:txBody>
      </p:sp>
      <p:sp>
        <p:nvSpPr>
          <p:cNvPr id="3" name="Pladsholder til indhold 2">
            <a:extLst>
              <a:ext uri="{FF2B5EF4-FFF2-40B4-BE49-F238E27FC236}">
                <a16:creationId xmlns:a16="http://schemas.microsoft.com/office/drawing/2014/main" id="{00A9BA77-071B-0BD6-648C-090F23B5683F}"/>
              </a:ext>
            </a:extLst>
          </p:cNvPr>
          <p:cNvSpPr>
            <a:spLocks noGrp="1"/>
          </p:cNvSpPr>
          <p:nvPr>
            <p:ph idx="1"/>
          </p:nvPr>
        </p:nvSpPr>
        <p:spPr>
          <a:xfrm>
            <a:off x="320983" y="1367161"/>
            <a:ext cx="7518000" cy="4693773"/>
          </a:xfrm>
        </p:spPr>
        <p:txBody>
          <a:bodyPr/>
          <a:lstStyle/>
          <a:p>
            <a:pPr marL="0" indent="0">
              <a:buNone/>
            </a:pPr>
            <a:endParaRPr lang="da-DK"/>
          </a:p>
          <a:p>
            <a:endParaRPr lang="da-DK"/>
          </a:p>
          <a:p>
            <a:r>
              <a:rPr lang="da-DK"/>
              <a:t>49600 Grundlæggende kørsel med el-lastbiler,    3 dage.</a:t>
            </a:r>
          </a:p>
          <a:p>
            <a:endParaRPr lang="da-DK"/>
          </a:p>
          <a:p>
            <a:pPr marL="0" indent="0">
              <a:buNone/>
            </a:pPr>
            <a:endParaRPr lang="da-DK"/>
          </a:p>
        </p:txBody>
      </p:sp>
      <p:pic>
        <p:nvPicPr>
          <p:cNvPr id="1030" name="Picture 6" descr="Guide til batterier • Alanya.Dk - Den store guide til Alanya">
            <a:extLst>
              <a:ext uri="{FF2B5EF4-FFF2-40B4-BE49-F238E27FC236}">
                <a16:creationId xmlns:a16="http://schemas.microsoft.com/office/drawing/2014/main" id="{280AA3B4-391A-CD7F-08D8-DEACEDDEF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979" y="2123372"/>
            <a:ext cx="287655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C20F0-5433-49C5-85F3-515A0891CB2B}"/>
              </a:ext>
            </a:extLst>
          </p:cNvPr>
          <p:cNvSpPr>
            <a:spLocks noGrp="1"/>
          </p:cNvSpPr>
          <p:nvPr>
            <p:ph type="title"/>
          </p:nvPr>
        </p:nvSpPr>
        <p:spPr/>
        <p:txBody>
          <a:bodyPr/>
          <a:lstStyle/>
          <a:p>
            <a:pPr algn="ctr"/>
            <a:r>
              <a:rPr lang="da-DK"/>
              <a:t>Særtransport  BEK nr. 635</a:t>
            </a:r>
          </a:p>
        </p:txBody>
      </p:sp>
      <p:sp>
        <p:nvSpPr>
          <p:cNvPr id="3" name="Pladsholder til indhold 2">
            <a:extLst>
              <a:ext uri="{FF2B5EF4-FFF2-40B4-BE49-F238E27FC236}">
                <a16:creationId xmlns:a16="http://schemas.microsoft.com/office/drawing/2014/main" id="{71A58310-1E8F-403F-BD37-0B6E93577B95}"/>
              </a:ext>
            </a:extLst>
          </p:cNvPr>
          <p:cNvSpPr>
            <a:spLocks noGrp="1"/>
          </p:cNvSpPr>
          <p:nvPr>
            <p:ph idx="1"/>
          </p:nvPr>
        </p:nvSpPr>
        <p:spPr/>
        <p:txBody>
          <a:bodyPr>
            <a:normAutofit/>
          </a:bodyPr>
          <a:lstStyle/>
          <a:p>
            <a:pPr marL="0" indent="0">
              <a:lnSpc>
                <a:spcPct val="200000"/>
              </a:lnSpc>
              <a:buNone/>
            </a:pPr>
            <a:r>
              <a:rPr lang="da-DK"/>
              <a:t>Samtlige 6 mål er revideret. </a:t>
            </a:r>
          </a:p>
          <a:p>
            <a:pPr marL="0" indent="0">
              <a:lnSpc>
                <a:spcPct val="200000"/>
              </a:lnSpc>
              <a:buNone/>
            </a:pPr>
            <a:r>
              <a:rPr lang="da-DK"/>
              <a:t>FKB 2227 er også revideret.  </a:t>
            </a:r>
          </a:p>
        </p:txBody>
      </p:sp>
      <p:pic>
        <p:nvPicPr>
          <p:cNvPr id="6" name="Billede 5">
            <a:extLst>
              <a:ext uri="{FF2B5EF4-FFF2-40B4-BE49-F238E27FC236}">
                <a16:creationId xmlns:a16="http://schemas.microsoft.com/office/drawing/2014/main" id="{B0283C56-8899-1424-040F-6C0E47E2E7F8}"/>
              </a:ext>
            </a:extLst>
          </p:cNvPr>
          <p:cNvPicPr>
            <a:picLocks noChangeAspect="1"/>
          </p:cNvPicPr>
          <p:nvPr/>
        </p:nvPicPr>
        <p:blipFill>
          <a:blip r:embed="rId3"/>
          <a:stretch>
            <a:fillRect/>
          </a:stretch>
        </p:blipFill>
        <p:spPr>
          <a:xfrm>
            <a:off x="5894773" y="1905592"/>
            <a:ext cx="4914900" cy="2609850"/>
          </a:xfrm>
          <a:prstGeom prst="rect">
            <a:avLst/>
          </a:prstGeom>
        </p:spPr>
      </p:pic>
    </p:spTree>
    <p:extLst>
      <p:ext uri="{BB962C8B-B14F-4D97-AF65-F5344CB8AC3E}">
        <p14:creationId xmlns:p14="http://schemas.microsoft.com/office/powerpoint/2010/main" val="122572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whiteboard&#10;&#10;Automatisk genereret beskrivelse">
            <a:extLst>
              <a:ext uri="{FF2B5EF4-FFF2-40B4-BE49-F238E27FC236}">
                <a16:creationId xmlns:a16="http://schemas.microsoft.com/office/drawing/2014/main" id="{8E6F8EA7-4DE7-9C13-B845-8D5A2172BA29}"/>
              </a:ext>
            </a:extLst>
          </p:cNvPr>
          <p:cNvPicPr>
            <a:picLocks noChangeAspect="1"/>
          </p:cNvPicPr>
          <p:nvPr/>
        </p:nvPicPr>
        <p:blipFill>
          <a:blip r:embed="rId3"/>
          <a:stretch>
            <a:fillRect/>
          </a:stretch>
        </p:blipFill>
        <p:spPr>
          <a:xfrm rot="208415">
            <a:off x="2456389" y="4822404"/>
            <a:ext cx="4972050" cy="914400"/>
          </a:xfrm>
          <a:prstGeom prst="rect">
            <a:avLst/>
          </a:prstGeom>
        </p:spPr>
      </p:pic>
      <p:sp>
        <p:nvSpPr>
          <p:cNvPr id="2" name="Titel 1">
            <a:extLst>
              <a:ext uri="{FF2B5EF4-FFF2-40B4-BE49-F238E27FC236}">
                <a16:creationId xmlns:a16="http://schemas.microsoft.com/office/drawing/2014/main" id="{CCCFF5DF-4B8D-CA93-A1C0-C9BB8130B568}"/>
              </a:ext>
            </a:extLst>
          </p:cNvPr>
          <p:cNvSpPr>
            <a:spLocks noGrp="1"/>
          </p:cNvSpPr>
          <p:nvPr>
            <p:ph type="title"/>
          </p:nvPr>
        </p:nvSpPr>
        <p:spPr>
          <a:xfrm>
            <a:off x="320984" y="713162"/>
            <a:ext cx="11550032" cy="1023207"/>
          </a:xfrm>
        </p:spPr>
        <p:txBody>
          <a:bodyPr/>
          <a:lstStyle/>
          <a:p>
            <a:pPr algn="ctr"/>
            <a:r>
              <a:rPr lang="da-DK"/>
              <a:t>længde- og vægtforøgende tiltag</a:t>
            </a:r>
          </a:p>
        </p:txBody>
      </p:sp>
      <p:sp>
        <p:nvSpPr>
          <p:cNvPr id="3" name="Pladsholder til indhold 2">
            <a:extLst>
              <a:ext uri="{FF2B5EF4-FFF2-40B4-BE49-F238E27FC236}">
                <a16:creationId xmlns:a16="http://schemas.microsoft.com/office/drawing/2014/main" id="{5BE06BDA-CC1F-66FD-1F41-684C14893586}"/>
              </a:ext>
            </a:extLst>
          </p:cNvPr>
          <p:cNvSpPr>
            <a:spLocks noGrp="1"/>
          </p:cNvSpPr>
          <p:nvPr>
            <p:ph idx="1"/>
          </p:nvPr>
        </p:nvSpPr>
        <p:spPr/>
        <p:txBody>
          <a:bodyPr/>
          <a:lstStyle/>
          <a:p>
            <a:endParaRPr lang="da-DK"/>
          </a:p>
          <a:p>
            <a:pPr>
              <a:lnSpc>
                <a:spcPct val="200000"/>
              </a:lnSpc>
            </a:pPr>
            <a:r>
              <a:rPr lang="da-DK"/>
              <a:t>Nye grænser for vægt og længde fra indgangen af 2024 </a:t>
            </a:r>
          </a:p>
          <a:p>
            <a:pPr>
              <a:lnSpc>
                <a:spcPct val="200000"/>
              </a:lnSpc>
            </a:pPr>
            <a:r>
              <a:rPr lang="da-DK"/>
              <a:t>Gennemgang og ændring af spørgsmål i multitest  </a:t>
            </a:r>
          </a:p>
          <a:p>
            <a:pPr>
              <a:lnSpc>
                <a:spcPct val="200000"/>
              </a:lnSpc>
            </a:pPr>
            <a:r>
              <a:rPr lang="da-DK"/>
              <a:t>Tilbagemeldinger med ID.nr.  </a:t>
            </a:r>
          </a:p>
          <a:p>
            <a:pPr marL="0" indent="0">
              <a:lnSpc>
                <a:spcPct val="200000"/>
              </a:lnSpc>
              <a:buNone/>
            </a:pPr>
            <a:endParaRPr lang="da-DK"/>
          </a:p>
        </p:txBody>
      </p:sp>
      <p:pic>
        <p:nvPicPr>
          <p:cNvPr id="5" name="Billede 4">
            <a:extLst>
              <a:ext uri="{FF2B5EF4-FFF2-40B4-BE49-F238E27FC236}">
                <a16:creationId xmlns:a16="http://schemas.microsoft.com/office/drawing/2014/main" id="{A2C79B21-206D-1175-21C5-3C36173D9998}"/>
              </a:ext>
            </a:extLst>
          </p:cNvPr>
          <p:cNvPicPr>
            <a:picLocks noChangeAspect="1"/>
          </p:cNvPicPr>
          <p:nvPr/>
        </p:nvPicPr>
        <p:blipFill>
          <a:blip r:embed="rId4"/>
          <a:stretch>
            <a:fillRect/>
          </a:stretch>
        </p:blipFill>
        <p:spPr>
          <a:xfrm>
            <a:off x="4766338" y="4326263"/>
            <a:ext cx="6783511" cy="346356"/>
          </a:xfrm>
          <a:prstGeom prst="rect">
            <a:avLst/>
          </a:prstGeom>
        </p:spPr>
      </p:pic>
    </p:spTree>
    <p:extLst>
      <p:ext uri="{BB962C8B-B14F-4D97-AF65-F5344CB8AC3E}">
        <p14:creationId xmlns:p14="http://schemas.microsoft.com/office/powerpoint/2010/main" val="564644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2EF4-23FF-468C-8CA3-7D78CD2A1EE3}"/>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Lager, havn og terminal </a:t>
            </a:r>
            <a:endParaRPr lang="da-DK"/>
          </a:p>
        </p:txBody>
      </p:sp>
      <p:sp>
        <p:nvSpPr>
          <p:cNvPr id="3" name="Undertitel 2">
            <a:extLst>
              <a:ext uri="{FF2B5EF4-FFF2-40B4-BE49-F238E27FC236}">
                <a16:creationId xmlns:a16="http://schemas.microsoft.com/office/drawing/2014/main" id="{69F87FF3-B09F-4935-AC0F-D6C57FF1D4AF}"/>
              </a:ext>
            </a:extLst>
          </p:cNvPr>
          <p:cNvSpPr>
            <a:spLocks noGrp="1"/>
          </p:cNvSpPr>
          <p:nvPr>
            <p:ph type="subTitle" idx="1"/>
          </p:nvPr>
        </p:nvSpPr>
        <p:spPr/>
        <p:txBody>
          <a:bodyPr>
            <a:normAutofit fontScale="70000" lnSpcReduction="20000"/>
          </a:bodyPr>
          <a:lstStyle/>
          <a:p>
            <a:r>
              <a:rPr lang="da-DK"/>
              <a:t>V./Michael Ørum Henriksen</a:t>
            </a:r>
          </a:p>
          <a:p>
            <a:r>
              <a:rPr lang="da-DK">
                <a:hlinkClick r:id="rId2"/>
              </a:rPr>
              <a:t>mh@tur.dk</a:t>
            </a:r>
            <a:r>
              <a:rPr lang="da-DK"/>
              <a:t>. Tlf. 81454521</a:t>
            </a:r>
          </a:p>
        </p:txBody>
      </p:sp>
    </p:spTree>
    <p:extLst>
      <p:ext uri="{BB962C8B-B14F-4D97-AF65-F5344CB8AC3E}">
        <p14:creationId xmlns:p14="http://schemas.microsoft.com/office/powerpoint/2010/main" val="2080737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p:txBody>
          <a:bodyPr>
            <a:normAutofit/>
          </a:bodyPr>
          <a:lstStyle/>
          <a:p>
            <a:pPr indent="0">
              <a:lnSpc>
                <a:spcPct val="107000"/>
              </a:lnSpc>
              <a:buNone/>
            </a:pPr>
            <a:r>
              <a:rPr lang="da-DK" sz="2400" b="1" u="sng">
                <a:latin typeface="Arial" panose="020B0604020202020204" pitchFamily="34" charset="0"/>
                <a:ea typeface="Calibri" panose="020F0502020204030204" pitchFamily="34" charset="0"/>
                <a:cs typeface="Arial" panose="020B0604020202020204" pitchFamily="34" charset="0"/>
              </a:rPr>
              <a:t>Nye uddannelsesmål på vej til godkendelse</a:t>
            </a:r>
          </a:p>
          <a:p>
            <a:pPr marL="342900" indent="-342900">
              <a:lnSpc>
                <a:spcPct val="150000"/>
              </a:lnSpc>
              <a:spcAft>
                <a:spcPts val="0"/>
              </a:spcAft>
              <a:buFont typeface="Arial" panose="020B0604020202020204" pitchFamily="34" charset="0"/>
              <a:buChar char="•"/>
            </a:pPr>
            <a:r>
              <a:rPr lang="da-DK" sz="2000">
                <a:effectLst/>
                <a:ea typeface="Calibri" panose="020F0502020204030204" pitchFamily="34" charset="0"/>
                <a:cs typeface="Arial" panose="020B0604020202020204" pitchFamily="34" charset="0"/>
              </a:rPr>
              <a:t>Automatiske anlæg på lager</a:t>
            </a:r>
          </a:p>
          <a:p>
            <a:pPr marL="342900" indent="-342900">
              <a:lnSpc>
                <a:spcPct val="150000"/>
              </a:lnSpc>
              <a:spcAft>
                <a:spcPts val="0"/>
              </a:spcAft>
              <a:buFont typeface="Arial" panose="020B0604020202020204" pitchFamily="34" charset="0"/>
              <a:buChar char="•"/>
            </a:pPr>
            <a:r>
              <a:rPr lang="da-DK" sz="2000">
                <a:ea typeface="Calibri" panose="020F0502020204030204" pitchFamily="34" charset="0"/>
                <a:cs typeface="Arial" panose="020B0604020202020204" pitchFamily="34" charset="0"/>
              </a:rPr>
              <a:t>Arbejdsmiljø ved automatiske lageranlæg</a:t>
            </a:r>
          </a:p>
          <a:p>
            <a:pPr marL="342900" indent="-342900">
              <a:lnSpc>
                <a:spcPct val="150000"/>
              </a:lnSpc>
              <a:spcAft>
                <a:spcPts val="0"/>
              </a:spcAft>
              <a:buFont typeface="Arial" panose="020B0604020202020204" pitchFamily="34" charset="0"/>
              <a:buChar char="•"/>
            </a:pPr>
            <a:endParaRPr lang="da-DK" sz="2000">
              <a:ea typeface="Calibri" panose="020F050202020403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endParaRPr lang="da-DK" sz="18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endParaRPr lang="da-DK" sz="180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Aft>
                <a:spcPts val="0"/>
              </a:spcAft>
              <a:buNone/>
            </a:pPr>
            <a:endParaRPr lang="da-DK" sz="1800">
              <a:effectLst/>
              <a:latin typeface="Arial" panose="020B0604020202020204" pitchFamily="34" charset="0"/>
              <a:ea typeface="Calibri" panose="020F0502020204030204" pitchFamily="34" charset="0"/>
              <a:cs typeface="Arial" panose="020B0604020202020204" pitchFamily="34" charset="0"/>
            </a:endParaRP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endParaRPr lang="da-DK" sz="1800" u="sng">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94368AE-AD5F-A441-3FC6-76FBA41794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75" b="14219"/>
          <a:stretch/>
        </p:blipFill>
        <p:spPr bwMode="auto">
          <a:xfrm>
            <a:off x="7877175" y="1462465"/>
            <a:ext cx="2929601" cy="368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59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26774" y="1634632"/>
            <a:ext cx="5297284" cy="3560975"/>
          </a:xfrm>
          <a:prstGeom prst="rect">
            <a:avLst/>
          </a:prstGeom>
          <a:noFill/>
        </p:spPr>
        <p:txBody>
          <a:bodyPr wrap="none" rtlCol="0">
            <a:spAutoFit/>
          </a:bodyPr>
          <a:lstStyle/>
          <a:p>
            <a:pPr lvl="0">
              <a:lnSpc>
                <a:spcPct val="107000"/>
              </a:lnSpc>
              <a:spcAft>
                <a:spcPts val="800"/>
              </a:spcAft>
            </a:pPr>
            <a:r>
              <a:rPr lang="da-DK" sz="1800" b="1">
                <a:effectLst/>
                <a:latin typeface="Tahoma" panose="020B0604030504040204" pitchFamily="34" charset="0"/>
                <a:ea typeface="Times New Roman" panose="02020603050405020304" pitchFamily="18" charset="0"/>
              </a:rPr>
              <a:t>EUD punkter</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11.	Nyt fra STUK, EUD ved Martin og Vibeke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12.	EUD Udviklingsredegørelser 2024</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13.	EUX, status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14.	TUR Transport app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15.	Censorkonferencer 2024</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16.	TUR lærepladsformidling </a:t>
            </a:r>
          </a:p>
          <a:p>
            <a:pPr lvl="0">
              <a:lnSpc>
                <a:spcPct val="107000"/>
              </a:lnSpc>
              <a:spcAft>
                <a:spcPts val="800"/>
              </a:spcAft>
            </a:pPr>
            <a:endParaRPr lang="da-DK" sz="1800" b="1">
              <a:effectLst/>
              <a:latin typeface="Tahoma" panose="020B0604030504040204" pitchFamily="34" charset="0"/>
              <a:ea typeface="Times New Roman" panose="02020603050405020304" pitchFamily="18" charset="0"/>
            </a:endParaRPr>
          </a:p>
          <a:p>
            <a:endParaRPr lang="da-DK"/>
          </a:p>
        </p:txBody>
      </p:sp>
    </p:spTree>
    <p:extLst>
      <p:ext uri="{BB962C8B-B14F-4D97-AF65-F5344CB8AC3E}">
        <p14:creationId xmlns:p14="http://schemas.microsoft.com/office/powerpoint/2010/main" val="2750284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marL="457200" lvl="1" indent="0">
              <a:buNone/>
            </a:pPr>
            <a:r>
              <a:rPr lang="da-DK" b="1" u="sng"/>
              <a:t>Revision af Amu uddannelsesmål</a:t>
            </a:r>
          </a:p>
          <a:p>
            <a:pPr marL="457200" lvl="1" indent="0">
              <a:buNone/>
            </a:pPr>
            <a:endParaRPr lang="da-DK"/>
          </a:p>
          <a:p>
            <a:pPr marL="457200" lvl="1" indent="0">
              <a:buNone/>
            </a:pPr>
            <a:r>
              <a:rPr lang="da-DK"/>
              <a:t>45097 Logistik og samarbejde</a:t>
            </a:r>
          </a:p>
          <a:p>
            <a:pPr marL="457200" lvl="1" indent="0">
              <a:buNone/>
            </a:pPr>
            <a:endParaRPr lang="da-DK" sz="1800"/>
          </a:p>
          <a:p>
            <a:pPr marL="0" indent="0">
              <a:buNone/>
            </a:pPr>
            <a:endParaRPr lang="da-DK" sz="2000">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301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marL="0" indent="0">
              <a:buNone/>
            </a:pPr>
            <a:r>
              <a:rPr lang="da-DK" sz="2400" b="1">
                <a:latin typeface="Arial" panose="020B0604020202020204" pitchFamily="34" charset="0"/>
                <a:cs typeface="Arial" panose="020B0604020202020204" pitchFamily="34" charset="0"/>
              </a:rPr>
              <a:t>Analyse</a:t>
            </a:r>
          </a:p>
          <a:p>
            <a:pPr marL="0" indent="0">
              <a:buNone/>
            </a:pPr>
            <a:r>
              <a:rPr lang="da-DK" sz="2400" u="sng">
                <a:effectLst/>
                <a:latin typeface="Calibri" panose="020F0502020204030204" pitchFamily="34" charset="0"/>
                <a:ea typeface="Calibri" panose="020F0502020204030204" pitchFamily="34" charset="0"/>
                <a:cs typeface="Calibri" panose="020F0502020204030204" pitchFamily="34" charset="0"/>
              </a:rPr>
              <a:t>Tværgående analyse af virksomhedssidens vurdering af behov for fjernundervisning</a:t>
            </a:r>
          </a:p>
          <a:p>
            <a:pPr marL="0" indent="0">
              <a:buNone/>
            </a:pPr>
            <a:endParaRPr lang="da-DK" sz="240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da-DK" sz="2400">
                <a:latin typeface="Calibri" panose="020F0502020204030204" pitchFamily="34" charset="0"/>
                <a:ea typeface="Calibri" panose="020F0502020204030204" pitchFamily="34" charset="0"/>
                <a:cs typeface="Calibri" panose="020F0502020204030204" pitchFamily="34" charset="0"/>
              </a:rPr>
              <a:t>Der er udvalgte virksomheder, som meget snart modtager et spørgeskema. </a:t>
            </a:r>
          </a:p>
          <a:p>
            <a:pPr marL="0" indent="0">
              <a:buNone/>
            </a:pPr>
            <a:r>
              <a:rPr lang="da-DK" sz="2400">
                <a:effectLst/>
                <a:latin typeface="Calibri" panose="020F0502020204030204" pitchFamily="34" charset="0"/>
                <a:ea typeface="Calibri" panose="020F0502020204030204" pitchFamily="34" charset="0"/>
                <a:cs typeface="Calibri" panose="020F0502020204030204" pitchFamily="34" charset="0"/>
              </a:rPr>
              <a:t>Følgende virksomheder er valgt</a:t>
            </a:r>
            <a:endParaRPr lang="da-DK" sz="2400">
              <a:latin typeface="Calibri" panose="020F0502020204030204" pitchFamily="34" charset="0"/>
              <a:ea typeface="Calibri" panose="020F0502020204030204" pitchFamily="34" charset="0"/>
              <a:cs typeface="Calibri" panose="020F0502020204030204" pitchFamily="34" charset="0"/>
            </a:endParaRPr>
          </a:p>
          <a:p>
            <a:r>
              <a:rPr lang="da-DK" sz="2400">
                <a:effectLst/>
                <a:latin typeface="Calibri" panose="020F0502020204030204" pitchFamily="34" charset="0"/>
                <a:ea typeface="Calibri" panose="020F0502020204030204" pitchFamily="34" charset="0"/>
                <a:cs typeface="Calibri" panose="020F0502020204030204" pitchFamily="34" charset="0"/>
              </a:rPr>
              <a:t>Større virksomheder med egen HR afdeling</a:t>
            </a:r>
          </a:p>
          <a:p>
            <a:r>
              <a:rPr lang="da-DK" sz="2400">
                <a:effectLst/>
                <a:latin typeface="Calibri" panose="020F0502020204030204" pitchFamily="34" charset="0"/>
                <a:ea typeface="Calibri" panose="020F0502020204030204" pitchFamily="34" charset="0"/>
                <a:cs typeface="Calibri" panose="020F0502020204030204" pitchFamily="34" charset="0"/>
              </a:rPr>
              <a:t>Mellemst</a:t>
            </a:r>
            <a:r>
              <a:rPr lang="da-DK" sz="2400">
                <a:latin typeface="Calibri" panose="020F0502020204030204" pitchFamily="34" charset="0"/>
                <a:ea typeface="Calibri" panose="020F0502020204030204" pitchFamily="34" charset="0"/>
                <a:cs typeface="Calibri" panose="020F0502020204030204" pitchFamily="34" charset="0"/>
              </a:rPr>
              <a:t>ore virksomheder,</a:t>
            </a:r>
          </a:p>
          <a:p>
            <a:r>
              <a:rPr lang="da-DK" sz="2400">
                <a:effectLst/>
                <a:latin typeface="Calibri" panose="020F0502020204030204" pitchFamily="34" charset="0"/>
                <a:ea typeface="Calibri" panose="020F0502020204030204" pitchFamily="34" charset="0"/>
                <a:cs typeface="Calibri" panose="020F0502020204030204" pitchFamily="34" charset="0"/>
              </a:rPr>
              <a:t>Mindre virksomheder</a:t>
            </a:r>
          </a:p>
          <a:p>
            <a:pPr marL="0" indent="0">
              <a:buNone/>
            </a:pPr>
            <a:endParaRPr lang="da-DK" sz="2400" b="1">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84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r>
              <a:rPr lang="da-DK"/>
              <a:t>Lager, Havn og Terminal</a:t>
            </a:r>
          </a:p>
        </p:txBody>
      </p:sp>
      <p:pic>
        <p:nvPicPr>
          <p:cNvPr id="8" name="Billede 7">
            <a:extLst>
              <a:ext uri="{FF2B5EF4-FFF2-40B4-BE49-F238E27FC236}">
                <a16:creationId xmlns:a16="http://schemas.microsoft.com/office/drawing/2014/main" id="{ABB93F00-EECA-4BB0-9AAE-84D6CA96E96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05081" y="1357746"/>
            <a:ext cx="5129261" cy="3879273"/>
          </a:xfrm>
          <a:prstGeom prst="rect">
            <a:avLst/>
          </a:prstGeom>
        </p:spPr>
      </p:pic>
    </p:spTree>
    <p:extLst>
      <p:ext uri="{BB962C8B-B14F-4D97-AF65-F5344CB8AC3E}">
        <p14:creationId xmlns:p14="http://schemas.microsoft.com/office/powerpoint/2010/main" val="59968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Nyt fra Færdselsstyrelsen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Claus Bruhn (Johnny Bengtson)</a:t>
            </a:r>
          </a:p>
        </p:txBody>
      </p:sp>
    </p:spTree>
    <p:extLst>
      <p:ext uri="{BB962C8B-B14F-4D97-AF65-F5344CB8AC3E}">
        <p14:creationId xmlns:p14="http://schemas.microsoft.com/office/powerpoint/2010/main" val="1326666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F6D5EA09-3F2A-9F40-9A4F-5FCF65B01BE4}"/>
              </a:ext>
            </a:extLst>
          </p:cNvPr>
          <p:cNvSpPr>
            <a:spLocks noGrp="1"/>
          </p:cNvSpPr>
          <p:nvPr>
            <p:ph type="subTitle" idx="1"/>
          </p:nvPr>
        </p:nvSpPr>
        <p:spPr/>
        <p:txBody>
          <a:bodyPr/>
          <a:lstStyle/>
          <a:p>
            <a:r>
              <a:rPr lang="da-DK"/>
              <a:t>Ved 4. dialogmøde 9. november 2023</a:t>
            </a:r>
          </a:p>
        </p:txBody>
      </p:sp>
      <p:sp>
        <p:nvSpPr>
          <p:cNvPr id="3" name="Pladsholder til sidefod 2">
            <a:extLst>
              <a:ext uri="{FF2B5EF4-FFF2-40B4-BE49-F238E27FC236}">
                <a16:creationId xmlns:a16="http://schemas.microsoft.com/office/drawing/2014/main" id="{3F57C1D1-3323-1545-96CF-B17C2E8D4AB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Tast præsentationens navn i sidefod</a:t>
            </a:r>
          </a:p>
        </p:txBody>
      </p:sp>
      <p:sp>
        <p:nvSpPr>
          <p:cNvPr id="4" name="Pladsholder til slidenummer 3">
            <a:extLst>
              <a:ext uri="{FF2B5EF4-FFF2-40B4-BE49-F238E27FC236}">
                <a16:creationId xmlns:a16="http://schemas.microsoft.com/office/drawing/2014/main" id="{6C462F0F-8D3D-7149-84C1-A550DE7384F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6C5C8EA-8DC2-2145-8AD7-E4C9AF171973}"/>
              </a:ext>
            </a:extLst>
          </p:cNvPr>
          <p:cNvSpPr>
            <a:spLocks noGrp="1"/>
          </p:cNvSpPr>
          <p:nvPr>
            <p:ph type="ctrTitle"/>
          </p:nvPr>
        </p:nvSpPr>
        <p:spPr/>
        <p:txBody>
          <a:bodyPr/>
          <a:lstStyle/>
          <a:p>
            <a:r>
              <a:rPr lang="da-DK"/>
              <a:t>Information fra Færdselsstyrelsen</a:t>
            </a:r>
          </a:p>
        </p:txBody>
      </p:sp>
    </p:spTree>
    <p:extLst>
      <p:ext uri="{BB962C8B-B14F-4D97-AF65-F5344CB8AC3E}">
        <p14:creationId xmlns:p14="http://schemas.microsoft.com/office/powerpoint/2010/main" val="6933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Hovedpunkter</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da-DK"/>
              <a:t>Tilsyn</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Tendens for udstedte beviser</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Chaufførkort - Status</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Ukrainske chauffører</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Tolkede prøver</a:t>
            </a:r>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Prøver uden </a:t>
            </a:r>
            <a:r>
              <a:rPr lang="da-DK" err="1"/>
              <a:t>MitId</a:t>
            </a:r>
            <a:endParaRPr lang="da-DK"/>
          </a:p>
          <a:p>
            <a:endParaRPr lang="da-DK"/>
          </a:p>
          <a:p>
            <a:endParaRPr lang="da-DK"/>
          </a:p>
          <a:p>
            <a:endParaRPr lang="da-DK"/>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760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Tilsyn 2023</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r>
              <a:rPr lang="da-DK" sz="3600"/>
              <a:t>I alt gennemført 13</a:t>
            </a:r>
          </a:p>
          <a:p>
            <a:endParaRPr lang="da-DK" sz="1400"/>
          </a:p>
          <a:p>
            <a:r>
              <a:rPr lang="da-DK" sz="3600"/>
              <a:t>Bedømt A – 6</a:t>
            </a:r>
          </a:p>
          <a:p>
            <a:r>
              <a:rPr lang="da-DK" sz="3600"/>
              <a:t>Bedømt B – 4</a:t>
            </a:r>
          </a:p>
          <a:p>
            <a:r>
              <a:rPr lang="da-DK" sz="3600"/>
              <a:t>Bedømt C - 1</a:t>
            </a:r>
          </a:p>
          <a:p>
            <a:r>
              <a:rPr lang="da-DK" sz="3600"/>
              <a:t>2 er under behandling</a:t>
            </a:r>
          </a:p>
          <a:p>
            <a:endParaRPr lang="da-DK"/>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371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a:xfrm>
            <a:off x="1416049" y="692150"/>
            <a:ext cx="9359901" cy="1029970"/>
          </a:xfrm>
        </p:spPr>
        <p:txBody>
          <a:bodyPr anchor="b">
            <a:normAutofit/>
          </a:bodyPr>
          <a:lstStyle/>
          <a:p>
            <a:r>
              <a:rPr lang="da-DK"/>
              <a:t>Udstedte CUB seneste 12 måneder</a:t>
            </a:r>
            <a:br>
              <a:rPr lang="da-DK"/>
            </a:br>
            <a:r>
              <a:rPr lang="da-DK"/>
              <a:t>Bilag</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57</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type="body" idx="13"/>
          </p:nvPr>
        </p:nvSpPr>
        <p:spPr>
          <a:xfrm>
            <a:off x="1416049" y="1928813"/>
            <a:ext cx="6516371" cy="707707"/>
          </a:xfrm>
        </p:spPr>
        <p:txBody>
          <a:bodyPr>
            <a:normAutofit/>
          </a:bodyPr>
          <a:lstStyle/>
          <a:p>
            <a:endParaRPr lang="da-DK"/>
          </a:p>
          <a:p>
            <a:endParaRPr lang="da-DK"/>
          </a:p>
          <a:p>
            <a:endParaRPr lang="da-DK"/>
          </a:p>
          <a:p>
            <a:endParaRPr lang="da-DK"/>
          </a:p>
        </p:txBody>
      </p:sp>
      <p:graphicFrame>
        <p:nvGraphicFramePr>
          <p:cNvPr id="6" name="Tabel 5">
            <a:extLst>
              <a:ext uri="{FF2B5EF4-FFF2-40B4-BE49-F238E27FC236}">
                <a16:creationId xmlns:a16="http://schemas.microsoft.com/office/drawing/2014/main" id="{A8974737-200D-667A-2F00-50DA6596E817}"/>
              </a:ext>
            </a:extLst>
          </p:cNvPr>
          <p:cNvGraphicFramePr>
            <a:graphicFrameLocks noGrp="1"/>
          </p:cNvGraphicFramePr>
          <p:nvPr/>
        </p:nvGraphicFramePr>
        <p:xfrm>
          <a:off x="1416042" y="2079807"/>
          <a:ext cx="9359908" cy="3322521"/>
        </p:xfrm>
        <a:graphic>
          <a:graphicData uri="http://schemas.openxmlformats.org/drawingml/2006/table">
            <a:tbl>
              <a:tblPr firstRow="1" bandRow="1">
                <a:tableStyleId>{5C22544A-7EE6-4342-B048-85BDC9FD1C3A}</a:tableStyleId>
              </a:tblPr>
              <a:tblGrid>
                <a:gridCol w="986378">
                  <a:extLst>
                    <a:ext uri="{9D8B030D-6E8A-4147-A177-3AD203B41FA5}">
                      <a16:colId xmlns:a16="http://schemas.microsoft.com/office/drawing/2014/main" val="4257226908"/>
                    </a:ext>
                  </a:extLst>
                </a:gridCol>
                <a:gridCol w="862859">
                  <a:extLst>
                    <a:ext uri="{9D8B030D-6E8A-4147-A177-3AD203B41FA5}">
                      <a16:colId xmlns:a16="http://schemas.microsoft.com/office/drawing/2014/main" val="854086973"/>
                    </a:ext>
                  </a:extLst>
                </a:gridCol>
                <a:gridCol w="862859">
                  <a:extLst>
                    <a:ext uri="{9D8B030D-6E8A-4147-A177-3AD203B41FA5}">
                      <a16:colId xmlns:a16="http://schemas.microsoft.com/office/drawing/2014/main" val="3129692270"/>
                    </a:ext>
                  </a:extLst>
                </a:gridCol>
                <a:gridCol w="621608">
                  <a:extLst>
                    <a:ext uri="{9D8B030D-6E8A-4147-A177-3AD203B41FA5}">
                      <a16:colId xmlns:a16="http://schemas.microsoft.com/office/drawing/2014/main" val="2475077585"/>
                    </a:ext>
                  </a:extLst>
                </a:gridCol>
                <a:gridCol w="691088">
                  <a:extLst>
                    <a:ext uri="{9D8B030D-6E8A-4147-A177-3AD203B41FA5}">
                      <a16:colId xmlns:a16="http://schemas.microsoft.com/office/drawing/2014/main" val="1309397880"/>
                    </a:ext>
                  </a:extLst>
                </a:gridCol>
                <a:gridCol w="550524">
                  <a:extLst>
                    <a:ext uri="{9D8B030D-6E8A-4147-A177-3AD203B41FA5}">
                      <a16:colId xmlns:a16="http://schemas.microsoft.com/office/drawing/2014/main" val="978278274"/>
                    </a:ext>
                  </a:extLst>
                </a:gridCol>
                <a:gridCol w="492298">
                  <a:extLst>
                    <a:ext uri="{9D8B030D-6E8A-4147-A177-3AD203B41FA5}">
                      <a16:colId xmlns:a16="http://schemas.microsoft.com/office/drawing/2014/main" val="872200348"/>
                    </a:ext>
                  </a:extLst>
                </a:gridCol>
                <a:gridCol w="492298">
                  <a:extLst>
                    <a:ext uri="{9D8B030D-6E8A-4147-A177-3AD203B41FA5}">
                      <a16:colId xmlns:a16="http://schemas.microsoft.com/office/drawing/2014/main" val="671861219"/>
                    </a:ext>
                  </a:extLst>
                </a:gridCol>
                <a:gridCol w="492298">
                  <a:extLst>
                    <a:ext uri="{9D8B030D-6E8A-4147-A177-3AD203B41FA5}">
                      <a16:colId xmlns:a16="http://schemas.microsoft.com/office/drawing/2014/main" val="2545324732"/>
                    </a:ext>
                  </a:extLst>
                </a:gridCol>
                <a:gridCol w="492298">
                  <a:extLst>
                    <a:ext uri="{9D8B030D-6E8A-4147-A177-3AD203B41FA5}">
                      <a16:colId xmlns:a16="http://schemas.microsoft.com/office/drawing/2014/main" val="2778344668"/>
                    </a:ext>
                  </a:extLst>
                </a:gridCol>
                <a:gridCol w="635984">
                  <a:extLst>
                    <a:ext uri="{9D8B030D-6E8A-4147-A177-3AD203B41FA5}">
                      <a16:colId xmlns:a16="http://schemas.microsoft.com/office/drawing/2014/main" val="2760018952"/>
                    </a:ext>
                  </a:extLst>
                </a:gridCol>
                <a:gridCol w="903388">
                  <a:extLst>
                    <a:ext uri="{9D8B030D-6E8A-4147-A177-3AD203B41FA5}">
                      <a16:colId xmlns:a16="http://schemas.microsoft.com/office/drawing/2014/main" val="3816829769"/>
                    </a:ext>
                  </a:extLst>
                </a:gridCol>
                <a:gridCol w="698810">
                  <a:extLst>
                    <a:ext uri="{9D8B030D-6E8A-4147-A177-3AD203B41FA5}">
                      <a16:colId xmlns:a16="http://schemas.microsoft.com/office/drawing/2014/main" val="1307554872"/>
                    </a:ext>
                  </a:extLst>
                </a:gridCol>
                <a:gridCol w="577218">
                  <a:extLst>
                    <a:ext uri="{9D8B030D-6E8A-4147-A177-3AD203B41FA5}">
                      <a16:colId xmlns:a16="http://schemas.microsoft.com/office/drawing/2014/main" val="3937253141"/>
                    </a:ext>
                  </a:extLst>
                </a:gridCol>
              </a:tblGrid>
              <a:tr h="218839">
                <a:tc>
                  <a:txBody>
                    <a:bodyPr/>
                    <a:lstStyle/>
                    <a:p>
                      <a:pPr algn="ctr" fontAlgn="ctr"/>
                      <a:r>
                        <a:rPr lang="da-DK" sz="1100" u="none" strike="noStrike">
                          <a:effectLst/>
                        </a:rPr>
                        <a:t>CUB I alt</a:t>
                      </a:r>
                      <a:endParaRPr lang="da-DK" sz="1100" b="1"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november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december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januar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februar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marts</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april</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maj</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juni</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juli</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august</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september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oktober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2175375517"/>
                  </a:ext>
                </a:extLst>
              </a:tr>
              <a:tr h="218839">
                <a:tc>
                  <a:txBody>
                    <a:bodyPr/>
                    <a:lstStyle/>
                    <a:p>
                      <a:pPr algn="ctr" fontAlgn="ctr"/>
                      <a:r>
                        <a:rPr lang="da-DK" sz="1100" u="none" strike="noStrike">
                          <a:effectLst/>
                        </a:rPr>
                        <a:t>2021-2022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1606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1530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1734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1891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2078</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1366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1120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1689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944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953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1221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1409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1593198163"/>
                  </a:ext>
                </a:extLst>
              </a:tr>
              <a:tr h="218839">
                <a:tc>
                  <a:txBody>
                    <a:bodyPr/>
                    <a:lstStyle/>
                    <a:p>
                      <a:pPr algn="ctr" fontAlgn="ctr"/>
                      <a:r>
                        <a:rPr lang="da-DK" sz="1100" u="none" strike="noStrike">
                          <a:effectLst/>
                        </a:rPr>
                        <a:t>2022-2023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2072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1077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2677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2216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2187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1195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1508</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1622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1063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821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1422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1367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978618128"/>
                  </a:ext>
                </a:extLst>
              </a:tr>
              <a:tr h="238807">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665692087"/>
                  </a:ext>
                </a:extLst>
              </a:tr>
              <a:tr h="218839">
                <a:tc>
                  <a:txBody>
                    <a:bodyPr/>
                    <a:lstStyle/>
                    <a:p>
                      <a:pPr algn="ctr" fontAlgn="ctr"/>
                      <a:r>
                        <a:rPr lang="da-DK" sz="1100" u="none" strike="noStrike">
                          <a:effectLst/>
                        </a:rPr>
                        <a:t>Grund Gods</a:t>
                      </a:r>
                      <a:endParaRPr lang="da-DK" sz="1100" b="1"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014177420"/>
                  </a:ext>
                </a:extLst>
              </a:tr>
              <a:tr h="218839">
                <a:tc>
                  <a:txBody>
                    <a:bodyPr/>
                    <a:lstStyle/>
                    <a:p>
                      <a:pPr algn="ctr" fontAlgn="ctr"/>
                      <a:r>
                        <a:rPr lang="da-DK" sz="1100" u="none" strike="noStrike">
                          <a:effectLst/>
                        </a:rPr>
                        <a:t>2021-2022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399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420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299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383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390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303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375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257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240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292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308</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3783</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331578534"/>
                  </a:ext>
                </a:extLst>
              </a:tr>
              <a:tr h="218839">
                <a:tc>
                  <a:txBody>
                    <a:bodyPr/>
                    <a:lstStyle/>
                    <a:p>
                      <a:pPr algn="ctr" fontAlgn="ctr"/>
                      <a:r>
                        <a:rPr lang="da-DK" sz="1100" u="none" strike="noStrike">
                          <a:effectLst/>
                        </a:rPr>
                        <a:t>2022-2023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433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465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265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484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608</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191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319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419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155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320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324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4120</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208906518"/>
                  </a:ext>
                </a:extLst>
              </a:tr>
              <a:tr h="218839">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0</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2378077441"/>
                  </a:ext>
                </a:extLst>
              </a:tr>
              <a:tr h="218839">
                <a:tc>
                  <a:txBody>
                    <a:bodyPr/>
                    <a:lstStyle/>
                    <a:p>
                      <a:pPr algn="ctr" fontAlgn="ctr"/>
                      <a:r>
                        <a:rPr lang="da-DK" sz="1100" u="none" strike="noStrike">
                          <a:effectLst/>
                        </a:rPr>
                        <a:t>Grund Bus</a:t>
                      </a:r>
                      <a:endParaRPr lang="da-DK" sz="1100" b="1"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0</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276841458"/>
                  </a:ext>
                </a:extLst>
              </a:tr>
              <a:tr h="218839">
                <a:tc>
                  <a:txBody>
                    <a:bodyPr/>
                    <a:lstStyle/>
                    <a:p>
                      <a:pPr algn="ctr" fontAlgn="ctr"/>
                      <a:r>
                        <a:rPr lang="da-DK" sz="1100" u="none" strike="noStrike">
                          <a:effectLst/>
                        </a:rPr>
                        <a:t>2021-2022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75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74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37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1052</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65627084"/>
                  </a:ext>
                </a:extLst>
              </a:tr>
              <a:tr h="218839">
                <a:tc>
                  <a:txBody>
                    <a:bodyPr/>
                    <a:lstStyle/>
                    <a:p>
                      <a:pPr algn="ctr" fontAlgn="ctr"/>
                      <a:r>
                        <a:rPr lang="da-DK" sz="1100" u="none" strike="noStrike">
                          <a:effectLst/>
                        </a:rPr>
                        <a:t>2022-2023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143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166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85</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74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1332</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2101431999"/>
                  </a:ext>
                </a:extLst>
              </a:tr>
              <a:tr h="238807">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455942180"/>
                  </a:ext>
                </a:extLst>
              </a:tr>
              <a:tr h="218839">
                <a:tc>
                  <a:txBody>
                    <a:bodyPr/>
                    <a:lstStyle/>
                    <a:p>
                      <a:pPr algn="ctr" fontAlgn="ctr"/>
                      <a:r>
                        <a:rPr lang="da-DK" sz="1100" u="none" strike="noStrike">
                          <a:effectLst/>
                        </a:rPr>
                        <a:t>Efterudd.</a:t>
                      </a:r>
                      <a:endParaRPr lang="da-DK" sz="1100" b="1"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November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December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Januar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Februar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Marts</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April</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Maj</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Juni</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Juli</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August</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September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Oktober</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l" fontAlgn="b"/>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4100454962"/>
                  </a:ext>
                </a:extLst>
              </a:tr>
              <a:tr h="218839">
                <a:tc>
                  <a:txBody>
                    <a:bodyPr/>
                    <a:lstStyle/>
                    <a:p>
                      <a:pPr algn="ctr" fontAlgn="ctr"/>
                      <a:r>
                        <a:rPr lang="da-DK" sz="1100" u="none" strike="noStrike">
                          <a:effectLst/>
                        </a:rPr>
                        <a:t>2021-2022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1100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999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1374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1426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1584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974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670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1329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630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799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817</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1004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12706</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3954432663"/>
                  </a:ext>
                </a:extLst>
              </a:tr>
              <a:tr h="218839">
                <a:tc>
                  <a:txBody>
                    <a:bodyPr/>
                    <a:lstStyle/>
                    <a:p>
                      <a:pPr algn="ctr" fontAlgn="ctr"/>
                      <a:r>
                        <a:rPr lang="da-DK" sz="1100" u="none" strike="noStrike">
                          <a:effectLst/>
                        </a:rPr>
                        <a:t>2022-2023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1542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469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2319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1602</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1413</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919</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1076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1064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834</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621</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970</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ctr" fontAlgn="ctr"/>
                      <a:r>
                        <a:rPr lang="da-DK" sz="1100" u="none" strike="noStrike">
                          <a:effectLst/>
                        </a:rPr>
                        <a:t>946</a:t>
                      </a:r>
                      <a:endParaRPr lang="da-DK" sz="1100" b="0" i="0" u="none" strike="noStrike">
                        <a:solidFill>
                          <a:srgbClr val="000000"/>
                        </a:solidFill>
                        <a:effectLst/>
                        <a:latin typeface="Verdana" panose="020B0604030504040204" pitchFamily="34" charset="0"/>
                      </a:endParaRPr>
                    </a:p>
                  </a:txBody>
                  <a:tcPr marL="7600" marR="7600" marT="7600" marB="0" anchor="ctr"/>
                </a:tc>
                <a:tc>
                  <a:txBody>
                    <a:bodyPr/>
                    <a:lstStyle/>
                    <a:p>
                      <a:pPr algn="r" fontAlgn="b"/>
                      <a:r>
                        <a:rPr lang="da-DK" sz="1100" u="none" strike="noStrike">
                          <a:effectLst/>
                        </a:rPr>
                        <a:t>13775</a:t>
                      </a:r>
                      <a:endParaRPr lang="da-DK" sz="1100" b="0" i="0" u="none" strike="noStrike">
                        <a:solidFill>
                          <a:srgbClr val="000000"/>
                        </a:solidFill>
                        <a:effectLst/>
                        <a:latin typeface="Verdana" panose="020B0604030504040204" pitchFamily="34" charset="0"/>
                      </a:endParaRPr>
                    </a:p>
                  </a:txBody>
                  <a:tcPr marL="7600" marR="7600" marT="7600" marB="0" anchor="b"/>
                </a:tc>
                <a:extLst>
                  <a:ext uri="{0D108BD9-81ED-4DB2-BD59-A6C34878D82A}">
                    <a16:rowId xmlns:a16="http://schemas.microsoft.com/office/drawing/2014/main" val="1922370158"/>
                  </a:ext>
                </a:extLst>
              </a:tr>
            </a:tbl>
          </a:graphicData>
        </a:graphic>
      </p:graphicFrame>
    </p:spTree>
    <p:extLst>
      <p:ext uri="{BB962C8B-B14F-4D97-AF65-F5344CB8AC3E}">
        <p14:creationId xmlns:p14="http://schemas.microsoft.com/office/powerpoint/2010/main" val="363564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a:xfrm>
            <a:off x="1416049" y="692150"/>
            <a:ext cx="9359901" cy="1029970"/>
          </a:xfrm>
        </p:spPr>
        <p:txBody>
          <a:bodyPr anchor="b">
            <a:normAutofit/>
          </a:bodyPr>
          <a:lstStyle/>
          <a:p>
            <a:r>
              <a:rPr lang="da-DK"/>
              <a:t>Udstedte CUB seneste 12 måneder</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58</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type="body" idx="13"/>
          </p:nvPr>
        </p:nvSpPr>
        <p:spPr>
          <a:xfrm>
            <a:off x="1416049" y="1928813"/>
            <a:ext cx="6516371" cy="707707"/>
          </a:xfrm>
        </p:spPr>
        <p:txBody>
          <a:bodyPr>
            <a:normAutofit/>
          </a:bodyPr>
          <a:lstStyle/>
          <a:p>
            <a:endParaRPr lang="da-DK"/>
          </a:p>
          <a:p>
            <a:endParaRPr lang="da-DK"/>
          </a:p>
          <a:p>
            <a:endParaRPr lang="da-DK"/>
          </a:p>
          <a:p>
            <a:endParaRPr lang="da-DK"/>
          </a:p>
        </p:txBody>
      </p:sp>
      <p:graphicFrame>
        <p:nvGraphicFramePr>
          <p:cNvPr id="7" name="Diagram 6">
            <a:extLst>
              <a:ext uri="{FF2B5EF4-FFF2-40B4-BE49-F238E27FC236}">
                <a16:creationId xmlns:a16="http://schemas.microsoft.com/office/drawing/2014/main" id="{E116E45E-9286-D5AE-FACB-35740B64A0BF}"/>
              </a:ext>
            </a:extLst>
          </p:cNvPr>
          <p:cNvGraphicFramePr>
            <a:graphicFrameLocks/>
          </p:cNvGraphicFramePr>
          <p:nvPr/>
        </p:nvGraphicFramePr>
        <p:xfrm>
          <a:off x="1416049" y="2164546"/>
          <a:ext cx="9359901" cy="33388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25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a:xfrm>
            <a:off x="1416049" y="692150"/>
            <a:ext cx="9359901" cy="1029970"/>
          </a:xfrm>
        </p:spPr>
        <p:txBody>
          <a:bodyPr anchor="b">
            <a:normAutofit/>
          </a:bodyPr>
          <a:lstStyle/>
          <a:p>
            <a:r>
              <a:rPr lang="da-DK"/>
              <a:t>Udstedte CUB seneste 12 måneder</a:t>
            </a:r>
            <a:br>
              <a:rPr lang="da-DK"/>
            </a:br>
            <a:r>
              <a:rPr lang="da-DK"/>
              <a:t>Bilag</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59</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type="body" idx="13"/>
          </p:nvPr>
        </p:nvSpPr>
        <p:spPr>
          <a:xfrm>
            <a:off x="1416049" y="1928813"/>
            <a:ext cx="6516371" cy="707707"/>
          </a:xfrm>
        </p:spPr>
        <p:txBody>
          <a:bodyPr>
            <a:normAutofit/>
          </a:bodyPr>
          <a:lstStyle/>
          <a:p>
            <a:endParaRPr lang="da-DK"/>
          </a:p>
          <a:p>
            <a:endParaRPr lang="da-DK"/>
          </a:p>
          <a:p>
            <a:endParaRPr lang="da-DK"/>
          </a:p>
          <a:p>
            <a:endParaRPr lang="da-DK"/>
          </a:p>
        </p:txBody>
      </p:sp>
      <p:graphicFrame>
        <p:nvGraphicFramePr>
          <p:cNvPr id="7" name="Tabel 6">
            <a:extLst>
              <a:ext uri="{FF2B5EF4-FFF2-40B4-BE49-F238E27FC236}">
                <a16:creationId xmlns:a16="http://schemas.microsoft.com/office/drawing/2014/main" id="{4D054457-AC1F-6463-3281-34BBF8F28D86}"/>
              </a:ext>
            </a:extLst>
          </p:cNvPr>
          <p:cNvGraphicFramePr>
            <a:graphicFrameLocks noGrp="1"/>
          </p:cNvGraphicFramePr>
          <p:nvPr/>
        </p:nvGraphicFramePr>
        <p:xfrm>
          <a:off x="955670" y="2177782"/>
          <a:ext cx="9820280" cy="3648973"/>
        </p:xfrm>
        <a:graphic>
          <a:graphicData uri="http://schemas.openxmlformats.org/drawingml/2006/table">
            <a:tbl>
              <a:tblPr>
                <a:tableStyleId>{5C22544A-7EE6-4342-B048-85BDC9FD1C3A}</a:tableStyleId>
              </a:tblPr>
              <a:tblGrid>
                <a:gridCol w="954748">
                  <a:extLst>
                    <a:ext uri="{9D8B030D-6E8A-4147-A177-3AD203B41FA5}">
                      <a16:colId xmlns:a16="http://schemas.microsoft.com/office/drawing/2014/main" val="2659265445"/>
                    </a:ext>
                  </a:extLst>
                </a:gridCol>
                <a:gridCol w="681964">
                  <a:extLst>
                    <a:ext uri="{9D8B030D-6E8A-4147-A177-3AD203B41FA5}">
                      <a16:colId xmlns:a16="http://schemas.microsoft.com/office/drawing/2014/main" val="2475508632"/>
                    </a:ext>
                  </a:extLst>
                </a:gridCol>
                <a:gridCol w="681964">
                  <a:extLst>
                    <a:ext uri="{9D8B030D-6E8A-4147-A177-3AD203B41FA5}">
                      <a16:colId xmlns:a16="http://schemas.microsoft.com/office/drawing/2014/main" val="627390142"/>
                    </a:ext>
                  </a:extLst>
                </a:gridCol>
                <a:gridCol w="681964">
                  <a:extLst>
                    <a:ext uri="{9D8B030D-6E8A-4147-A177-3AD203B41FA5}">
                      <a16:colId xmlns:a16="http://schemas.microsoft.com/office/drawing/2014/main" val="3129477719"/>
                    </a:ext>
                  </a:extLst>
                </a:gridCol>
                <a:gridCol w="681964">
                  <a:extLst>
                    <a:ext uri="{9D8B030D-6E8A-4147-A177-3AD203B41FA5}">
                      <a16:colId xmlns:a16="http://schemas.microsoft.com/office/drawing/2014/main" val="1454701281"/>
                    </a:ext>
                  </a:extLst>
                </a:gridCol>
                <a:gridCol w="681964">
                  <a:extLst>
                    <a:ext uri="{9D8B030D-6E8A-4147-A177-3AD203B41FA5}">
                      <a16:colId xmlns:a16="http://schemas.microsoft.com/office/drawing/2014/main" val="2107099474"/>
                    </a:ext>
                  </a:extLst>
                </a:gridCol>
                <a:gridCol w="681964">
                  <a:extLst>
                    <a:ext uri="{9D8B030D-6E8A-4147-A177-3AD203B41FA5}">
                      <a16:colId xmlns:a16="http://schemas.microsoft.com/office/drawing/2014/main" val="2531305227"/>
                    </a:ext>
                  </a:extLst>
                </a:gridCol>
                <a:gridCol w="681964">
                  <a:extLst>
                    <a:ext uri="{9D8B030D-6E8A-4147-A177-3AD203B41FA5}">
                      <a16:colId xmlns:a16="http://schemas.microsoft.com/office/drawing/2014/main" val="489848578"/>
                    </a:ext>
                  </a:extLst>
                </a:gridCol>
                <a:gridCol w="681964">
                  <a:extLst>
                    <a:ext uri="{9D8B030D-6E8A-4147-A177-3AD203B41FA5}">
                      <a16:colId xmlns:a16="http://schemas.microsoft.com/office/drawing/2014/main" val="1803943235"/>
                    </a:ext>
                  </a:extLst>
                </a:gridCol>
                <a:gridCol w="681964">
                  <a:extLst>
                    <a:ext uri="{9D8B030D-6E8A-4147-A177-3AD203B41FA5}">
                      <a16:colId xmlns:a16="http://schemas.microsoft.com/office/drawing/2014/main" val="1169188132"/>
                    </a:ext>
                  </a:extLst>
                </a:gridCol>
                <a:gridCol w="681964">
                  <a:extLst>
                    <a:ext uri="{9D8B030D-6E8A-4147-A177-3AD203B41FA5}">
                      <a16:colId xmlns:a16="http://schemas.microsoft.com/office/drawing/2014/main" val="3486600200"/>
                    </a:ext>
                  </a:extLst>
                </a:gridCol>
                <a:gridCol w="681964">
                  <a:extLst>
                    <a:ext uri="{9D8B030D-6E8A-4147-A177-3AD203B41FA5}">
                      <a16:colId xmlns:a16="http://schemas.microsoft.com/office/drawing/2014/main" val="3313170559"/>
                    </a:ext>
                  </a:extLst>
                </a:gridCol>
                <a:gridCol w="681964">
                  <a:extLst>
                    <a:ext uri="{9D8B030D-6E8A-4147-A177-3AD203B41FA5}">
                      <a16:colId xmlns:a16="http://schemas.microsoft.com/office/drawing/2014/main" val="3560312993"/>
                    </a:ext>
                  </a:extLst>
                </a:gridCol>
                <a:gridCol w="681964">
                  <a:extLst>
                    <a:ext uri="{9D8B030D-6E8A-4147-A177-3AD203B41FA5}">
                      <a16:colId xmlns:a16="http://schemas.microsoft.com/office/drawing/2014/main" val="2678661021"/>
                    </a:ext>
                  </a:extLst>
                </a:gridCol>
              </a:tblGrid>
              <a:tr h="140937">
                <a:tc>
                  <a:txBody>
                    <a:bodyPr/>
                    <a:lstStyle/>
                    <a:p>
                      <a:pPr algn="ctr" fontAlgn="ctr"/>
                      <a:r>
                        <a:rPr lang="da-DK" sz="1000" u="none" strike="noStrike">
                          <a:effectLst/>
                        </a:rPr>
                        <a:t>VUB Ialt</a:t>
                      </a:r>
                      <a:endParaRPr lang="da-DK" sz="1000" b="1"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november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december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januar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februar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marts</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april</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maj</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juni</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juli</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august</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september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oktober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284478777"/>
                  </a:ext>
                </a:extLst>
              </a:tr>
              <a:tr h="140937">
                <a:tc>
                  <a:txBody>
                    <a:bodyPr/>
                    <a:lstStyle/>
                    <a:p>
                      <a:pPr algn="ctr" fontAlgn="ctr"/>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673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350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419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543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360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266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582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334</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341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405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546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5258</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910224215"/>
                  </a:ext>
                </a:extLst>
              </a:tr>
              <a:tr h="140937">
                <a:tc>
                  <a:txBody>
                    <a:bodyPr/>
                    <a:lstStyle/>
                    <a:p>
                      <a:pPr algn="ctr" fontAlgn="ctr"/>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614</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299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477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428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482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367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519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352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315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509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443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5237</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023771636"/>
                  </a:ext>
                </a:extLst>
              </a:tr>
              <a:tr h="140937">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14758309"/>
                  </a:ext>
                </a:extLst>
              </a:tr>
              <a:tr h="140937">
                <a:tc>
                  <a:txBody>
                    <a:bodyPr/>
                    <a:lstStyle/>
                    <a:p>
                      <a:pPr algn="ctr" fontAlgn="ctr"/>
                      <a:r>
                        <a:rPr lang="da-DK" sz="1000" u="none" strike="noStrike">
                          <a:effectLst/>
                        </a:rPr>
                        <a:t>VUB Grund</a:t>
                      </a:r>
                      <a:endParaRPr lang="da-DK" sz="1000" b="1"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4189422439"/>
                  </a:ext>
                </a:extLst>
              </a:tr>
              <a:tr h="140937">
                <a:tc>
                  <a:txBody>
                    <a:bodyPr/>
                    <a:lstStyle/>
                    <a:p>
                      <a:pPr algn="ctr" fontAlgn="ctr"/>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631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383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446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388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588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333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462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487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175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540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455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5319</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3083586219"/>
                  </a:ext>
                </a:extLst>
              </a:tr>
              <a:tr h="140937">
                <a:tc>
                  <a:txBody>
                    <a:bodyPr/>
                    <a:lstStyle/>
                    <a:p>
                      <a:pPr algn="ctr" fontAlgn="ctr"/>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634</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261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358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541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409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390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544</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135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434</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458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445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5044</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934515399"/>
                  </a:ext>
                </a:extLst>
              </a:tr>
              <a:tr h="140937">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2723483952"/>
                  </a:ext>
                </a:extLst>
              </a:tr>
              <a:tr h="140937">
                <a:tc>
                  <a:txBody>
                    <a:bodyPr/>
                    <a:lstStyle/>
                    <a:p>
                      <a:pPr algn="ctr" fontAlgn="ctr"/>
                      <a:r>
                        <a:rPr lang="da-DK" sz="1000" u="none" strike="noStrike">
                          <a:effectLst/>
                        </a:rPr>
                        <a:t>VUB Efterudd.</a:t>
                      </a:r>
                      <a:endParaRPr lang="da-DK" sz="1000" b="1"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3810365529"/>
                  </a:ext>
                </a:extLst>
              </a:tr>
              <a:tr h="140937">
                <a:tc>
                  <a:txBody>
                    <a:bodyPr/>
                    <a:lstStyle/>
                    <a:p>
                      <a:pPr algn="ctr" fontAlgn="ctr"/>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-96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-196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95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159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-90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-135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91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-61</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235166842"/>
                  </a:ext>
                </a:extLst>
              </a:tr>
              <a:tr h="140937">
                <a:tc>
                  <a:txBody>
                    <a:bodyPr/>
                    <a:lstStyle/>
                    <a:p>
                      <a:pPr algn="ctr" fontAlgn="ctr"/>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119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129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-112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217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-119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51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193</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4038706936"/>
                  </a:ext>
                </a:extLst>
              </a:tr>
              <a:tr h="140937">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2546244712"/>
                  </a:ext>
                </a:extLst>
              </a:tr>
              <a:tr h="140937">
                <a:tc>
                  <a:txBody>
                    <a:bodyPr/>
                    <a:lstStyle/>
                    <a:p>
                      <a:pPr algn="ctr" fontAlgn="ctr"/>
                      <a:r>
                        <a:rPr lang="da-DK" sz="1000" u="none" strike="noStrike">
                          <a:effectLst/>
                        </a:rPr>
                        <a:t>NY CEP</a:t>
                      </a:r>
                      <a:endParaRPr lang="da-DK" sz="1000" b="1"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november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december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januar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februar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marts</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april</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maj</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juni</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juli</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august</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september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oktober</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1609415002"/>
                  </a:ext>
                </a:extLst>
              </a:tr>
              <a:tr h="140937">
                <a:tc>
                  <a:txBody>
                    <a:bodyPr/>
                    <a:lstStyle/>
                    <a:p>
                      <a:pPr algn="ctr" fontAlgn="ctr"/>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143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127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135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203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249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180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160</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226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166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212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173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271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2245</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622761209"/>
                  </a:ext>
                </a:extLst>
              </a:tr>
              <a:tr h="140937">
                <a:tc>
                  <a:txBody>
                    <a:bodyPr/>
                    <a:lstStyle/>
                    <a:p>
                      <a:pPr algn="ctr" fontAlgn="ctr"/>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297</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186</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225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218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199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129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208</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439</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233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191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311</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225</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ctr" fontAlgn="ctr"/>
                      <a:r>
                        <a:rPr lang="da-DK" sz="1000" u="none" strike="noStrike">
                          <a:effectLst/>
                        </a:rPr>
                        <a:t>2861</a:t>
                      </a:r>
                      <a:endParaRPr lang="da-DK" sz="1000" b="0" i="0" u="none" strike="noStrike">
                        <a:solidFill>
                          <a:srgbClr val="000000"/>
                        </a:solidFill>
                        <a:effectLst/>
                        <a:latin typeface="Verdana" panose="020B0604030504040204" pitchFamily="34" charset="0"/>
                      </a:endParaRPr>
                    </a:p>
                  </a:txBody>
                  <a:tcPr marL="6251" marR="6251" marT="6251" marB="0" anchor="ctr"/>
                </a:tc>
                <a:extLst>
                  <a:ext uri="{0D108BD9-81ED-4DB2-BD59-A6C34878D82A}">
                    <a16:rowId xmlns:a16="http://schemas.microsoft.com/office/drawing/2014/main" val="3355586559"/>
                  </a:ext>
                </a:extLst>
              </a:tr>
              <a:tr h="140937">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579193549"/>
                  </a:ext>
                </a:extLst>
              </a:tr>
              <a:tr h="140937">
                <a:tc>
                  <a:txBody>
                    <a:bodyPr/>
                    <a:lstStyle/>
                    <a:p>
                      <a:pPr algn="l" fontAlgn="b"/>
                      <a:r>
                        <a:rPr lang="da-DK" sz="1000" u="none" strike="noStrike">
                          <a:effectLst/>
                        </a:rPr>
                        <a:t>CEP FORNY</a:t>
                      </a:r>
                      <a:endParaRPr lang="da-DK" sz="1000" b="1"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November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December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Januar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Februar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Marts</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April</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Maj</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Juni</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Juli</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August</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September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Oktober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935014244"/>
                  </a:ext>
                </a:extLst>
              </a:tr>
              <a:tr h="140937">
                <a:tc>
                  <a:txBody>
                    <a:bodyPr/>
                    <a:lstStyle/>
                    <a:p>
                      <a:pPr algn="l" fontAlgn="b"/>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126</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77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90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107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161</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139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100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173</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124</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135</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142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129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1503</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3636898222"/>
                  </a:ext>
                </a:extLst>
              </a:tr>
              <a:tr h="140937">
                <a:tc>
                  <a:txBody>
                    <a:bodyPr/>
                    <a:lstStyle/>
                    <a:p>
                      <a:pPr algn="l" fontAlgn="b"/>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150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92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137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189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219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156</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154</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218</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236</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126</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251</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328</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2256</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342818284"/>
                  </a:ext>
                </a:extLst>
              </a:tr>
              <a:tr h="140937">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3169637716"/>
                  </a:ext>
                </a:extLst>
              </a:tr>
              <a:tr h="140937">
                <a:tc>
                  <a:txBody>
                    <a:bodyPr/>
                    <a:lstStyle/>
                    <a:p>
                      <a:pPr algn="l" fontAlgn="b"/>
                      <a:r>
                        <a:rPr lang="da-DK" sz="1000" u="none" strike="noStrike">
                          <a:effectLst/>
                        </a:rPr>
                        <a:t>CEP Ialt</a:t>
                      </a:r>
                      <a:endParaRPr lang="da-DK" sz="1000" b="1"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november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december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januar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februar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marts</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april</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maj</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juni</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juli</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august</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september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l" fontAlgn="b"/>
                      <a:r>
                        <a:rPr lang="da-DK" sz="1000" u="none" strike="noStrike">
                          <a:effectLst/>
                        </a:rPr>
                        <a:t>oktober</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0</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797279258"/>
                  </a:ext>
                </a:extLst>
              </a:tr>
              <a:tr h="140937">
                <a:tc>
                  <a:txBody>
                    <a:bodyPr/>
                    <a:lstStyle/>
                    <a:p>
                      <a:pPr algn="ctr" fontAlgn="ctr"/>
                      <a:r>
                        <a:rPr lang="da-DK" sz="1000" u="none" strike="noStrike">
                          <a:effectLst/>
                        </a:rPr>
                        <a:t>2021-2022</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r" fontAlgn="b"/>
                      <a:r>
                        <a:rPr lang="da-DK" sz="1000" u="none" strike="noStrike">
                          <a:effectLst/>
                        </a:rPr>
                        <a:t>269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204</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225</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310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410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319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260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399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290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347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315</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400</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3748</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2159847612"/>
                  </a:ext>
                </a:extLst>
              </a:tr>
              <a:tr h="140937">
                <a:tc>
                  <a:txBody>
                    <a:bodyPr/>
                    <a:lstStyle/>
                    <a:p>
                      <a:pPr algn="ctr" fontAlgn="ctr"/>
                      <a:r>
                        <a:rPr lang="da-DK" sz="1000" u="none" strike="noStrike">
                          <a:effectLst/>
                        </a:rPr>
                        <a:t>2022-2023</a:t>
                      </a:r>
                      <a:endParaRPr lang="da-DK" sz="1000" b="0" i="0" u="none" strike="noStrike">
                        <a:solidFill>
                          <a:srgbClr val="000000"/>
                        </a:solidFill>
                        <a:effectLst/>
                        <a:latin typeface="Verdana" panose="020B0604030504040204" pitchFamily="34" charset="0"/>
                      </a:endParaRPr>
                    </a:p>
                  </a:txBody>
                  <a:tcPr marL="6251" marR="6251" marT="6251" marB="0" anchor="ctr"/>
                </a:tc>
                <a:tc>
                  <a:txBody>
                    <a:bodyPr/>
                    <a:lstStyle/>
                    <a:p>
                      <a:pPr algn="r" fontAlgn="b"/>
                      <a:r>
                        <a:rPr lang="da-DK" sz="1000" u="none" strike="noStrike">
                          <a:effectLst/>
                        </a:rPr>
                        <a:t>447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278</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362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407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418</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285</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362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657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469</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317</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562</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553</a:t>
                      </a:r>
                      <a:endParaRPr lang="da-DK" sz="1000" b="0" i="0" u="none" strike="noStrike">
                        <a:solidFill>
                          <a:srgbClr val="000000"/>
                        </a:solidFill>
                        <a:effectLst/>
                        <a:latin typeface="Verdana" panose="020B0604030504040204" pitchFamily="34" charset="0"/>
                      </a:endParaRPr>
                    </a:p>
                  </a:txBody>
                  <a:tcPr marL="6251" marR="6251" marT="6251" marB="0" anchor="b"/>
                </a:tc>
                <a:tc>
                  <a:txBody>
                    <a:bodyPr/>
                    <a:lstStyle/>
                    <a:p>
                      <a:pPr algn="r" fontAlgn="b"/>
                      <a:r>
                        <a:rPr lang="da-DK" sz="1000" u="none" strike="noStrike">
                          <a:effectLst/>
                        </a:rPr>
                        <a:t>5117</a:t>
                      </a:r>
                      <a:endParaRPr lang="da-DK" sz="1000" b="0" i="0" u="none" strike="noStrike">
                        <a:solidFill>
                          <a:srgbClr val="000000"/>
                        </a:solidFill>
                        <a:effectLst/>
                        <a:latin typeface="Verdana" panose="020B0604030504040204" pitchFamily="34" charset="0"/>
                      </a:endParaRPr>
                    </a:p>
                  </a:txBody>
                  <a:tcPr marL="6251" marR="6251" marT="6251" marB="0" anchor="b"/>
                </a:tc>
                <a:extLst>
                  <a:ext uri="{0D108BD9-81ED-4DB2-BD59-A6C34878D82A}">
                    <a16:rowId xmlns:a16="http://schemas.microsoft.com/office/drawing/2014/main" val="285482543"/>
                  </a:ext>
                </a:extLst>
              </a:tr>
            </a:tbl>
          </a:graphicData>
        </a:graphic>
      </p:graphicFrame>
    </p:spTree>
    <p:extLst>
      <p:ext uri="{BB962C8B-B14F-4D97-AF65-F5344CB8AC3E}">
        <p14:creationId xmlns:p14="http://schemas.microsoft.com/office/powerpoint/2010/main" val="259309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2B629D-BE24-4D3A-8838-49CC8EE0ADA1}"/>
              </a:ext>
            </a:extLst>
          </p:cNvPr>
          <p:cNvSpPr>
            <a:spLocks noGrp="1"/>
          </p:cNvSpPr>
          <p:nvPr>
            <p:ph type="ctrTitle"/>
          </p:nvPr>
        </p:nvSpPr>
        <p:spPr>
          <a:xfrm>
            <a:off x="425505" y="3328269"/>
            <a:ext cx="7524962" cy="1698927"/>
          </a:xfrm>
          <a:prstGeom prst="rect">
            <a:avLst/>
          </a:prstGeom>
        </p:spPr>
        <p:txBody>
          <a:bodyPr wrap="square">
            <a:spAutoFit/>
          </a:bodyPr>
          <a:lstStyle/>
          <a:p>
            <a:r>
              <a:rPr lang="da-DK" sz="4800">
                <a:latin typeface="Tahoma" panose="020B0604030504040204" pitchFamily="34" charset="0"/>
                <a:ea typeface="Tahoma" panose="020B0604030504040204" pitchFamily="34" charset="0"/>
                <a:cs typeface="Tahoma" panose="020B0604030504040204" pitchFamily="34" charset="0"/>
              </a:rPr>
              <a:t>Ukrainske flygtninge, seneste nyt</a:t>
            </a:r>
            <a:endParaRPr lang="da-DK" sz="4800" b="1">
              <a:latin typeface="Tahoma" panose="020B0604030504040204" pitchFamily="34" charset="0"/>
              <a:ea typeface="Tahoma" panose="020B0604030504040204" pitchFamily="34" charset="0"/>
              <a:cs typeface="Tahoma" panose="020B0604030504040204" pitchFamily="34" charset="0"/>
            </a:endParaRPr>
          </a:p>
          <a:p>
            <a:endParaRPr lang="da-DK" sz="2000" b="1">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B3AB087A-A2EB-4668-B174-C0889665CFE3}"/>
              </a:ext>
            </a:extLst>
          </p:cNvPr>
          <p:cNvSpPr>
            <a:spLocks noGrp="1"/>
          </p:cNvSpPr>
          <p:nvPr>
            <p:ph type="subTitle" idx="1"/>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4029018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a:xfrm>
            <a:off x="1416049" y="692150"/>
            <a:ext cx="9359901" cy="1029970"/>
          </a:xfrm>
        </p:spPr>
        <p:txBody>
          <a:bodyPr anchor="b">
            <a:normAutofit/>
          </a:bodyPr>
          <a:lstStyle/>
          <a:p>
            <a:r>
              <a:rPr lang="da-DK"/>
              <a:t>Udstedte VUB og CEP seneste 12 måneder</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60</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type="body" idx="13"/>
          </p:nvPr>
        </p:nvSpPr>
        <p:spPr>
          <a:xfrm>
            <a:off x="1416049" y="1928813"/>
            <a:ext cx="6516371" cy="707707"/>
          </a:xfrm>
        </p:spPr>
        <p:txBody>
          <a:bodyPr>
            <a:normAutofit/>
          </a:bodyPr>
          <a:lstStyle/>
          <a:p>
            <a:endParaRPr lang="da-DK"/>
          </a:p>
          <a:p>
            <a:endParaRPr lang="da-DK"/>
          </a:p>
          <a:p>
            <a:endParaRPr lang="da-DK"/>
          </a:p>
          <a:p>
            <a:endParaRPr lang="da-DK"/>
          </a:p>
        </p:txBody>
      </p:sp>
      <p:graphicFrame>
        <p:nvGraphicFramePr>
          <p:cNvPr id="6" name="Diagram 5">
            <a:extLst>
              <a:ext uri="{FF2B5EF4-FFF2-40B4-BE49-F238E27FC236}">
                <a16:creationId xmlns:a16="http://schemas.microsoft.com/office/drawing/2014/main" id="{F6163B8E-9C59-ADA0-ADCE-F8B860CCB08F}"/>
              </a:ext>
            </a:extLst>
          </p:cNvPr>
          <p:cNvGraphicFramePr>
            <a:graphicFrameLocks/>
          </p:cNvGraphicFramePr>
          <p:nvPr/>
        </p:nvGraphicFramePr>
        <p:xfrm>
          <a:off x="811763" y="1735455"/>
          <a:ext cx="10123715" cy="1838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 7">
            <a:extLst>
              <a:ext uri="{FF2B5EF4-FFF2-40B4-BE49-F238E27FC236}">
                <a16:creationId xmlns:a16="http://schemas.microsoft.com/office/drawing/2014/main" id="{C8DE0F70-0706-946C-81E3-8F8228899C65}"/>
              </a:ext>
            </a:extLst>
          </p:cNvPr>
          <p:cNvGraphicFramePr>
            <a:graphicFrameLocks/>
          </p:cNvGraphicFramePr>
          <p:nvPr/>
        </p:nvGraphicFramePr>
        <p:xfrm>
          <a:off x="811763" y="3766982"/>
          <a:ext cx="10217021" cy="2064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001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Særligt om Chaufførkort</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r>
              <a:rPr lang="da-DK"/>
              <a:t>Status mandag den 6. november</a:t>
            </a:r>
            <a:r>
              <a:rPr lang="da-DK" sz="1800">
                <a:effectLst/>
                <a:latin typeface="Arial" panose="020B0604020202020204" pitchFamily="34" charset="0"/>
                <a:ea typeface="Calibri" panose="020F0502020204030204" pitchFamily="34" charset="0"/>
              </a:rPr>
              <a:t> kl.15:00 er</a:t>
            </a:r>
            <a:endParaRPr lang="da-DK" sz="1800">
              <a:effectLst/>
              <a:latin typeface="Calibri" panose="020F0502020204030204" pitchFamily="34" charset="0"/>
              <a:ea typeface="Calibri" panose="020F0502020204030204" pitchFamily="34" charset="0"/>
            </a:endParaRPr>
          </a:p>
          <a:p>
            <a:r>
              <a:rPr lang="da-DK" sz="1800" b="1">
                <a:effectLst/>
                <a:latin typeface="Arial" panose="020B0604020202020204" pitchFamily="34" charset="0"/>
                <a:ea typeface="Calibri" panose="020F0502020204030204" pitchFamily="34" charset="0"/>
              </a:rPr>
              <a:t> </a:t>
            </a:r>
            <a:r>
              <a:rPr lang="da-DK" sz="1800" b="1" err="1">
                <a:effectLst/>
                <a:latin typeface="Arial" panose="020B0604020202020204" pitchFamily="34" charset="0"/>
                <a:ea typeface="Calibri" panose="020F0502020204030204" pitchFamily="34" charset="0"/>
              </a:rPr>
              <a:t>Nyudstedelser</a:t>
            </a:r>
            <a:r>
              <a:rPr lang="da-DK" sz="1800" b="1">
                <a:effectLst/>
                <a:latin typeface="Arial" panose="020B0604020202020204" pitchFamily="34" charset="0"/>
                <a:ea typeface="Calibri" panose="020F0502020204030204" pitchFamily="34" charset="0"/>
              </a:rPr>
              <a:t>: </a:t>
            </a:r>
            <a:endParaRPr lang="da-DK" sz="1800" b="1">
              <a:effectLst/>
              <a:latin typeface="Calibri" panose="020F0502020204030204" pitchFamily="34" charset="0"/>
              <a:ea typeface="Calibri" panose="020F0502020204030204" pitchFamily="34" charset="0"/>
            </a:endParaRPr>
          </a:p>
          <a:p>
            <a:r>
              <a:rPr lang="da-DK" sz="1800">
                <a:effectLst/>
                <a:latin typeface="Arial" panose="020B0604020202020204" pitchFamily="34" charset="0"/>
                <a:ea typeface="Calibri" panose="020F0502020204030204" pitchFamily="34" charset="0"/>
              </a:rPr>
              <a:t>Antallet af ansøgninger: 364 ansøgninger om </a:t>
            </a:r>
            <a:r>
              <a:rPr lang="da-DK" sz="1800" err="1">
                <a:effectLst/>
                <a:latin typeface="Arial" panose="020B0604020202020204" pitchFamily="34" charset="0"/>
                <a:ea typeface="Calibri" panose="020F0502020204030204" pitchFamily="34" charset="0"/>
              </a:rPr>
              <a:t>nyudstedelse</a:t>
            </a:r>
            <a:r>
              <a:rPr lang="da-DK" sz="1800">
                <a:effectLst/>
                <a:latin typeface="Arial" panose="020B0604020202020204" pitchFamily="34" charset="0"/>
                <a:ea typeface="Calibri" panose="020F0502020204030204" pitchFamily="34" charset="0"/>
              </a:rPr>
              <a:t>. </a:t>
            </a:r>
            <a:endParaRPr lang="da-DK" sz="1800">
              <a:effectLst/>
              <a:latin typeface="Calibri" panose="020F0502020204030204" pitchFamily="34" charset="0"/>
              <a:ea typeface="Calibri" panose="020F0502020204030204" pitchFamily="34" charset="0"/>
            </a:endParaRPr>
          </a:p>
          <a:p>
            <a:r>
              <a:rPr lang="da-DK" sz="1800">
                <a:latin typeface="Arial" panose="020B0604020202020204" pitchFamily="34" charset="0"/>
                <a:ea typeface="Calibri" panose="020F0502020204030204" pitchFamily="34" charset="0"/>
              </a:rPr>
              <a:t>S</a:t>
            </a:r>
            <a:r>
              <a:rPr lang="da-DK" sz="1800">
                <a:effectLst/>
                <a:latin typeface="Arial" panose="020B0604020202020204" pitchFamily="34" charset="0"/>
                <a:ea typeface="Calibri" panose="020F0502020204030204" pitchFamily="34" charset="0"/>
              </a:rPr>
              <a:t>agsbehandlingstiden er op til 8 uger for ukomplicerede sager (vandel og helbred ok)</a:t>
            </a:r>
            <a:endParaRPr lang="da-DK" sz="1800">
              <a:effectLst/>
              <a:latin typeface="Calibri" panose="020F0502020204030204" pitchFamily="34" charset="0"/>
              <a:ea typeface="Calibri" panose="020F0502020204030204" pitchFamily="34" charset="0"/>
            </a:endParaRPr>
          </a:p>
          <a:p>
            <a:r>
              <a:rPr lang="da-DK" sz="1800">
                <a:effectLst/>
                <a:latin typeface="Arial" panose="020B0604020202020204" pitchFamily="34" charset="0"/>
                <a:ea typeface="Calibri" panose="020F0502020204030204" pitchFamily="34" charset="0"/>
              </a:rPr>
              <a:t> </a:t>
            </a:r>
          </a:p>
          <a:p>
            <a:r>
              <a:rPr lang="da-DK" sz="1800" b="1">
                <a:effectLst/>
                <a:latin typeface="Arial" panose="020B0604020202020204" pitchFamily="34" charset="0"/>
                <a:ea typeface="Calibri" panose="020F0502020204030204" pitchFamily="34" charset="0"/>
              </a:rPr>
              <a:t>Fornyelser</a:t>
            </a:r>
            <a:r>
              <a:rPr lang="da-DK" sz="1800">
                <a:effectLst/>
                <a:latin typeface="Arial" panose="020B0604020202020204" pitchFamily="34" charset="0"/>
                <a:ea typeface="Calibri" panose="020F0502020204030204" pitchFamily="34" charset="0"/>
              </a:rPr>
              <a:t>: </a:t>
            </a:r>
            <a:endParaRPr lang="da-DK" sz="1800">
              <a:effectLst/>
              <a:latin typeface="Calibri" panose="020F0502020204030204" pitchFamily="34" charset="0"/>
              <a:ea typeface="Calibri" panose="020F0502020204030204" pitchFamily="34" charset="0"/>
            </a:endParaRPr>
          </a:p>
          <a:p>
            <a:r>
              <a:rPr lang="da-DK" sz="1800">
                <a:effectLst/>
                <a:latin typeface="Arial" panose="020B0604020202020204" pitchFamily="34" charset="0"/>
                <a:ea typeface="Calibri" panose="020F0502020204030204" pitchFamily="34" charset="0"/>
              </a:rPr>
              <a:t>Antallet af ansøgninger: 880</a:t>
            </a:r>
            <a:r>
              <a:rPr lang="da-DK" sz="1800">
                <a:effectLst/>
                <a:latin typeface="Calibri" panose="020F0502020204030204" pitchFamily="34" charset="0"/>
                <a:ea typeface="Calibri" panose="020F0502020204030204" pitchFamily="34" charset="0"/>
              </a:rPr>
              <a:t> </a:t>
            </a:r>
            <a:r>
              <a:rPr lang="da-DK" sz="1800">
                <a:effectLst/>
                <a:latin typeface="Arial" panose="020B0604020202020204" pitchFamily="34" charset="0"/>
                <a:ea typeface="Calibri" panose="020F0502020204030204" pitchFamily="34" charset="0"/>
              </a:rPr>
              <a:t>ansøgninger om fornyelse. </a:t>
            </a:r>
            <a:endParaRPr lang="da-DK" sz="1800">
              <a:effectLst/>
              <a:latin typeface="Calibri" panose="020F0502020204030204" pitchFamily="34" charset="0"/>
              <a:ea typeface="Calibri" panose="020F0502020204030204" pitchFamily="34" charset="0"/>
            </a:endParaRPr>
          </a:p>
          <a:p>
            <a:r>
              <a:rPr lang="da-DK" sz="1800">
                <a:effectLst/>
                <a:latin typeface="Arial" panose="020B0604020202020204" pitchFamily="34" charset="0"/>
                <a:ea typeface="Calibri" panose="020F0502020204030204" pitchFamily="34" charset="0"/>
              </a:rPr>
              <a:t>Sagsbehandlingstiden er op til 8 uger på ukomplicerede sager, i perioder lidt længere Aktuelt ca. 6 uger </a:t>
            </a:r>
            <a:r>
              <a:rPr lang="da-DK" sz="1800">
                <a:effectLst/>
                <a:latin typeface="Arial" panose="020B0604020202020204" pitchFamily="34" charset="0"/>
                <a:ea typeface="Calibri" panose="020F0502020204030204" pitchFamily="34" charset="0"/>
                <a:sym typeface="Wingdings" panose="05000000000000000000" pitchFamily="2" charset="2"/>
              </a:rPr>
              <a:t></a:t>
            </a:r>
            <a:endParaRPr lang="da-DK" sz="1800">
              <a:latin typeface="Arial" panose="020B0604020202020204" pitchFamily="34" charset="0"/>
              <a:ea typeface="Calibri" panose="020F0502020204030204" pitchFamily="34" charset="0"/>
              <a:sym typeface="Wingdings" panose="05000000000000000000" pitchFamily="2" charset="2"/>
            </a:endParaRPr>
          </a:p>
          <a:p>
            <a:endParaRPr lang="da-DK" sz="1800">
              <a:effectLst/>
              <a:latin typeface="Calibri" panose="020F0502020204030204" pitchFamily="34" charset="0"/>
              <a:ea typeface="Calibri" panose="020F0502020204030204" pitchFamily="34" charset="0"/>
            </a:endParaRPr>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82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a:xfrm>
            <a:off x="695325" y="692149"/>
            <a:ext cx="10801350" cy="1044575"/>
          </a:xfrm>
        </p:spPr>
        <p:txBody>
          <a:bodyPr anchor="b">
            <a:normAutofit/>
          </a:bodyPr>
          <a:lstStyle/>
          <a:p>
            <a:r>
              <a:rPr lang="da-DK"/>
              <a:t>Ukrainske Chauffører – Særlige beviser og uddannelse</a:t>
            </a:r>
          </a:p>
        </p:txBody>
      </p:sp>
      <p:sp>
        <p:nvSpPr>
          <p:cNvPr id="15" name="Text Placeholder 2">
            <a:extLst>
              <a:ext uri="{FF2B5EF4-FFF2-40B4-BE49-F238E27FC236}">
                <a16:creationId xmlns:a16="http://schemas.microsoft.com/office/drawing/2014/main" id="{867386F4-8BA5-E074-C629-911A94EE6C25}"/>
              </a:ext>
            </a:extLst>
          </p:cNvPr>
          <p:cNvSpPr>
            <a:spLocks noGrp="1"/>
          </p:cNvSpPr>
          <p:nvPr>
            <p:ph type="body" idx="1"/>
          </p:nvPr>
        </p:nvSpPr>
        <p:spPr>
          <a:xfrm>
            <a:off x="695326" y="1916112"/>
            <a:ext cx="5202554" cy="720725"/>
          </a:xfrm>
        </p:spPr>
        <p:txBody>
          <a:bodyPr/>
          <a:lstStyle/>
          <a:p>
            <a:r>
              <a:rPr lang="en-US" err="1"/>
              <a:t>Vurdering</a:t>
            </a:r>
            <a:r>
              <a:rPr lang="en-US"/>
              <a:t> </a:t>
            </a:r>
            <a:r>
              <a:rPr lang="en-US" err="1"/>
              <a:t>af</a:t>
            </a:r>
            <a:r>
              <a:rPr lang="en-US"/>
              <a:t> </a:t>
            </a:r>
            <a:r>
              <a:rPr lang="en-US" err="1"/>
              <a:t>faglige</a:t>
            </a:r>
            <a:r>
              <a:rPr lang="en-US"/>
              <a:t> </a:t>
            </a:r>
            <a:r>
              <a:rPr lang="en-US" err="1"/>
              <a:t>kvalifikationer</a:t>
            </a:r>
            <a:endParaRPr lang="en-US"/>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sz="half" idx="2"/>
          </p:nvPr>
        </p:nvSpPr>
        <p:spPr>
          <a:xfrm>
            <a:off x="695326" y="2638102"/>
            <a:ext cx="5202554" cy="3527747"/>
          </a:xfrm>
        </p:spPr>
        <p:txBody>
          <a:bodyPr>
            <a:normAutofit/>
          </a:bodyPr>
          <a:lstStyle/>
          <a:p>
            <a:r>
              <a:rPr lang="da-DK" err="1"/>
              <a:t>Chaufføreren</a:t>
            </a:r>
            <a:r>
              <a:rPr lang="da-DK"/>
              <a:t> skal have anerkendte faglige kvalifikationer for at kunne ”nøjes” med den obligatoriske supplerende uddannelse på 7 dage. F.eks. kode 95 på Ukrainsk kørekort eller kursusbevis oversat til engelsk eller dansk.</a:t>
            </a:r>
          </a:p>
          <a:p>
            <a:endParaRPr lang="da-DK"/>
          </a:p>
          <a:p>
            <a:r>
              <a:rPr lang="da-DK"/>
              <a:t>Vurderingerne foretages hos uddannelsesudbyder – med vejledning og hjælp fra Færdselsstyrelsen</a:t>
            </a:r>
            <a:r>
              <a:rPr lang="da-DK">
                <a:sym typeface="Wingdings" panose="05000000000000000000" pitchFamily="2" charset="2"/>
              </a:rPr>
              <a:t></a:t>
            </a:r>
            <a:endParaRPr lang="da-DK"/>
          </a:p>
          <a:p>
            <a:endParaRPr lang="da-DK"/>
          </a:p>
        </p:txBody>
      </p:sp>
      <p:sp>
        <p:nvSpPr>
          <p:cNvPr id="17" name="Text Placeholder 4">
            <a:extLst>
              <a:ext uri="{FF2B5EF4-FFF2-40B4-BE49-F238E27FC236}">
                <a16:creationId xmlns:a16="http://schemas.microsoft.com/office/drawing/2014/main" id="{F5AD08A1-94BF-36B8-A7DC-4EC155DC15DF}"/>
              </a:ext>
            </a:extLst>
          </p:cNvPr>
          <p:cNvSpPr>
            <a:spLocks noGrp="1"/>
          </p:cNvSpPr>
          <p:nvPr>
            <p:ph type="body" sz="quarter" idx="3"/>
          </p:nvPr>
        </p:nvSpPr>
        <p:spPr>
          <a:xfrm>
            <a:off x="6172199" y="1916111"/>
            <a:ext cx="5324475" cy="720725"/>
          </a:xfrm>
        </p:spPr>
        <p:txBody>
          <a:bodyPr/>
          <a:lstStyle/>
          <a:p>
            <a:r>
              <a:rPr lang="en-US" err="1"/>
              <a:t>Vurdering</a:t>
            </a:r>
            <a:r>
              <a:rPr lang="en-US"/>
              <a:t> </a:t>
            </a:r>
            <a:r>
              <a:rPr lang="en-US" err="1"/>
              <a:t>af</a:t>
            </a:r>
            <a:r>
              <a:rPr lang="en-US"/>
              <a:t> </a:t>
            </a:r>
            <a:r>
              <a:rPr lang="en-US" err="1"/>
              <a:t>helbred</a:t>
            </a:r>
            <a:r>
              <a:rPr lang="en-US"/>
              <a:t> og </a:t>
            </a:r>
            <a:r>
              <a:rPr lang="en-US" err="1"/>
              <a:t>vandel</a:t>
            </a:r>
            <a:endParaRPr lang="en-US"/>
          </a:p>
        </p:txBody>
      </p:sp>
      <p:sp>
        <p:nvSpPr>
          <p:cNvPr id="10" name="Content Placeholder 3">
            <a:extLst>
              <a:ext uri="{FF2B5EF4-FFF2-40B4-BE49-F238E27FC236}">
                <a16:creationId xmlns:a16="http://schemas.microsoft.com/office/drawing/2014/main" id="{F63D8510-C500-D89E-5E2E-4555F3036971}"/>
              </a:ext>
            </a:extLst>
          </p:cNvPr>
          <p:cNvSpPr>
            <a:spLocks noGrp="1"/>
          </p:cNvSpPr>
          <p:nvPr>
            <p:ph sz="quarter" idx="4"/>
          </p:nvPr>
        </p:nvSpPr>
        <p:spPr>
          <a:xfrm>
            <a:off x="6172199" y="2636837"/>
            <a:ext cx="5324475" cy="3552826"/>
          </a:xfrm>
        </p:spPr>
        <p:txBody>
          <a:bodyPr>
            <a:normAutofit/>
          </a:bodyPr>
          <a:lstStyle/>
          <a:p>
            <a:r>
              <a:rPr lang="en-US" err="1"/>
              <a:t>Helbredskrav</a:t>
            </a:r>
            <a:r>
              <a:rPr lang="en-US"/>
              <a:t> er de </a:t>
            </a:r>
            <a:r>
              <a:rPr lang="en-US" err="1"/>
              <a:t>samme</a:t>
            </a:r>
            <a:r>
              <a:rPr lang="en-US"/>
              <a:t> </a:t>
            </a:r>
            <a:r>
              <a:rPr lang="en-US" err="1"/>
              <a:t>som</a:t>
            </a:r>
            <a:r>
              <a:rPr lang="en-US"/>
              <a:t> </a:t>
            </a:r>
            <a:r>
              <a:rPr lang="en-US" err="1"/>
              <a:t>ved</a:t>
            </a:r>
            <a:r>
              <a:rPr lang="en-US"/>
              <a:t> </a:t>
            </a:r>
            <a:r>
              <a:rPr lang="en-US" err="1"/>
              <a:t>ombytning</a:t>
            </a:r>
            <a:r>
              <a:rPr lang="en-US"/>
              <a:t> </a:t>
            </a:r>
            <a:r>
              <a:rPr lang="en-US" err="1"/>
              <a:t>til</a:t>
            </a:r>
            <a:r>
              <a:rPr lang="en-US"/>
              <a:t> dansk </a:t>
            </a:r>
            <a:r>
              <a:rPr lang="en-US" err="1"/>
              <a:t>kategori</a:t>
            </a:r>
            <a:r>
              <a:rPr lang="en-US"/>
              <a:t> C og D</a:t>
            </a:r>
          </a:p>
          <a:p>
            <a:r>
              <a:rPr lang="en-US" err="1"/>
              <a:t>hvis</a:t>
            </a:r>
            <a:r>
              <a:rPr lang="en-US"/>
              <a:t> </a:t>
            </a:r>
            <a:r>
              <a:rPr lang="en-US" err="1"/>
              <a:t>kørekortet</a:t>
            </a:r>
            <a:r>
              <a:rPr lang="en-US"/>
              <a:t> er </a:t>
            </a:r>
            <a:r>
              <a:rPr lang="en-US" err="1"/>
              <a:t>Ukrainsk</a:t>
            </a:r>
            <a:endParaRPr lang="en-US"/>
          </a:p>
          <a:p>
            <a:r>
              <a:rPr lang="en-US" err="1"/>
              <a:t>Samme</a:t>
            </a:r>
            <a:r>
              <a:rPr lang="en-US"/>
              <a:t> </a:t>
            </a:r>
            <a:r>
              <a:rPr lang="en-US" err="1"/>
              <a:t>som</a:t>
            </a:r>
            <a:r>
              <a:rPr lang="en-US"/>
              <a:t> </a:t>
            </a:r>
            <a:r>
              <a:rPr lang="en-US" err="1"/>
              <a:t>ved</a:t>
            </a:r>
            <a:r>
              <a:rPr lang="en-US"/>
              <a:t> </a:t>
            </a:r>
            <a:r>
              <a:rPr lang="en-US" err="1"/>
              <a:t>ombytning</a:t>
            </a:r>
            <a:r>
              <a:rPr lang="en-US"/>
              <a:t> </a:t>
            </a:r>
            <a:r>
              <a:rPr lang="en-US" err="1"/>
              <a:t>til</a:t>
            </a:r>
            <a:r>
              <a:rPr lang="en-US"/>
              <a:t> dansk </a:t>
            </a:r>
            <a:r>
              <a:rPr lang="en-US" err="1"/>
              <a:t>kategori</a:t>
            </a:r>
            <a:r>
              <a:rPr lang="en-US"/>
              <a:t> C og D</a:t>
            </a:r>
          </a:p>
          <a:p>
            <a:r>
              <a:rPr lang="en-US" err="1"/>
              <a:t>Evt</a:t>
            </a:r>
            <a:r>
              <a:rPr lang="en-US"/>
              <a:t>. </a:t>
            </a:r>
            <a:r>
              <a:rPr lang="en-US" err="1"/>
              <a:t>Vandelsvurdering</a:t>
            </a:r>
            <a:r>
              <a:rPr lang="en-US"/>
              <a:t> </a:t>
            </a:r>
            <a:r>
              <a:rPr lang="en-US" err="1"/>
              <a:t>hvis</a:t>
            </a:r>
            <a:r>
              <a:rPr lang="en-US"/>
              <a:t> </a:t>
            </a:r>
            <a:r>
              <a:rPr lang="en-US" err="1"/>
              <a:t>kategori</a:t>
            </a:r>
            <a:r>
              <a:rPr lang="en-US"/>
              <a:t> D </a:t>
            </a:r>
            <a:r>
              <a:rPr lang="en-US" err="1"/>
              <a:t>skal</a:t>
            </a:r>
            <a:r>
              <a:rPr lang="en-US"/>
              <a:t> </a:t>
            </a:r>
            <a:r>
              <a:rPr lang="en-US" err="1"/>
              <a:t>påføres</a:t>
            </a:r>
            <a:r>
              <a:rPr lang="en-US"/>
              <a:t> CUB</a:t>
            </a:r>
          </a:p>
          <a:p>
            <a:r>
              <a:rPr lang="en-US" err="1"/>
              <a:t>Vurderingerne</a:t>
            </a:r>
            <a:r>
              <a:rPr lang="en-US"/>
              <a:t> </a:t>
            </a:r>
            <a:r>
              <a:rPr lang="en-US" err="1"/>
              <a:t>foretages</a:t>
            </a:r>
            <a:r>
              <a:rPr lang="en-US"/>
              <a:t> hos Færdselsstyrelsen – der </a:t>
            </a:r>
            <a:r>
              <a:rPr lang="en-US" err="1"/>
              <a:t>udarbejdes</a:t>
            </a:r>
            <a:r>
              <a:rPr lang="en-US"/>
              <a:t> </a:t>
            </a:r>
            <a:r>
              <a:rPr lang="en-US" err="1"/>
              <a:t>en</a:t>
            </a:r>
            <a:r>
              <a:rPr lang="en-US"/>
              <a:t> </a:t>
            </a:r>
            <a:r>
              <a:rPr lang="en-US" err="1"/>
              <a:t>vejledning</a:t>
            </a:r>
            <a:r>
              <a:rPr lang="en-US"/>
              <a:t> </a:t>
            </a:r>
            <a:r>
              <a:rPr lang="en-US" err="1"/>
              <a:t>af</a:t>
            </a:r>
            <a:r>
              <a:rPr lang="en-US"/>
              <a:t> FS om at </a:t>
            </a:r>
            <a:r>
              <a:rPr lang="en-US" err="1"/>
              <a:t>indsende</a:t>
            </a:r>
            <a:r>
              <a:rPr lang="en-US"/>
              <a:t> </a:t>
            </a:r>
            <a:r>
              <a:rPr lang="en-US" err="1"/>
              <a:t>oplysninger</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62</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00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normAutofit fontScale="90000"/>
          </a:bodyPr>
          <a:lstStyle/>
          <a:p>
            <a:r>
              <a:rPr lang="da-DK"/>
              <a:t>Obligatorisk supplerende uddannelse til Ukrainske </a:t>
            </a:r>
            <a:r>
              <a:rPr lang="da-DK" err="1"/>
              <a:t>chaufører</a:t>
            </a:r>
            <a:r>
              <a:rPr lang="da-DK"/>
              <a:t>	 - Gods		</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endParaRPr lang="da-DK"/>
          </a:p>
          <a:p>
            <a:pPr algn="just">
              <a:lnSpc>
                <a:spcPct val="107000"/>
              </a:lnSpc>
              <a:spcAft>
                <a:spcPts val="800"/>
              </a:spcAft>
            </a:pPr>
            <a:r>
              <a:rPr lang="da-DK" sz="1800" i="1">
                <a:effectLst/>
                <a:latin typeface="Calibri" panose="020F0502020204030204" pitchFamily="34" charset="0"/>
                <a:ea typeface="Calibri" panose="020F0502020204030204" pitchFamily="34" charset="0"/>
                <a:cs typeface="Times New Roman" panose="02020603050405020304" pitchFamily="18" charset="0"/>
              </a:rPr>
              <a:t>Godskørsel</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dages med EU efteruddannelsens obligatoriske del for godschauffører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 med den brancherettede efteruddannelse for stykgods- og distributionschauffører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1 dag med </a:t>
            </a:r>
            <a:r>
              <a:rPr lang="da-DK" sz="1800" err="1">
                <a:effectLst/>
                <a:latin typeface="Calibri" panose="020F0502020204030204" pitchFamily="34" charset="0"/>
                <a:ea typeface="Calibri" panose="020F0502020204030204" pitchFamily="34" charset="0"/>
              </a:rPr>
              <a:t>køreteknik</a:t>
            </a:r>
            <a:r>
              <a:rPr lang="da-DK" sz="1800">
                <a:effectLst/>
                <a:latin typeface="Calibri" panose="020F0502020204030204" pitchFamily="34" charset="0"/>
                <a:ea typeface="Calibri" panose="020F0502020204030204" pitchFamily="34" charset="0"/>
              </a:rPr>
              <a:t> for erhvervschauffører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 med suppleringskursus til kvalifikationsuddannelse – vejgods</a:t>
            </a:r>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074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normAutofit fontScale="90000"/>
          </a:bodyPr>
          <a:lstStyle/>
          <a:p>
            <a:r>
              <a:rPr lang="da-DK"/>
              <a:t>Obligatorisk supplerende uddannelse til Ukrainske </a:t>
            </a:r>
            <a:r>
              <a:rPr lang="da-DK" err="1"/>
              <a:t>chaufører</a:t>
            </a:r>
            <a:r>
              <a:rPr lang="da-DK"/>
              <a:t>	 - Bus		</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endParaRPr lang="da-DK"/>
          </a:p>
          <a:p>
            <a:pPr algn="just">
              <a:lnSpc>
                <a:spcPct val="107000"/>
              </a:lnSpc>
              <a:spcAft>
                <a:spcPts val="800"/>
              </a:spcAft>
            </a:pPr>
            <a:r>
              <a:rPr lang="da-DK" sz="1800" i="1">
                <a:effectLst/>
                <a:latin typeface="Arial" panose="020B0604020202020204" pitchFamily="34" charset="0"/>
                <a:ea typeface="Calibri" panose="020F0502020204030204" pitchFamily="34" charset="0"/>
                <a:cs typeface="Times New Roman" panose="02020603050405020304" pitchFamily="18" charset="0"/>
              </a:rPr>
              <a:t>Personbefordring (Buskørsel)</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dages med EU efteruddannelsens obligatoriske del for buschauffører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 med den brancherettede efteruddannelse for rutebuschauffører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1 dag med </a:t>
            </a:r>
            <a:r>
              <a:rPr lang="da-DK" sz="1800" err="1">
                <a:effectLst/>
                <a:latin typeface="Calibri" panose="020F0502020204030204" pitchFamily="34" charset="0"/>
                <a:ea typeface="Calibri" panose="020F0502020204030204" pitchFamily="34" charset="0"/>
              </a:rPr>
              <a:t>køreteknik</a:t>
            </a:r>
            <a:r>
              <a:rPr lang="da-DK" sz="1800">
                <a:effectLst/>
                <a:latin typeface="Calibri" panose="020F0502020204030204" pitchFamily="34" charset="0"/>
                <a:ea typeface="Calibri" panose="020F0502020204030204" pitchFamily="34" charset="0"/>
              </a:rPr>
              <a:t> for erhvervschauffører</a:t>
            </a:r>
          </a:p>
          <a:p>
            <a:pPr marL="342900" lvl="0" indent="-342900" algn="just">
              <a:buFont typeface="Symbol" panose="05050102010706020507" pitchFamily="18" charset="2"/>
              <a:buChar char=""/>
            </a:pPr>
            <a:r>
              <a:rPr lang="da-DK" sz="1800">
                <a:effectLst/>
                <a:latin typeface="Calibri" panose="020F0502020204030204" pitchFamily="34" charset="0"/>
                <a:ea typeface="Calibri" panose="020F0502020204030204" pitchFamily="34" charset="0"/>
              </a:rPr>
              <a:t>2 dage med suppleringskursus til kvalifikationsuddannelse – personbefordring</a:t>
            </a:r>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823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Tolkeprøver			</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endParaRPr lang="da-DK"/>
          </a:p>
          <a:p>
            <a:pPr marL="342900" indent="-342900">
              <a:buFont typeface="Arial" panose="020B0604020202020204" pitchFamily="34" charset="0"/>
              <a:buChar char="•"/>
            </a:pPr>
            <a:r>
              <a:rPr lang="da-DK"/>
              <a:t>Uddannelsessteder anmoder om tolkeprøver via </a:t>
            </a:r>
            <a:r>
              <a:rPr lang="da-DK">
                <a:hlinkClick r:id="rId2"/>
              </a:rPr>
              <a:t>bat@fstyr.dk</a:t>
            </a:r>
            <a:endParaRPr lang="da-DK"/>
          </a:p>
          <a:p>
            <a:pPr marL="342900" indent="-342900">
              <a:buFont typeface="Arial" panose="020B0604020202020204" pitchFamily="34" charset="0"/>
              <a:buChar char="•"/>
            </a:pPr>
            <a:r>
              <a:rPr lang="da-DK"/>
              <a:t>Det skal fremgå af holdbetegnelsen at det er tolkeprøver</a:t>
            </a:r>
          </a:p>
          <a:p>
            <a:pPr marL="342900" indent="-342900">
              <a:buFont typeface="Arial" panose="020B0604020202020204" pitchFamily="34" charset="0"/>
              <a:buChar char="•"/>
            </a:pPr>
            <a:r>
              <a:rPr lang="da-DK"/>
              <a:t>Gerne flere på holdet i Multitest dog højest 3 deltagere pr. tolk til en prøve</a:t>
            </a:r>
          </a:p>
          <a:p>
            <a:pPr marL="342900" indent="-342900">
              <a:buFont typeface="Arial" panose="020B0604020202020204" pitchFamily="34" charset="0"/>
              <a:buChar char="•"/>
            </a:pPr>
            <a:r>
              <a:rPr lang="da-DK"/>
              <a:t>Deltagerne får ens prøver</a:t>
            </a:r>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715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Prøver </a:t>
            </a:r>
            <a:r>
              <a:rPr lang="da-DK" i="1"/>
              <a:t>uden</a:t>
            </a:r>
            <a:r>
              <a:rPr lang="da-DK"/>
              <a:t> Mit ID</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endParaRPr lang="da-DK"/>
          </a:p>
          <a:p>
            <a:r>
              <a:rPr lang="da-DK"/>
              <a:t>Uddannelsesstedet sender anmodning til </a:t>
            </a:r>
            <a:r>
              <a:rPr lang="da-DK">
                <a:hlinkClick r:id="rId2"/>
              </a:rPr>
              <a:t>bat@fstyr.dk</a:t>
            </a:r>
            <a:endParaRPr lang="da-DK"/>
          </a:p>
          <a:p>
            <a:r>
              <a:rPr lang="da-DK"/>
              <a:t>Vedlagt dokumentation </a:t>
            </a:r>
          </a:p>
          <a:p>
            <a:endParaRPr lang="da-DK"/>
          </a:p>
          <a:p>
            <a:pPr marL="342900" indent="-342900">
              <a:buFont typeface="Arial" panose="020B0604020202020204" pitchFamily="34" charset="0"/>
              <a:buChar char="•"/>
            </a:pPr>
            <a:r>
              <a:rPr lang="da-DK" err="1"/>
              <a:t>F.eks</a:t>
            </a:r>
            <a:r>
              <a:rPr lang="da-DK"/>
              <a:t> bekræftelse fra borgerservice</a:t>
            </a:r>
          </a:p>
          <a:p>
            <a:pPr marL="342900" indent="-342900">
              <a:buFont typeface="Arial" panose="020B0604020202020204" pitchFamily="34" charset="0"/>
              <a:buChar char="•"/>
            </a:pPr>
            <a:r>
              <a:rPr lang="da-DK" err="1"/>
              <a:t>Evt</a:t>
            </a:r>
            <a:r>
              <a:rPr lang="da-DK"/>
              <a:t> blanket udfyldt af borgerservice (eks. næste slide)</a:t>
            </a:r>
          </a:p>
          <a:p>
            <a:r>
              <a:rPr lang="da-DK"/>
              <a:t>	</a:t>
            </a:r>
            <a:r>
              <a:rPr lang="da-DK">
                <a:hlinkClick r:id="rId3"/>
              </a:rPr>
              <a:t>https://www.klxml.dk/KLB/Blanket/Gaelder/fr310.pdf</a:t>
            </a:r>
            <a:endParaRPr lang="da-DK"/>
          </a:p>
          <a:p>
            <a:pPr marL="342900" indent="-342900">
              <a:buFont typeface="Arial" panose="020B0604020202020204" pitchFamily="34" charset="0"/>
              <a:buChar char="•"/>
            </a:pPr>
            <a:r>
              <a:rPr lang="da-DK"/>
              <a:t>Ansøger skal oprettes på selvstændigt hold</a:t>
            </a:r>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004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Blanket der udfyldes af borgerservice			</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normAutofit/>
          </a:bodyPr>
          <a:lstStyle/>
          <a:p>
            <a:endParaRPr lang="da-DK"/>
          </a:p>
          <a:p>
            <a:endParaRPr lang="da-DK"/>
          </a:p>
          <a:p>
            <a:endParaRPr lang="da-DK"/>
          </a:p>
          <a:p>
            <a:endParaRPr lang="da-DK"/>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pic>
        <p:nvPicPr>
          <p:cNvPr id="6" name="Billede 5">
            <a:extLst>
              <a:ext uri="{FF2B5EF4-FFF2-40B4-BE49-F238E27FC236}">
                <a16:creationId xmlns:a16="http://schemas.microsoft.com/office/drawing/2014/main" id="{DDF5ABF6-DFD4-EF33-0986-2DCB0975C0E8}"/>
              </a:ext>
            </a:extLst>
          </p:cNvPr>
          <p:cNvPicPr>
            <a:picLocks noChangeAspect="1"/>
          </p:cNvPicPr>
          <p:nvPr/>
        </p:nvPicPr>
        <p:blipFill>
          <a:blip r:embed="rId2"/>
          <a:stretch>
            <a:fillRect/>
          </a:stretch>
        </p:blipFill>
        <p:spPr>
          <a:xfrm>
            <a:off x="2803912" y="2019361"/>
            <a:ext cx="5621631" cy="3401725"/>
          </a:xfrm>
          <a:prstGeom prst="rect">
            <a:avLst/>
          </a:prstGeom>
        </p:spPr>
      </p:pic>
    </p:spTree>
    <p:extLst>
      <p:ext uri="{BB962C8B-B14F-4D97-AF65-F5344CB8AC3E}">
        <p14:creationId xmlns:p14="http://schemas.microsoft.com/office/powerpoint/2010/main" val="19382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normAutofit fontScale="90000"/>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Forlag  og </a:t>
            </a:r>
            <a:br>
              <a:rPr lang="da-DK">
                <a:latin typeface="Tahoma" panose="020B0604030504040204" pitchFamily="34" charset="0"/>
                <a:ea typeface="Tahoma" panose="020B0604030504040204" pitchFamily="34" charset="0"/>
                <a:cs typeface="Tahoma" panose="020B0604030504040204" pitchFamily="34" charset="0"/>
              </a:rPr>
            </a:br>
            <a:r>
              <a:rPr lang="da-DK" sz="5400">
                <a:effectLst/>
                <a:latin typeface="Tahoma" panose="020B0604030504040204" pitchFamily="34" charset="0"/>
                <a:ea typeface="Calibri" panose="020F0502020204030204" pitchFamily="34" charset="0"/>
              </a:rPr>
              <a:t>TUR teori på ny platform</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vert="horz" lIns="91440" tIns="45720" rIns="91440" bIns="45720" rtlCol="0" anchor="t">
            <a:normAutofit/>
          </a:bodyPr>
          <a:lstStyle/>
          <a:p>
            <a:r>
              <a:rPr lang="da-DK">
                <a:cs typeface="Calibri"/>
              </a:rPr>
              <a:t>V. Christian P. Hall</a:t>
            </a:r>
            <a:endParaRPr lang="da-DK"/>
          </a:p>
        </p:txBody>
      </p:sp>
    </p:spTree>
    <p:extLst>
      <p:ext uri="{BB962C8B-B14F-4D97-AF65-F5344CB8AC3E}">
        <p14:creationId xmlns:p14="http://schemas.microsoft.com/office/powerpoint/2010/main" val="2602843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a:t>Dialogmøde AMU/EUD</a:t>
            </a:r>
            <a:br>
              <a:rPr lang="da-DK"/>
            </a:br>
            <a:r>
              <a:rPr lang="da-DK"/>
              <a:t>9. november 2023</a:t>
            </a:r>
          </a:p>
        </p:txBody>
      </p:sp>
      <p:sp>
        <p:nvSpPr>
          <p:cNvPr id="3" name="Undertitel 2"/>
          <p:cNvSpPr>
            <a:spLocks noGrp="1"/>
          </p:cNvSpPr>
          <p:nvPr>
            <p:ph type="subTitle" idx="1"/>
          </p:nvPr>
        </p:nvSpPr>
        <p:spPr/>
        <p:txBody>
          <a:bodyPr/>
          <a:lstStyle/>
          <a:p>
            <a:r>
              <a:rPr lang="da-DK"/>
              <a:t>Nuværende og kommende tiltag fra TUR Forlag</a:t>
            </a:r>
          </a:p>
        </p:txBody>
      </p:sp>
    </p:spTree>
    <p:extLst>
      <p:ext uri="{BB962C8B-B14F-4D97-AF65-F5344CB8AC3E}">
        <p14:creationId xmlns:p14="http://schemas.microsoft.com/office/powerpoint/2010/main" val="72857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Suppleringskurser</a:t>
            </a:r>
          </a:p>
        </p:txBody>
      </p:sp>
      <p:sp>
        <p:nvSpPr>
          <p:cNvPr id="5" name="Pladsholder til indhold 2">
            <a:extLst>
              <a:ext uri="{FF2B5EF4-FFF2-40B4-BE49-F238E27FC236}">
                <a16:creationId xmlns:a16="http://schemas.microsoft.com/office/drawing/2014/main" id="{6762D210-8EF3-BC8C-5423-E6FC19EA7047}"/>
              </a:ext>
            </a:extLst>
          </p:cNvPr>
          <p:cNvSpPr>
            <a:spLocks noGrp="1"/>
          </p:cNvSpPr>
          <p:nvPr>
            <p:ph idx="1"/>
          </p:nvPr>
        </p:nvSpPr>
        <p:spPr>
          <a:xfrm>
            <a:off x="417966" y="1699457"/>
            <a:ext cx="11550032" cy="3939343"/>
          </a:xfrm>
        </p:spPr>
        <p:txBody>
          <a:bodyPr>
            <a:normAutofit/>
          </a:bodyPr>
          <a:lstStyle/>
          <a:p>
            <a:pPr marL="0" indent="0">
              <a:buNone/>
            </a:pPr>
            <a:r>
              <a:rPr lang="da-DK" sz="1800"/>
              <a:t>Krav til chauffører der vil deltage i suppleringskurset:</a:t>
            </a:r>
          </a:p>
          <a:p>
            <a:pPr marL="0" indent="0">
              <a:buNone/>
            </a:pPr>
            <a:r>
              <a:rPr lang="da-DK" sz="1800"/>
              <a:t>	- ukrainsk kørekort til bus eller lastvogn</a:t>
            </a:r>
          </a:p>
          <a:p>
            <a:pPr marL="0" indent="0">
              <a:buNone/>
            </a:pPr>
            <a:r>
              <a:rPr lang="da-DK" sz="1800"/>
              <a:t>	- bevis for national chaufføruddannelse i Ukraine</a:t>
            </a:r>
          </a:p>
          <a:p>
            <a:pPr marL="0" indent="0">
              <a:buNone/>
            </a:pPr>
            <a:r>
              <a:rPr lang="da-DK" sz="1800"/>
              <a:t>		- ukrainsk kursusbevis eller kode 95 på kørekort</a:t>
            </a:r>
          </a:p>
          <a:p>
            <a:pPr marL="0" indent="0">
              <a:buNone/>
            </a:pPr>
            <a:r>
              <a:rPr lang="da-DK" sz="1800"/>
              <a:t>	- alle dokumenter skal være oversat til dansk eller engelsk af den Ukrainske ambassade</a:t>
            </a:r>
          </a:p>
          <a:p>
            <a:pPr marL="0" indent="0">
              <a:buNone/>
            </a:pPr>
            <a:r>
              <a:rPr lang="da-DK" sz="1800"/>
              <a:t>	- dokumenterne skal opbevares af skolen i 2 år</a:t>
            </a:r>
          </a:p>
          <a:p>
            <a:pPr marL="0" indent="0">
              <a:buNone/>
            </a:pPr>
            <a:r>
              <a:rPr lang="da-DK" sz="1800"/>
              <a:t>	- helbredserklæring gruppe 2 (skal vurderes af Færdselsstyrelsen)</a:t>
            </a:r>
          </a:p>
          <a:p>
            <a:pPr marL="0" indent="0">
              <a:buNone/>
            </a:pPr>
            <a:r>
              <a:rPr lang="da-DK" sz="1800"/>
              <a:t>BAT tilføjes valgmuligheder gældende for Ukrainere</a:t>
            </a:r>
          </a:p>
          <a:p>
            <a:pPr marL="0" indent="0">
              <a:buNone/>
            </a:pPr>
            <a:endParaRPr lang="da-DK" sz="1800"/>
          </a:p>
          <a:p>
            <a:pPr marL="0" indent="0">
              <a:buNone/>
            </a:pPr>
            <a:r>
              <a:rPr lang="da-DK" sz="1800"/>
              <a:t>Færdselsstyrelsen udarbejder vejledning om adgang til kurserne</a:t>
            </a:r>
          </a:p>
        </p:txBody>
      </p:sp>
    </p:spTree>
    <p:extLst>
      <p:ext uri="{BB962C8B-B14F-4D97-AF65-F5344CB8AC3E}">
        <p14:creationId xmlns:p14="http://schemas.microsoft.com/office/powerpoint/2010/main" val="360992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Bogen Chauffør i varebil udkommer i 4. udgave</a:t>
            </a:r>
          </a:p>
        </p:txBody>
      </p:sp>
      <p:sp>
        <p:nvSpPr>
          <p:cNvPr id="4" name="Pladsholder til slidenummer 3"/>
          <p:cNvSpPr>
            <a:spLocks noGrp="1"/>
          </p:cNvSpPr>
          <p:nvPr>
            <p:ph type="sldNum" sz="quarter" idx="12"/>
          </p:nvPr>
        </p:nvSpPr>
        <p:spPr/>
        <p:txBody>
          <a:bodyPr/>
          <a:lstStyle/>
          <a:p>
            <a:fld id="{D66354EC-997D-4047-B6E8-465E543E3736}" type="slidenum">
              <a:rPr lang="da-DK" smtClean="0"/>
              <a:t>70</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1" y="2034073"/>
            <a:ext cx="5805196" cy="4142889"/>
          </a:xfrm>
        </p:spPr>
        <p:txBody>
          <a:bodyPr>
            <a:noAutofit/>
          </a:bodyPr>
          <a:lstStyle/>
          <a:p>
            <a:r>
              <a:rPr lang="da-DK" sz="1400" i="1"/>
              <a:t>Chauffør i varebil </a:t>
            </a:r>
            <a:r>
              <a:rPr lang="da-DK" sz="1400"/>
              <a:t>er i 4. udgave opdateret med bl.a. følgende:</a:t>
            </a:r>
          </a:p>
          <a:p>
            <a:endParaRPr lang="da-DK" sz="1400" b="0"/>
          </a:p>
          <a:p>
            <a:pPr marL="285750" indent="-285750">
              <a:buFont typeface="Arial" panose="020B0604020202020204" pitchFamily="34" charset="0"/>
              <a:buChar char="•"/>
            </a:pPr>
            <a:r>
              <a:rPr lang="da-DK" sz="1400" b="0"/>
              <a:t>Kapitlet om </a:t>
            </a:r>
            <a:r>
              <a:rPr lang="da-DK" sz="1400"/>
              <a:t>uddannelse</a:t>
            </a:r>
            <a:r>
              <a:rPr lang="da-DK" sz="1400" b="0"/>
              <a:t> er revideret</a:t>
            </a:r>
            <a:endParaRPr lang="da-DK" sz="1400"/>
          </a:p>
          <a:p>
            <a:pPr marL="285750" indent="-285750">
              <a:buFont typeface="Arial" panose="020B0604020202020204" pitchFamily="34" charset="0"/>
              <a:buChar char="•"/>
            </a:pPr>
            <a:r>
              <a:rPr lang="da-DK" sz="1400" b="0"/>
              <a:t>Diverse vedrørende</a:t>
            </a:r>
            <a:r>
              <a:rPr lang="da-DK" sz="1400"/>
              <a:t> lovkrav og færdselsregler </a:t>
            </a:r>
            <a:r>
              <a:rPr lang="da-DK" sz="1400" b="0"/>
              <a:t>er opdateret</a:t>
            </a:r>
            <a:endParaRPr lang="da-DK" sz="1400"/>
          </a:p>
          <a:p>
            <a:pPr marL="285750" indent="-285750">
              <a:buFont typeface="Arial" panose="020B0604020202020204" pitchFamily="34" charset="0"/>
              <a:buChar char="•"/>
            </a:pPr>
            <a:r>
              <a:rPr lang="da-DK" sz="1400" b="0"/>
              <a:t>Kapitlet</a:t>
            </a:r>
            <a:r>
              <a:rPr lang="da-DK" sz="1400"/>
              <a:t> </a:t>
            </a:r>
            <a:r>
              <a:rPr lang="da-DK" sz="1400" b="0"/>
              <a:t>om </a:t>
            </a:r>
            <a:r>
              <a:rPr lang="da-DK" sz="1400"/>
              <a:t>livsstil, sundhed og sikkerhed </a:t>
            </a:r>
            <a:r>
              <a:rPr lang="da-DK" sz="1400" b="0"/>
              <a:t>er udvidet</a:t>
            </a:r>
          </a:p>
          <a:p>
            <a:pPr marL="285750" indent="-285750">
              <a:buFont typeface="Arial" panose="020B0604020202020204" pitchFamily="34" charset="0"/>
              <a:buChar char="•"/>
            </a:pPr>
            <a:r>
              <a:rPr lang="da-DK" sz="1400" b="0"/>
              <a:t>Kapitlet om diverse </a:t>
            </a:r>
            <a:r>
              <a:rPr lang="da-DK" sz="1400"/>
              <a:t>assistenter</a:t>
            </a:r>
            <a:r>
              <a:rPr lang="da-DK" sz="1400" b="0"/>
              <a:t> er revideret</a:t>
            </a:r>
          </a:p>
          <a:p>
            <a:pPr marL="285750" indent="-285750">
              <a:buFont typeface="Arial" panose="020B0604020202020204" pitchFamily="34" charset="0"/>
              <a:buChar char="•"/>
            </a:pPr>
            <a:r>
              <a:rPr lang="da-DK" sz="1400" b="0"/>
              <a:t>Udførligt</a:t>
            </a:r>
            <a:r>
              <a:rPr lang="da-DK" sz="1400"/>
              <a:t> stikordsregister </a:t>
            </a:r>
            <a:r>
              <a:rPr lang="da-DK" sz="1400" b="0"/>
              <a:t>er tilføjet.</a:t>
            </a:r>
          </a:p>
          <a:p>
            <a:endParaRPr lang="da-DK" sz="1200"/>
          </a:p>
        </p:txBody>
      </p:sp>
      <p:pic>
        <p:nvPicPr>
          <p:cNvPr id="10" name="Billede 9">
            <a:extLst>
              <a:ext uri="{FF2B5EF4-FFF2-40B4-BE49-F238E27FC236}">
                <a16:creationId xmlns:a16="http://schemas.microsoft.com/office/drawing/2014/main" id="{492DCDE6-A193-E94F-EC96-0E174EA47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35399">
            <a:off x="8198562" y="1164788"/>
            <a:ext cx="3038513" cy="4320000"/>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528375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a:t>Miniguiden Lastsikring af mindre køretøjer opdateret</a:t>
            </a:r>
          </a:p>
        </p:txBody>
      </p:sp>
      <p:sp>
        <p:nvSpPr>
          <p:cNvPr id="4" name="Pladsholder til slidenummer 3"/>
          <p:cNvSpPr>
            <a:spLocks noGrp="1"/>
          </p:cNvSpPr>
          <p:nvPr>
            <p:ph type="sldNum" sz="quarter" idx="12"/>
          </p:nvPr>
        </p:nvSpPr>
        <p:spPr/>
        <p:txBody>
          <a:bodyPr/>
          <a:lstStyle/>
          <a:p>
            <a:fld id="{D66354EC-997D-4047-B6E8-465E543E3736}" type="slidenum">
              <a:rPr lang="da-DK" smtClean="0"/>
              <a:t>71</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1" y="2034073"/>
            <a:ext cx="5805196" cy="4142889"/>
          </a:xfrm>
        </p:spPr>
        <p:txBody>
          <a:bodyPr>
            <a:normAutofit/>
          </a:bodyPr>
          <a:lstStyle/>
          <a:p>
            <a:r>
              <a:rPr lang="da-DK" sz="1400" i="1"/>
              <a:t>Lastsikring af mindre køretøjer</a:t>
            </a:r>
            <a:r>
              <a:rPr lang="da-DK" sz="1400"/>
              <a:t> er udkommet i 6. udgave med mindre ændringer</a:t>
            </a:r>
            <a:endParaRPr lang="da-DK" sz="1400" i="1"/>
          </a:p>
          <a:p>
            <a:endParaRPr lang="da-DK" sz="1400" b="0"/>
          </a:p>
          <a:p>
            <a:pPr marL="285750" indent="-285750">
              <a:buFont typeface="Arial" panose="020B0604020202020204" pitchFamily="34" charset="0"/>
              <a:buChar char="•"/>
            </a:pPr>
            <a:r>
              <a:rPr lang="da-DK" sz="1400" b="0"/>
              <a:t>Miniguiden er opdateret med </a:t>
            </a:r>
            <a:r>
              <a:rPr lang="da-DK" sz="1400"/>
              <a:t>ændrede lovkrav</a:t>
            </a:r>
          </a:p>
          <a:p>
            <a:pPr marL="285750" indent="-285750">
              <a:buFont typeface="Arial" panose="020B0604020202020204" pitchFamily="34" charset="0"/>
              <a:buChar char="•"/>
            </a:pPr>
            <a:r>
              <a:rPr lang="da-DK" sz="1400" b="0"/>
              <a:t>Den har fået et mere </a:t>
            </a:r>
            <a:r>
              <a:rPr lang="da-DK" sz="1400"/>
              <a:t>brugervenligt layout</a:t>
            </a:r>
          </a:p>
          <a:p>
            <a:pPr marL="285750" indent="-285750">
              <a:buFont typeface="Arial" panose="020B0604020202020204" pitchFamily="34" charset="0"/>
              <a:buChar char="•"/>
            </a:pPr>
            <a:r>
              <a:rPr lang="da-DK" sz="1400"/>
              <a:t>Indholdet er udvidet </a:t>
            </a:r>
            <a:r>
              <a:rPr lang="da-DK" sz="1400" b="0"/>
              <a:t>til 32 sider.</a:t>
            </a:r>
            <a:endParaRPr lang="da-DK" sz="1400"/>
          </a:p>
          <a:p>
            <a:endParaRPr lang="da-DK" sz="1400" b="0"/>
          </a:p>
        </p:txBody>
      </p:sp>
      <p:pic>
        <p:nvPicPr>
          <p:cNvPr id="7" name="Billede 6">
            <a:extLst>
              <a:ext uri="{FF2B5EF4-FFF2-40B4-BE49-F238E27FC236}">
                <a16:creationId xmlns:a16="http://schemas.microsoft.com/office/drawing/2014/main" id="{1545AFC0-3878-D016-4AB4-3613AFBDE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0376">
            <a:off x="8378759" y="1527477"/>
            <a:ext cx="2654577" cy="3600000"/>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4118187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C2384DA-1E77-18A5-12D2-374EDA3C5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79058">
            <a:off x="8382733" y="1629000"/>
            <a:ext cx="2551780" cy="3600000"/>
          </a:xfrm>
          <a:prstGeom prst="rect">
            <a:avLst/>
          </a:prstGeom>
          <a:effectLst>
            <a:outerShdw blurRad="50800" dist="50800" dir="2700000" algn="ctr" rotWithShape="0">
              <a:srgbClr val="000000">
                <a:alpha val="50000"/>
              </a:srgbClr>
            </a:outerShdw>
          </a:effectLst>
        </p:spPr>
      </p:pic>
      <p:sp>
        <p:nvSpPr>
          <p:cNvPr id="2" name="Titel 1"/>
          <p:cNvSpPr>
            <a:spLocks noGrp="1"/>
          </p:cNvSpPr>
          <p:nvPr>
            <p:ph type="title"/>
          </p:nvPr>
        </p:nvSpPr>
        <p:spPr/>
        <p:txBody>
          <a:bodyPr>
            <a:normAutofit/>
          </a:bodyPr>
          <a:lstStyle/>
          <a:p>
            <a:r>
              <a:rPr lang="da-DK"/>
              <a:t>Ny miniguide til førstehjælp</a:t>
            </a:r>
          </a:p>
        </p:txBody>
      </p:sp>
      <p:sp>
        <p:nvSpPr>
          <p:cNvPr id="4" name="Pladsholder til slidenummer 3"/>
          <p:cNvSpPr>
            <a:spLocks noGrp="1"/>
          </p:cNvSpPr>
          <p:nvPr>
            <p:ph type="sldNum" sz="quarter" idx="12"/>
          </p:nvPr>
        </p:nvSpPr>
        <p:spPr/>
        <p:txBody>
          <a:bodyPr/>
          <a:lstStyle/>
          <a:p>
            <a:fld id="{D66354EC-997D-4047-B6E8-465E543E3736}" type="slidenum">
              <a:rPr lang="da-DK" smtClean="0"/>
              <a:t>72</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1" y="1835829"/>
            <a:ext cx="5805196" cy="4341134"/>
          </a:xfrm>
        </p:spPr>
        <p:txBody>
          <a:bodyPr>
            <a:normAutofit/>
          </a:bodyPr>
          <a:lstStyle/>
          <a:p>
            <a:r>
              <a:rPr lang="da-DK" sz="1400" i="1"/>
              <a:t>Miniguide til førstehjælp </a:t>
            </a:r>
            <a:r>
              <a:rPr lang="da-DK" sz="1400"/>
              <a:t>indeholder de vigtigste førstehjælpsprincipper</a:t>
            </a:r>
          </a:p>
          <a:p>
            <a:pPr marL="285750" indent="-285750">
              <a:buFont typeface="Arial" panose="020B0604020202020204" pitchFamily="34" charset="0"/>
              <a:buChar char="•"/>
            </a:pPr>
            <a:endParaRPr lang="da-DK" sz="1400" b="0"/>
          </a:p>
          <a:p>
            <a:pPr marL="285750" indent="-285750">
              <a:buFont typeface="Arial" panose="020B0604020202020204" pitchFamily="34" charset="0"/>
              <a:buChar char="•"/>
            </a:pPr>
            <a:r>
              <a:rPr lang="da-DK" sz="1400" b="0"/>
              <a:t>Den nye </a:t>
            </a:r>
            <a:r>
              <a:rPr lang="da-DK" sz="1400" i="1"/>
              <a:t>Miniguide til førstehjælp </a:t>
            </a:r>
            <a:r>
              <a:rPr lang="da-DK" sz="1400" b="0"/>
              <a:t>er</a:t>
            </a:r>
            <a:r>
              <a:rPr lang="da-DK" sz="1400"/>
              <a:t> </a:t>
            </a:r>
            <a:r>
              <a:rPr lang="da-DK" sz="1400" b="0"/>
              <a:t>baseret på den populære </a:t>
            </a:r>
            <a:r>
              <a:rPr lang="da-DK" sz="1400" b="0" i="1"/>
              <a:t>Håndbogen i førstehjælp</a:t>
            </a:r>
          </a:p>
          <a:p>
            <a:pPr marL="285750" indent="-285750">
              <a:buFont typeface="Arial" panose="020B0604020202020204" pitchFamily="34" charset="0"/>
              <a:buChar char="•"/>
            </a:pPr>
            <a:r>
              <a:rPr lang="da-DK" sz="1400" b="0"/>
              <a:t>Den er tænkt som et hurtigt</a:t>
            </a:r>
            <a:r>
              <a:rPr lang="da-DK" sz="1400"/>
              <a:t> opslagsværk i lommeformat </a:t>
            </a:r>
            <a:r>
              <a:rPr lang="da-DK" sz="1400" b="0"/>
              <a:t>om </a:t>
            </a:r>
            <a:r>
              <a:rPr lang="da-DK" sz="1400" i="0" u="none" strike="noStrike" baseline="0">
                <a:solidFill>
                  <a:srgbClr val="CD0000"/>
                </a:solidFill>
              </a:rPr>
              <a:t>ABC</a:t>
            </a:r>
            <a:r>
              <a:rPr lang="da-DK" sz="1400" b="0" i="0" u="none" strike="noStrike" baseline="0">
                <a:solidFill>
                  <a:srgbClr val="000000"/>
                </a:solidFill>
              </a:rPr>
              <a:t>-metoden og førstehjælpens 4 hovedpunkter</a:t>
            </a:r>
          </a:p>
          <a:p>
            <a:pPr marL="285750" indent="-285750">
              <a:buFont typeface="Arial" panose="020B0604020202020204" pitchFamily="34" charset="0"/>
              <a:buChar char="•"/>
            </a:pPr>
            <a:r>
              <a:rPr lang="da-DK" sz="1400" i="0" u="none" strike="noStrike" baseline="0">
                <a:solidFill>
                  <a:srgbClr val="000000"/>
                </a:solidFill>
              </a:rPr>
              <a:t>HL</a:t>
            </a:r>
            <a:r>
              <a:rPr lang="da-DK" sz="1400">
                <a:solidFill>
                  <a:srgbClr val="000000"/>
                </a:solidFill>
              </a:rPr>
              <a:t>R</a:t>
            </a:r>
            <a:r>
              <a:rPr lang="da-DK" sz="1400" b="0">
                <a:solidFill>
                  <a:srgbClr val="000000"/>
                </a:solidFill>
              </a:rPr>
              <a:t>, brugen af </a:t>
            </a:r>
            <a:r>
              <a:rPr lang="da-DK" sz="1400">
                <a:solidFill>
                  <a:srgbClr val="000000"/>
                </a:solidFill>
              </a:rPr>
              <a:t>hjertestarter </a:t>
            </a:r>
            <a:r>
              <a:rPr lang="da-DK" sz="1400" b="0">
                <a:solidFill>
                  <a:srgbClr val="000000"/>
                </a:solidFill>
              </a:rPr>
              <a:t>(AED) samt </a:t>
            </a:r>
            <a:r>
              <a:rPr lang="da-DK" sz="1400">
                <a:solidFill>
                  <a:srgbClr val="000000"/>
                </a:solidFill>
              </a:rPr>
              <a:t>stabilt sideleje </a:t>
            </a:r>
            <a:r>
              <a:rPr lang="da-DK" sz="1400" b="0">
                <a:solidFill>
                  <a:srgbClr val="000000"/>
                </a:solidFill>
              </a:rPr>
              <a:t>gennemgås</a:t>
            </a:r>
          </a:p>
          <a:p>
            <a:pPr marL="285750" indent="-285750">
              <a:buFont typeface="Arial" panose="020B0604020202020204" pitchFamily="34" charset="0"/>
              <a:buChar char="•"/>
            </a:pPr>
            <a:r>
              <a:rPr lang="da-DK" sz="1400" b="0" i="0" u="none" strike="noStrike" baseline="0">
                <a:solidFill>
                  <a:srgbClr val="000000"/>
                </a:solidFill>
              </a:rPr>
              <a:t>Standsning af </a:t>
            </a:r>
            <a:r>
              <a:rPr lang="da-DK" sz="1400" i="0" u="none" strike="noStrike" baseline="0">
                <a:solidFill>
                  <a:srgbClr val="000000"/>
                </a:solidFill>
              </a:rPr>
              <a:t>blødninger</a:t>
            </a:r>
            <a:r>
              <a:rPr lang="da-DK" sz="1400" b="0" i="0" u="none" strike="noStrike" baseline="0">
                <a:solidFill>
                  <a:srgbClr val="000000"/>
                </a:solidFill>
              </a:rPr>
              <a:t>, </a:t>
            </a:r>
            <a:r>
              <a:rPr lang="da-DK" sz="1400" i="0" u="none" strike="noStrike" baseline="0">
                <a:solidFill>
                  <a:srgbClr val="000000"/>
                </a:solidFill>
              </a:rPr>
              <a:t>fremmedlegemer</a:t>
            </a:r>
            <a:r>
              <a:rPr lang="da-DK" sz="1400" b="0" i="0" u="none" strike="noStrike" baseline="0">
                <a:solidFill>
                  <a:srgbClr val="000000"/>
                </a:solidFill>
              </a:rPr>
              <a:t> i luftvejene, </a:t>
            </a:r>
            <a:r>
              <a:rPr lang="da-DK" sz="1400" i="0" u="none" strike="noStrike" baseline="0">
                <a:solidFill>
                  <a:srgbClr val="000000"/>
                </a:solidFill>
              </a:rPr>
              <a:t>psykisk</a:t>
            </a:r>
            <a:r>
              <a:rPr lang="da-DK" sz="1400" b="0" i="0" u="none" strike="noStrike" baseline="0">
                <a:solidFill>
                  <a:srgbClr val="000000"/>
                </a:solidFill>
              </a:rPr>
              <a:t> førstehjælp</a:t>
            </a:r>
          </a:p>
          <a:p>
            <a:pPr marL="285750" indent="-285750">
              <a:buFont typeface="Arial" panose="020B0604020202020204" pitchFamily="34" charset="0"/>
              <a:buChar char="•"/>
            </a:pPr>
            <a:r>
              <a:rPr lang="da-DK" sz="1400" b="0" i="0" u="none" strike="noStrike" baseline="0">
                <a:solidFill>
                  <a:srgbClr val="000000"/>
                </a:solidFill>
              </a:rPr>
              <a:t>QR-koder til </a:t>
            </a:r>
            <a:r>
              <a:rPr lang="da-DK" sz="1400" i="0" u="none" strike="noStrike" baseline="0">
                <a:solidFill>
                  <a:srgbClr val="000000"/>
                </a:solidFill>
              </a:rPr>
              <a:t>små film</a:t>
            </a:r>
            <a:r>
              <a:rPr lang="da-DK" sz="1400" b="0" i="0" u="none" strike="noStrike" baseline="0">
                <a:solidFill>
                  <a:srgbClr val="000000"/>
                </a:solidFill>
              </a:rPr>
              <a:t>, der viser førstehjælp i praksis</a:t>
            </a:r>
          </a:p>
          <a:p>
            <a:pPr marL="285750" indent="-285750">
              <a:buFont typeface="Arial" panose="020B0604020202020204" pitchFamily="34" charset="0"/>
              <a:buChar char="•"/>
            </a:pPr>
            <a:r>
              <a:rPr lang="da-DK" sz="1400" b="0">
                <a:solidFill>
                  <a:srgbClr val="000000"/>
                </a:solidFill>
              </a:rPr>
              <a:t>En hurtig</a:t>
            </a:r>
            <a:r>
              <a:rPr lang="da-DK" sz="1400">
                <a:solidFill>
                  <a:srgbClr val="000000"/>
                </a:solidFill>
              </a:rPr>
              <a:t> genvej </a:t>
            </a:r>
            <a:r>
              <a:rPr lang="da-DK" sz="1400" b="0">
                <a:solidFill>
                  <a:srgbClr val="000000"/>
                </a:solidFill>
              </a:rPr>
              <a:t>til de vigtigste punkter, fx som </a:t>
            </a:r>
            <a:r>
              <a:rPr lang="da-DK" sz="1400">
                <a:solidFill>
                  <a:srgbClr val="000000"/>
                </a:solidFill>
              </a:rPr>
              <a:t>genopfriskning</a:t>
            </a:r>
          </a:p>
          <a:p>
            <a:pPr marL="285750" indent="-285750">
              <a:buFont typeface="Arial" panose="020B0604020202020204" pitchFamily="34" charset="0"/>
              <a:buChar char="•"/>
            </a:pPr>
            <a:r>
              <a:rPr lang="da-DK" sz="1400" b="0" i="0" u="none" strike="noStrike" baseline="0">
                <a:solidFill>
                  <a:srgbClr val="000000"/>
                </a:solidFill>
              </a:rPr>
              <a:t>36 sider, læsetid 10-15 minutter</a:t>
            </a:r>
          </a:p>
          <a:p>
            <a:pPr marL="285750" indent="-285750">
              <a:buFont typeface="Arial" panose="020B0604020202020204" pitchFamily="34" charset="0"/>
              <a:buChar char="•"/>
            </a:pPr>
            <a:r>
              <a:rPr lang="da-DK" sz="1400" b="0">
                <a:solidFill>
                  <a:srgbClr val="000000"/>
                </a:solidFill>
              </a:rPr>
              <a:t>Kan </a:t>
            </a:r>
            <a:r>
              <a:rPr lang="da-DK" sz="1400" u="sng">
                <a:solidFill>
                  <a:srgbClr val="000000"/>
                </a:solidFill>
              </a:rPr>
              <a:t>IKKE</a:t>
            </a:r>
            <a:r>
              <a:rPr lang="da-DK" sz="1400" b="0">
                <a:solidFill>
                  <a:srgbClr val="000000"/>
                </a:solidFill>
              </a:rPr>
              <a:t> bruges til førstehjælpskurser eller erstatte håndbogen.</a:t>
            </a:r>
            <a:endParaRPr lang="da-DK" sz="1400" b="0" i="0" u="none" strike="noStrike" baseline="0">
              <a:solidFill>
                <a:srgbClr val="000000"/>
              </a:solidFill>
            </a:endParaRPr>
          </a:p>
          <a:p>
            <a:pPr marL="285750" indent="-285750">
              <a:buFont typeface="Arial" panose="020B0604020202020204" pitchFamily="34" charset="0"/>
              <a:buChar char="•"/>
            </a:pPr>
            <a:endParaRPr lang="da-DK" sz="1400" b="0">
              <a:solidFill>
                <a:srgbClr val="000000"/>
              </a:solidFill>
            </a:endParaRPr>
          </a:p>
          <a:p>
            <a:endParaRPr lang="da-DK" sz="1400" b="0"/>
          </a:p>
        </p:txBody>
      </p:sp>
    </p:spTree>
    <p:extLst>
      <p:ext uri="{BB962C8B-B14F-4D97-AF65-F5344CB8AC3E}">
        <p14:creationId xmlns:p14="http://schemas.microsoft.com/office/powerpoint/2010/main" val="2112681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Køretøjets opbygning kommer i ny udgave</a:t>
            </a:r>
          </a:p>
        </p:txBody>
      </p:sp>
      <p:sp>
        <p:nvSpPr>
          <p:cNvPr id="4" name="Pladsholder til slidenummer 3"/>
          <p:cNvSpPr>
            <a:spLocks noGrp="1"/>
          </p:cNvSpPr>
          <p:nvPr>
            <p:ph type="sldNum" sz="quarter" idx="12"/>
          </p:nvPr>
        </p:nvSpPr>
        <p:spPr/>
        <p:txBody>
          <a:bodyPr/>
          <a:lstStyle/>
          <a:p>
            <a:fld id="{D66354EC-997D-4047-B6E8-465E543E3736}" type="slidenum">
              <a:rPr lang="da-DK" smtClean="0"/>
              <a:t>73</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1" y="2034073"/>
            <a:ext cx="5805196" cy="4142889"/>
          </a:xfrm>
        </p:spPr>
        <p:txBody>
          <a:bodyPr>
            <a:normAutofit/>
          </a:bodyPr>
          <a:lstStyle/>
          <a:p>
            <a:r>
              <a:rPr lang="da-DK" sz="1400"/>
              <a:t>Den populære, trykte lærebog </a:t>
            </a:r>
            <a:r>
              <a:rPr lang="da-DK" sz="1400" i="1"/>
              <a:t>Køretøjets opbygning </a:t>
            </a:r>
            <a:r>
              <a:rPr lang="da-DK" sz="1400"/>
              <a:t>revideres i nær fremtid</a:t>
            </a:r>
          </a:p>
          <a:p>
            <a:endParaRPr lang="da-DK" sz="1400" b="0"/>
          </a:p>
          <a:p>
            <a:pPr marL="285750" indent="-285750">
              <a:buFont typeface="Arial" panose="020B0604020202020204" pitchFamily="34" charset="0"/>
              <a:buChar char="•"/>
            </a:pPr>
            <a:r>
              <a:rPr lang="da-DK" sz="1400" i="1"/>
              <a:t>Køretøjets opbygning</a:t>
            </a:r>
            <a:r>
              <a:rPr lang="da-DK" sz="1400" b="0"/>
              <a:t> blev varmt modtaget, da den blev genudgivet på tryk i 2022 efter en længere årrække kun som </a:t>
            </a:r>
            <a:r>
              <a:rPr lang="da-DK" sz="1400" b="0" err="1"/>
              <a:t>iBog</a:t>
            </a:r>
            <a:endParaRPr lang="da-DK" sz="1400" b="0"/>
          </a:p>
          <a:p>
            <a:pPr marL="285750" indent="-285750">
              <a:buFont typeface="Arial" panose="020B0604020202020204" pitchFamily="34" charset="0"/>
              <a:buChar char="•"/>
            </a:pPr>
            <a:r>
              <a:rPr lang="da-DK" sz="1400" b="0"/>
              <a:t>Nu kommer bogen snart i en revideret udgave, der afspejler de kommende </a:t>
            </a:r>
            <a:r>
              <a:rPr lang="da-DK" sz="1400"/>
              <a:t>nye dimensionsregler</a:t>
            </a:r>
          </a:p>
          <a:p>
            <a:pPr marL="285750" indent="-285750">
              <a:buFont typeface="Arial" panose="020B0604020202020204" pitchFamily="34" charset="0"/>
              <a:buChar char="•"/>
            </a:pPr>
            <a:r>
              <a:rPr lang="da-DK" sz="1400"/>
              <a:t>Stikordsregister </a:t>
            </a:r>
            <a:r>
              <a:rPr lang="da-DK" sz="1400" b="0"/>
              <a:t>tilføjes</a:t>
            </a:r>
          </a:p>
          <a:p>
            <a:pPr marL="285750" indent="-285750">
              <a:buFont typeface="Arial" panose="020B0604020202020204" pitchFamily="34" charset="0"/>
              <a:buChar char="•"/>
            </a:pPr>
            <a:r>
              <a:rPr lang="da-DK" sz="1400" err="1"/>
              <a:t>iBogen</a:t>
            </a:r>
            <a:r>
              <a:rPr lang="da-DK" sz="1400"/>
              <a:t>®</a:t>
            </a:r>
            <a:r>
              <a:rPr lang="da-DK" sz="1400" b="0"/>
              <a:t> </a:t>
            </a:r>
            <a:r>
              <a:rPr lang="da-DK" sz="1400"/>
              <a:t>er netop revideret </a:t>
            </a:r>
            <a:r>
              <a:rPr lang="da-DK" sz="1400" b="0"/>
              <a:t>med en række større og mindre ændringer</a:t>
            </a:r>
            <a:endParaRPr lang="da-DK" sz="1400"/>
          </a:p>
          <a:p>
            <a:pPr marL="285750" indent="-285750">
              <a:buFont typeface="Arial" panose="020B0604020202020204" pitchFamily="34" charset="0"/>
              <a:buChar char="•"/>
            </a:pPr>
            <a:r>
              <a:rPr lang="da-DK" sz="1400" b="0"/>
              <a:t>Den trykte bog forventes genudgivet i </a:t>
            </a:r>
            <a:r>
              <a:rPr lang="da-DK" sz="1400"/>
              <a:t>starten af 2024</a:t>
            </a:r>
            <a:r>
              <a:rPr lang="da-DK" sz="1400" b="0"/>
              <a:t>.</a:t>
            </a:r>
          </a:p>
          <a:p>
            <a:endParaRPr lang="da-DK" sz="1400" b="0"/>
          </a:p>
        </p:txBody>
      </p:sp>
      <p:pic>
        <p:nvPicPr>
          <p:cNvPr id="12" name="Billede 11">
            <a:extLst>
              <a:ext uri="{FF2B5EF4-FFF2-40B4-BE49-F238E27FC236}">
                <a16:creationId xmlns:a16="http://schemas.microsoft.com/office/drawing/2014/main" id="{15806178-FA4A-CA29-A780-BE56AA72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29258">
            <a:off x="7966082" y="915972"/>
            <a:ext cx="3313441" cy="4680000"/>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865349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Miniguide til konflikt-håndtering i persontransport</a:t>
            </a:r>
          </a:p>
        </p:txBody>
      </p:sp>
      <p:sp>
        <p:nvSpPr>
          <p:cNvPr id="4" name="Pladsholder til slidenummer 3"/>
          <p:cNvSpPr>
            <a:spLocks noGrp="1"/>
          </p:cNvSpPr>
          <p:nvPr>
            <p:ph type="sldNum" sz="quarter" idx="12"/>
          </p:nvPr>
        </p:nvSpPr>
        <p:spPr/>
        <p:txBody>
          <a:bodyPr/>
          <a:lstStyle/>
          <a:p>
            <a:fld id="{D66354EC-997D-4047-B6E8-465E543E3736}" type="slidenum">
              <a:rPr lang="da-DK" smtClean="0"/>
              <a:t>74</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1" y="2034073"/>
            <a:ext cx="5805196" cy="4142889"/>
          </a:xfrm>
        </p:spPr>
        <p:txBody>
          <a:bodyPr>
            <a:normAutofit/>
          </a:bodyPr>
          <a:lstStyle/>
          <a:p>
            <a:r>
              <a:rPr lang="da-DK" sz="1400" i="1"/>
              <a:t>Miniguide til konflikthåndtering </a:t>
            </a:r>
            <a:r>
              <a:rPr lang="da-DK" sz="1400"/>
              <a:t>er under udarbejdelse</a:t>
            </a:r>
            <a:endParaRPr lang="da-DK" sz="1400" b="0" i="0">
              <a:effectLst/>
            </a:endParaRPr>
          </a:p>
          <a:p>
            <a:endParaRPr lang="da-DK" sz="1400" b="0"/>
          </a:p>
          <a:p>
            <a:pPr marL="285750" indent="-285750">
              <a:buFont typeface="Arial" panose="020B0604020202020204" pitchFamily="34" charset="0"/>
              <a:buChar char="•"/>
            </a:pPr>
            <a:r>
              <a:rPr lang="da-DK" sz="1400"/>
              <a:t>TUR Forlag </a:t>
            </a:r>
            <a:r>
              <a:rPr lang="da-DK" sz="1400" b="0"/>
              <a:t>og </a:t>
            </a:r>
            <a:r>
              <a:rPr lang="da-DK" sz="1400"/>
              <a:t>BFA Transport</a:t>
            </a:r>
            <a:r>
              <a:rPr lang="da-DK" sz="1400" b="0"/>
              <a:t> (tidligere BAU Transport og Engros) har sammen udviklet nyt filmmateriale til undervisning i konflikthåndtering</a:t>
            </a:r>
          </a:p>
          <a:p>
            <a:pPr marL="285750" indent="-285750">
              <a:buFont typeface="Arial" panose="020B0604020202020204" pitchFamily="34" charset="0"/>
              <a:buChar char="•"/>
            </a:pPr>
            <a:r>
              <a:rPr lang="da-DK" sz="1400" b="0"/>
              <a:t>Lanceres om kort tid under navnet </a:t>
            </a:r>
            <a:r>
              <a:rPr lang="da-DK" sz="1400" b="0" i="1"/>
              <a:t>Stop konflikten – ikke bussen</a:t>
            </a:r>
            <a:endParaRPr lang="da-DK" sz="1400"/>
          </a:p>
          <a:p>
            <a:pPr marL="285750" indent="-285750">
              <a:buFont typeface="Arial" panose="020B0604020202020204" pitchFamily="34" charset="0"/>
              <a:buChar char="•"/>
            </a:pPr>
            <a:r>
              <a:rPr lang="da-DK" sz="1400" b="0" i="0">
                <a:effectLst/>
                <a:latin typeface="-apple-system"/>
              </a:rPr>
              <a:t>Som </a:t>
            </a:r>
            <a:r>
              <a:rPr lang="da-DK" sz="1400" i="0">
                <a:effectLst/>
                <a:latin typeface="-apple-system"/>
              </a:rPr>
              <a:t>supplement</a:t>
            </a:r>
            <a:r>
              <a:rPr lang="da-DK" sz="1400" b="0" i="0">
                <a:effectLst/>
                <a:latin typeface="-apple-system"/>
              </a:rPr>
              <a:t> til det</a:t>
            </a:r>
            <a:r>
              <a:rPr lang="da-DK" sz="1400" b="0">
                <a:latin typeface="-apple-system"/>
              </a:rPr>
              <a:t>te udvikler TUR Forlag en ny miniguide</a:t>
            </a:r>
          </a:p>
          <a:p>
            <a:pPr marL="285750" indent="-285750">
              <a:buFont typeface="Arial" panose="020B0604020202020204" pitchFamily="34" charset="0"/>
              <a:buChar char="•"/>
            </a:pPr>
            <a:r>
              <a:rPr lang="da-DK" sz="1400" b="0" i="0">
                <a:effectLst/>
                <a:latin typeface="-apple-system"/>
              </a:rPr>
              <a:t>Miniguiden vil kunne udleveres på fx den </a:t>
            </a:r>
            <a:r>
              <a:rPr lang="da-DK" sz="1400" i="0">
                <a:effectLst/>
                <a:latin typeface="-apple-system"/>
              </a:rPr>
              <a:t>obligatoriske efteruddannelse </a:t>
            </a:r>
            <a:r>
              <a:rPr lang="da-DK" sz="1400">
                <a:latin typeface="-apple-system"/>
              </a:rPr>
              <a:t>for buschauffører</a:t>
            </a:r>
            <a:endParaRPr lang="da-DK" sz="1400" i="0">
              <a:effectLst/>
              <a:latin typeface="-apple-system"/>
            </a:endParaRPr>
          </a:p>
          <a:p>
            <a:pPr marL="285750" indent="-285750">
              <a:buFont typeface="Arial" panose="020B0604020202020204" pitchFamily="34" charset="0"/>
              <a:buChar char="•"/>
            </a:pPr>
            <a:r>
              <a:rPr lang="da-DK" sz="1400" b="0" i="0">
                <a:effectLst/>
                <a:latin typeface="-apple-system"/>
              </a:rPr>
              <a:t>Kan bruges i </a:t>
            </a:r>
            <a:r>
              <a:rPr lang="da-DK" sz="1400" i="0">
                <a:effectLst/>
                <a:latin typeface="-apple-system"/>
              </a:rPr>
              <a:t>mange</a:t>
            </a:r>
            <a:r>
              <a:rPr lang="da-DK" sz="1400" b="0" i="0">
                <a:effectLst/>
                <a:latin typeface="-apple-system"/>
              </a:rPr>
              <a:t> </a:t>
            </a:r>
            <a:r>
              <a:rPr lang="da-DK" sz="1400" i="0">
                <a:effectLst/>
                <a:latin typeface="-apple-system"/>
              </a:rPr>
              <a:t>andre sammenhænge</a:t>
            </a:r>
            <a:r>
              <a:rPr lang="da-DK" sz="1400" b="0" i="0">
                <a:effectLst/>
                <a:latin typeface="-apple-system"/>
              </a:rPr>
              <a:t>, da principperne om konflikthåndtering er </a:t>
            </a:r>
            <a:r>
              <a:rPr lang="da-DK" sz="1400" i="0">
                <a:effectLst/>
                <a:latin typeface="-apple-system"/>
              </a:rPr>
              <a:t>almengyldige</a:t>
            </a:r>
            <a:r>
              <a:rPr lang="da-DK" sz="1400" b="0" i="0">
                <a:effectLst/>
                <a:latin typeface="-apple-system"/>
              </a:rPr>
              <a:t>.</a:t>
            </a:r>
            <a:endParaRPr lang="da-DK" sz="1400" b="0" i="0">
              <a:effectLst/>
            </a:endParaRPr>
          </a:p>
          <a:p>
            <a:pPr marL="285750" indent="-285750">
              <a:buFont typeface="Arial" panose="020B0604020202020204" pitchFamily="34" charset="0"/>
              <a:buChar char="•"/>
            </a:pPr>
            <a:endParaRPr lang="da-DK" sz="1400" b="0" i="0">
              <a:effectLst/>
              <a:latin typeface="-apple-system"/>
            </a:endParaRPr>
          </a:p>
          <a:p>
            <a:r>
              <a:rPr lang="da-DK" sz="1400" b="0">
                <a:latin typeface="-apple-system"/>
              </a:rPr>
              <a:t>Miniguiden forventes klar til salg i </a:t>
            </a:r>
            <a:r>
              <a:rPr lang="da-DK" sz="1400">
                <a:latin typeface="-apple-system"/>
              </a:rPr>
              <a:t>starten af 2024</a:t>
            </a:r>
            <a:r>
              <a:rPr lang="da-DK" sz="1400" b="0">
                <a:latin typeface="-apple-system"/>
              </a:rPr>
              <a:t>. Kan forudbestilles nu.</a:t>
            </a:r>
            <a:endParaRPr lang="da-DK" sz="1400" b="0" i="0">
              <a:effectLst/>
              <a:latin typeface="-apple-system"/>
            </a:endParaRPr>
          </a:p>
        </p:txBody>
      </p:sp>
      <p:pic>
        <p:nvPicPr>
          <p:cNvPr id="6" name="Billede 5">
            <a:extLst>
              <a:ext uri="{FF2B5EF4-FFF2-40B4-BE49-F238E27FC236}">
                <a16:creationId xmlns:a16="http://schemas.microsoft.com/office/drawing/2014/main" id="{9A9FBACA-CDDC-FF20-CED4-D6CB0311B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334" y="2034073"/>
            <a:ext cx="4647408" cy="2614474"/>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001614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Nyt om turteori.dk</a:t>
            </a:r>
          </a:p>
        </p:txBody>
      </p:sp>
      <p:sp>
        <p:nvSpPr>
          <p:cNvPr id="4" name="Pladsholder til slidenummer 3"/>
          <p:cNvSpPr>
            <a:spLocks noGrp="1"/>
          </p:cNvSpPr>
          <p:nvPr>
            <p:ph type="sldNum" sz="quarter" idx="12"/>
          </p:nvPr>
        </p:nvSpPr>
        <p:spPr/>
        <p:txBody>
          <a:bodyPr/>
          <a:lstStyle/>
          <a:p>
            <a:fld id="{D66354EC-997D-4047-B6E8-465E543E3736}" type="slidenum">
              <a:rPr lang="da-DK" smtClean="0"/>
              <a:t>75</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pPr>
              <a:spcBef>
                <a:spcPts val="200"/>
              </a:spcBef>
            </a:pPr>
            <a:r>
              <a:rPr lang="da-DK"/>
              <a:t>Vi arbejder løbende på nye forbedringer – her det seneste</a:t>
            </a:r>
            <a:endParaRPr lang="da-DK" sz="1800" b="1">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200"/>
              </a:spcBef>
            </a:pPr>
            <a:endParaRPr lang="da-DK" b="0"/>
          </a:p>
          <a:p>
            <a:pPr marL="285750" lvl="0" indent="-285750">
              <a:spcBef>
                <a:spcPts val="600"/>
              </a:spcBef>
              <a:buFont typeface="Arial" panose="020B0604020202020204" pitchFamily="34" charset="0"/>
              <a:buChar char="•"/>
            </a:pPr>
            <a:r>
              <a:rPr lang="da-DK"/>
              <a:t>Alle videoer</a:t>
            </a:r>
            <a:r>
              <a:rPr lang="da-DK" b="0"/>
              <a:t> på turteori.dk flyttes fra </a:t>
            </a:r>
            <a:r>
              <a:rPr lang="da-DK" b="0" err="1"/>
              <a:t>Panopto</a:t>
            </a:r>
            <a:r>
              <a:rPr lang="da-DK" b="0"/>
              <a:t> til </a:t>
            </a:r>
            <a:r>
              <a:rPr lang="da-DK" b="0" err="1"/>
              <a:t>Vimeo</a:t>
            </a:r>
            <a:endParaRPr lang="da-DK" b="0"/>
          </a:p>
          <a:p>
            <a:pPr marL="285750" lvl="0" indent="-285750">
              <a:spcBef>
                <a:spcPts val="600"/>
              </a:spcBef>
              <a:buFont typeface="Arial" panose="020B0604020202020204" pitchFamily="34" charset="0"/>
              <a:buChar char="•"/>
            </a:pPr>
            <a:r>
              <a:rPr lang="da-DK" b="0"/>
              <a:t>Skiftet vil ske </a:t>
            </a:r>
            <a:r>
              <a:rPr lang="da-DK"/>
              <a:t>medio/ultimo november 2023</a:t>
            </a:r>
          </a:p>
          <a:p>
            <a:pPr marL="285750" lvl="0" indent="-285750">
              <a:spcBef>
                <a:spcPts val="600"/>
              </a:spcBef>
              <a:buFont typeface="Arial" panose="020B0604020202020204" pitchFamily="34" charset="0"/>
              <a:buChar char="•"/>
            </a:pPr>
            <a:r>
              <a:rPr lang="da-DK"/>
              <a:t>Progressionen </a:t>
            </a:r>
            <a:r>
              <a:rPr lang="da-DK" b="0"/>
              <a:t>for videoer går tabt ved skiftet</a:t>
            </a:r>
          </a:p>
          <a:p>
            <a:pPr marL="285750" lvl="0" indent="-285750">
              <a:spcBef>
                <a:spcPts val="600"/>
              </a:spcBef>
              <a:buFont typeface="Arial" panose="020B0604020202020204" pitchFamily="34" charset="0"/>
              <a:buChar char="•"/>
            </a:pPr>
            <a:r>
              <a:rPr lang="da-DK" b="0"/>
              <a:t>Bed derfor kursisterne </a:t>
            </a:r>
            <a:r>
              <a:rPr lang="da-DK"/>
              <a:t>notere, hvor langt de er kommet.</a:t>
            </a:r>
          </a:p>
          <a:p>
            <a:pPr marL="285750" lvl="0" indent="-285750">
              <a:spcBef>
                <a:spcPts val="600"/>
              </a:spcBef>
              <a:buFont typeface="Arial" panose="020B0604020202020204" pitchFamily="34" charset="0"/>
              <a:buChar char="•"/>
            </a:pPr>
            <a:endParaRPr lang="da-DK" b="0"/>
          </a:p>
        </p:txBody>
      </p:sp>
      <p:pic>
        <p:nvPicPr>
          <p:cNvPr id="5" name="Billede 4">
            <a:extLst>
              <a:ext uri="{FF2B5EF4-FFF2-40B4-BE49-F238E27FC236}">
                <a16:creationId xmlns:a16="http://schemas.microsoft.com/office/drawing/2014/main" id="{A6D8FEF7-8CC8-4D55-4FA7-9CD40B057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263" y="1262354"/>
            <a:ext cx="4017264" cy="3986784"/>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044546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Nyt om shop.turteori.dk</a:t>
            </a:r>
          </a:p>
        </p:txBody>
      </p:sp>
      <p:sp>
        <p:nvSpPr>
          <p:cNvPr id="4" name="Pladsholder til slidenummer 3"/>
          <p:cNvSpPr>
            <a:spLocks noGrp="1"/>
          </p:cNvSpPr>
          <p:nvPr>
            <p:ph type="sldNum" sz="quarter" idx="12"/>
          </p:nvPr>
        </p:nvSpPr>
        <p:spPr/>
        <p:txBody>
          <a:bodyPr/>
          <a:lstStyle/>
          <a:p>
            <a:fld id="{D66354EC-997D-4047-B6E8-465E543E3736}" type="slidenum">
              <a:rPr lang="da-DK" smtClean="0"/>
              <a:t>76</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pPr>
              <a:spcBef>
                <a:spcPts val="200"/>
              </a:spcBef>
            </a:pPr>
            <a:r>
              <a:rPr lang="da-DK"/>
              <a:t>Vi arbejder på en helt ny webshop</a:t>
            </a:r>
            <a:endParaRPr lang="da-DK" sz="1800" b="1">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200"/>
              </a:spcBef>
            </a:pPr>
            <a:endParaRPr lang="da-DK" b="0"/>
          </a:p>
          <a:p>
            <a:pPr marL="285750" lvl="0" indent="-285750">
              <a:spcBef>
                <a:spcPts val="600"/>
              </a:spcBef>
              <a:buFont typeface="Arial" panose="020B0604020202020204" pitchFamily="34" charset="0"/>
              <a:buChar char="•"/>
            </a:pPr>
            <a:r>
              <a:rPr lang="da-DK" b="0"/>
              <a:t>Det nye shop.turteori.dk vil være en </a:t>
            </a:r>
            <a:r>
              <a:rPr lang="da-DK"/>
              <a:t>nyudvikling</a:t>
            </a:r>
          </a:p>
          <a:p>
            <a:pPr marL="285750" lvl="0" indent="-285750">
              <a:spcBef>
                <a:spcPts val="600"/>
              </a:spcBef>
              <a:buFont typeface="Arial" panose="020B0604020202020204" pitchFamily="34" charset="0"/>
              <a:buChar char="•"/>
            </a:pPr>
            <a:r>
              <a:rPr lang="da-DK"/>
              <a:t>Brugervenligheden</a:t>
            </a:r>
            <a:r>
              <a:rPr lang="da-DK" b="0"/>
              <a:t> vil opleves </a:t>
            </a:r>
            <a:r>
              <a:rPr lang="da-DK"/>
              <a:t>væsentligt forbedret</a:t>
            </a:r>
          </a:p>
          <a:p>
            <a:pPr marL="285750" lvl="0" indent="-285750">
              <a:spcBef>
                <a:spcPts val="600"/>
              </a:spcBef>
              <a:buFont typeface="Arial" panose="020B0604020202020204" pitchFamily="34" charset="0"/>
              <a:buChar char="•"/>
            </a:pPr>
            <a:r>
              <a:rPr lang="da-DK" b="0"/>
              <a:t>Shoppen bliver </a:t>
            </a:r>
            <a:r>
              <a:rPr lang="da-DK"/>
              <a:t>moderne</a:t>
            </a:r>
            <a:r>
              <a:rPr lang="da-DK" b="0"/>
              <a:t> og tidssvarende</a:t>
            </a:r>
          </a:p>
          <a:p>
            <a:pPr marL="285750" lvl="0" indent="-285750">
              <a:spcBef>
                <a:spcPts val="600"/>
              </a:spcBef>
              <a:buFont typeface="Arial" panose="020B0604020202020204" pitchFamily="34" charset="0"/>
              <a:buChar char="•"/>
            </a:pPr>
            <a:r>
              <a:rPr lang="da-DK"/>
              <a:t>Teknikken</a:t>
            </a:r>
            <a:r>
              <a:rPr lang="da-DK" b="0"/>
              <a:t> bag den nye shop </a:t>
            </a:r>
            <a:r>
              <a:rPr lang="da-DK"/>
              <a:t>eliminerer nedetid</a:t>
            </a:r>
          </a:p>
          <a:p>
            <a:pPr marL="285750" lvl="0" indent="-285750">
              <a:spcBef>
                <a:spcPts val="600"/>
              </a:spcBef>
              <a:buFont typeface="Arial" panose="020B0604020202020204" pitchFamily="34" charset="0"/>
              <a:buChar char="•"/>
            </a:pPr>
            <a:r>
              <a:rPr lang="da-DK" b="0"/>
              <a:t>Der kommer </a:t>
            </a:r>
            <a:r>
              <a:rPr lang="da-DK"/>
              <a:t>nye features</a:t>
            </a:r>
            <a:r>
              <a:rPr lang="da-DK" b="0"/>
              <a:t>, som ikke er mulige i dag</a:t>
            </a:r>
          </a:p>
          <a:p>
            <a:pPr marL="285750" lvl="0" indent="-285750">
              <a:spcBef>
                <a:spcPts val="600"/>
              </a:spcBef>
              <a:buFont typeface="Arial" panose="020B0604020202020204" pitchFamily="34" charset="0"/>
              <a:buChar char="•"/>
            </a:pPr>
            <a:r>
              <a:rPr lang="da-DK" b="0"/>
              <a:t>Det nye shop.turteori.dk forventes at gå live </a:t>
            </a:r>
            <a:r>
              <a:rPr lang="da-DK"/>
              <a:t>primo 2024</a:t>
            </a:r>
            <a:r>
              <a:rPr lang="da-DK" b="0"/>
              <a:t>.</a:t>
            </a:r>
          </a:p>
        </p:txBody>
      </p:sp>
      <p:pic>
        <p:nvPicPr>
          <p:cNvPr id="6" name="Billede 5">
            <a:extLst>
              <a:ext uri="{FF2B5EF4-FFF2-40B4-BE49-F238E27FC236}">
                <a16:creationId xmlns:a16="http://schemas.microsoft.com/office/drawing/2014/main" id="{9058C597-D467-B07B-FFAD-FC5664D23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070" y="1674796"/>
            <a:ext cx="4136457" cy="2757638"/>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33106294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Ny forlagsredaktør</a:t>
            </a:r>
          </a:p>
        </p:txBody>
      </p:sp>
      <p:sp>
        <p:nvSpPr>
          <p:cNvPr id="4" name="Pladsholder til slidenummer 3"/>
          <p:cNvSpPr>
            <a:spLocks noGrp="1"/>
          </p:cNvSpPr>
          <p:nvPr>
            <p:ph type="sldNum" sz="quarter" idx="12"/>
          </p:nvPr>
        </p:nvSpPr>
        <p:spPr/>
        <p:txBody>
          <a:bodyPr/>
          <a:lstStyle/>
          <a:p>
            <a:fld id="{D66354EC-997D-4047-B6E8-465E543E3736}" type="slidenum">
              <a:rPr lang="da-DK" smtClean="0"/>
              <a:t>77</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pPr>
              <a:spcBef>
                <a:spcPts val="200"/>
              </a:spcBef>
            </a:pPr>
            <a:r>
              <a:rPr lang="da-DK"/>
              <a:t>1. december 2023 starter Charlotte Lerche som ny forlagsredaktør</a:t>
            </a:r>
            <a:endParaRPr lang="da-DK" sz="1800" b="1">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200"/>
              </a:spcBef>
            </a:pPr>
            <a:endParaRPr lang="da-DK" b="0"/>
          </a:p>
          <a:p>
            <a:pPr marL="285750" lvl="0" indent="-285750">
              <a:spcBef>
                <a:spcPts val="600"/>
              </a:spcBef>
              <a:buFont typeface="Arial" panose="020B0604020202020204" pitchFamily="34" charset="0"/>
              <a:buChar char="•"/>
            </a:pPr>
            <a:r>
              <a:rPr lang="da-DK" b="0"/>
              <a:t>Charlotte har en baggrund som </a:t>
            </a:r>
            <a:r>
              <a:rPr lang="da-DK"/>
              <a:t>folkeskolelærer</a:t>
            </a:r>
          </a:p>
          <a:p>
            <a:pPr marL="285750" lvl="0" indent="-285750">
              <a:spcBef>
                <a:spcPts val="600"/>
              </a:spcBef>
              <a:buFont typeface="Arial" panose="020B0604020202020204" pitchFamily="34" charset="0"/>
              <a:buChar char="•"/>
            </a:pPr>
            <a:r>
              <a:rPr lang="da-DK"/>
              <a:t>10 års erfaring </a:t>
            </a:r>
            <a:r>
              <a:rPr lang="da-DK" b="0"/>
              <a:t>med forlagsredaktion, vejledning af forfattere og udgivelsesvirksomhed generelt</a:t>
            </a:r>
          </a:p>
          <a:p>
            <a:pPr marL="285750" lvl="0" indent="-285750">
              <a:spcBef>
                <a:spcPts val="600"/>
              </a:spcBef>
              <a:buFont typeface="Arial" panose="020B0604020202020204" pitchFamily="34" charset="0"/>
              <a:buChar char="•"/>
            </a:pPr>
            <a:r>
              <a:rPr lang="da-DK"/>
              <a:t>Kontakt gerne Charlotte </a:t>
            </a:r>
            <a:r>
              <a:rPr lang="da-DK" b="0"/>
              <a:t>eller Christian med gode idéer og ønsker til udgivelser</a:t>
            </a:r>
          </a:p>
          <a:p>
            <a:pPr marL="285750" lvl="0" indent="-285750">
              <a:spcBef>
                <a:spcPts val="600"/>
              </a:spcBef>
              <a:buFont typeface="Arial" panose="020B0604020202020204" pitchFamily="34" charset="0"/>
              <a:buChar char="•"/>
            </a:pPr>
            <a:r>
              <a:rPr lang="da-DK" b="0"/>
              <a:t>Vi håber, I vil </a:t>
            </a:r>
            <a:r>
              <a:rPr lang="da-DK"/>
              <a:t>tage godt imod Charlotte</a:t>
            </a:r>
            <a:r>
              <a:rPr lang="da-DK" b="0"/>
              <a:t> og glæder os til at byde hende velkommen!</a:t>
            </a:r>
          </a:p>
        </p:txBody>
      </p:sp>
    </p:spTree>
    <p:extLst>
      <p:ext uri="{BB962C8B-B14F-4D97-AF65-F5344CB8AC3E}">
        <p14:creationId xmlns:p14="http://schemas.microsoft.com/office/powerpoint/2010/main" val="916954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Spørgsmål eller gode idéer?</a:t>
            </a:r>
          </a:p>
        </p:txBody>
      </p:sp>
      <p:sp>
        <p:nvSpPr>
          <p:cNvPr id="4" name="Pladsholder til slidenummer 3"/>
          <p:cNvSpPr>
            <a:spLocks noGrp="1"/>
          </p:cNvSpPr>
          <p:nvPr>
            <p:ph type="sldNum" sz="quarter" idx="12"/>
          </p:nvPr>
        </p:nvSpPr>
        <p:spPr/>
        <p:txBody>
          <a:bodyPr/>
          <a:lstStyle/>
          <a:p>
            <a:fld id="{D66354EC-997D-4047-B6E8-465E543E3736}" type="slidenum">
              <a:rPr lang="da-DK" smtClean="0"/>
              <a:t>78</a:t>
            </a:fld>
            <a:endParaRPr lang="da-DK"/>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a:xfrm>
            <a:off x="838200" y="1742751"/>
            <a:ext cx="6252029" cy="4604984"/>
          </a:xfrm>
        </p:spPr>
        <p:txBody>
          <a:bodyPr>
            <a:normAutofit fontScale="62500" lnSpcReduction="20000"/>
          </a:bodyPr>
          <a:lstStyle/>
          <a:p>
            <a:pPr>
              <a:spcBef>
                <a:spcPts val="200"/>
              </a:spcBef>
            </a:pPr>
            <a:r>
              <a:rPr lang="da-DK"/>
              <a:t>Vi hører altid gerne fra dig med spørgsmål og gode idéer!</a:t>
            </a:r>
            <a:endParaRPr lang="da-DK" b="0"/>
          </a:p>
          <a:p>
            <a:pPr>
              <a:spcBef>
                <a:spcPts val="200"/>
              </a:spcBef>
            </a:pPr>
            <a:endParaRPr lang="da-DK" b="0"/>
          </a:p>
          <a:p>
            <a:pPr marL="285750" lvl="0" indent="-285750">
              <a:spcBef>
                <a:spcPts val="600"/>
              </a:spcBef>
              <a:buFont typeface="Arial" panose="020B0604020202020204" pitchFamily="34" charset="0"/>
              <a:buChar char="•"/>
            </a:pPr>
            <a:r>
              <a:rPr lang="da-DK"/>
              <a:t>Spørgsmål vedrørende turteori.dk og digitalt indhold generelt</a:t>
            </a:r>
          </a:p>
          <a:p>
            <a:pPr lvl="1" indent="0">
              <a:spcBef>
                <a:spcPts val="600"/>
              </a:spcBef>
              <a:buNone/>
            </a:pPr>
            <a:r>
              <a:rPr lang="da-DK"/>
              <a:t>	Digital koordinator</a:t>
            </a:r>
            <a:r>
              <a:rPr lang="da-DK" b="1"/>
              <a:t> Flemming Jacobsen</a:t>
            </a:r>
          </a:p>
          <a:p>
            <a:pPr lvl="1" indent="0">
              <a:spcBef>
                <a:spcPts val="600"/>
              </a:spcBef>
              <a:buNone/>
            </a:pPr>
            <a:r>
              <a:rPr lang="da-DK" b="1"/>
              <a:t>    	</a:t>
            </a:r>
            <a:r>
              <a:rPr lang="da-DK" b="0" i="0">
                <a:effectLst/>
                <a:latin typeface="-apple-system"/>
              </a:rPr>
              <a:t>📱 </a:t>
            </a:r>
            <a:r>
              <a:rPr lang="da-DK" b="1"/>
              <a:t>81 45 45 08 </a:t>
            </a:r>
          </a:p>
          <a:p>
            <a:pPr lvl="1" indent="0">
              <a:spcBef>
                <a:spcPts val="600"/>
              </a:spcBef>
              <a:buNone/>
            </a:pPr>
            <a:r>
              <a:rPr lang="da-DK" b="0" i="0">
                <a:effectLst/>
                <a:latin typeface="-apple-system"/>
              </a:rPr>
              <a:t>	📧 </a:t>
            </a:r>
            <a:r>
              <a:rPr lang="da-DK"/>
              <a:t>fja@turforlag.dk </a:t>
            </a:r>
            <a:endParaRPr lang="da-DK" b="1"/>
          </a:p>
          <a:p>
            <a:pPr lvl="1" indent="0">
              <a:spcBef>
                <a:spcPts val="600"/>
              </a:spcBef>
              <a:buNone/>
            </a:pPr>
            <a:endParaRPr lang="da-DK"/>
          </a:p>
          <a:p>
            <a:pPr marL="285750" indent="-285750">
              <a:spcBef>
                <a:spcPts val="600"/>
              </a:spcBef>
              <a:buFont typeface="Arial" panose="020B0604020202020204" pitchFamily="34" charset="0"/>
              <a:buChar char="•"/>
            </a:pPr>
            <a:r>
              <a:rPr lang="da-DK"/>
              <a:t>Spørgsmål til udgivelsernes indhold og formater</a:t>
            </a:r>
          </a:p>
          <a:p>
            <a:pPr lvl="1" indent="0">
              <a:spcBef>
                <a:spcPts val="600"/>
              </a:spcBef>
              <a:buNone/>
            </a:pPr>
            <a:r>
              <a:rPr lang="da-DK"/>
              <a:t>	Forlagschef </a:t>
            </a:r>
            <a:r>
              <a:rPr lang="da-DK" b="1"/>
              <a:t>Christian P. Hall</a:t>
            </a:r>
          </a:p>
          <a:p>
            <a:pPr lvl="1" indent="0">
              <a:spcBef>
                <a:spcPts val="600"/>
              </a:spcBef>
              <a:buNone/>
            </a:pPr>
            <a:r>
              <a:rPr lang="da-DK" b="0" i="0">
                <a:effectLst/>
                <a:latin typeface="-apple-system"/>
              </a:rPr>
              <a:t>	📱 </a:t>
            </a:r>
            <a:r>
              <a:rPr lang="da-DK" b="1"/>
              <a:t>81 45 45 30</a:t>
            </a:r>
            <a:r>
              <a:rPr lang="da-DK"/>
              <a:t> </a:t>
            </a:r>
          </a:p>
          <a:p>
            <a:pPr lvl="1" indent="0">
              <a:spcBef>
                <a:spcPts val="600"/>
              </a:spcBef>
              <a:buNone/>
            </a:pPr>
            <a:r>
              <a:rPr lang="da-DK" b="0" i="0">
                <a:effectLst/>
                <a:latin typeface="-apple-system"/>
              </a:rPr>
              <a:t> 	📧 </a:t>
            </a:r>
            <a:r>
              <a:rPr lang="da-DK"/>
              <a:t>cph@turforlag.dk</a:t>
            </a:r>
            <a:endParaRPr lang="da-DK" b="1"/>
          </a:p>
          <a:p>
            <a:pPr marL="971550" lvl="1" indent="-285750">
              <a:spcBef>
                <a:spcPts val="600"/>
              </a:spcBef>
            </a:pPr>
            <a:endParaRPr lang="da-DK"/>
          </a:p>
          <a:p>
            <a:pPr marL="285750" lvl="1" indent="-285750">
              <a:spcBef>
                <a:spcPts val="600"/>
              </a:spcBef>
            </a:pPr>
            <a:r>
              <a:rPr lang="da-DK" b="1"/>
              <a:t>Spørgsmål vedrørende bestilling og levering</a:t>
            </a:r>
          </a:p>
          <a:p>
            <a:pPr lvl="1" indent="0">
              <a:spcBef>
                <a:spcPts val="600"/>
              </a:spcBef>
              <a:buNone/>
            </a:pPr>
            <a:r>
              <a:rPr lang="da-DK"/>
              <a:t>	Produktionsansvarlig </a:t>
            </a:r>
            <a:r>
              <a:rPr lang="da-DK" b="1"/>
              <a:t>Kjeld Larsen</a:t>
            </a:r>
          </a:p>
          <a:p>
            <a:pPr lvl="1" indent="0">
              <a:spcBef>
                <a:spcPts val="600"/>
              </a:spcBef>
              <a:buNone/>
            </a:pPr>
            <a:r>
              <a:rPr lang="da-DK" b="0" i="0">
                <a:effectLst/>
                <a:latin typeface="-apple-system"/>
              </a:rPr>
              <a:t>	📱 </a:t>
            </a:r>
            <a:r>
              <a:rPr lang="da-DK" b="1" i="0">
                <a:effectLst/>
                <a:latin typeface="-apple-system"/>
              </a:rPr>
              <a:t>81 45 45 16</a:t>
            </a:r>
          </a:p>
          <a:p>
            <a:pPr lvl="1" indent="0">
              <a:spcBef>
                <a:spcPts val="600"/>
              </a:spcBef>
              <a:buNone/>
            </a:pPr>
            <a:r>
              <a:rPr lang="da-DK" b="0" i="0">
                <a:effectLst/>
                <a:latin typeface="-apple-system"/>
              </a:rPr>
              <a:t>	📧 kl</a:t>
            </a:r>
            <a:r>
              <a:rPr lang="da-DK"/>
              <a:t>@turforlag.dk</a:t>
            </a:r>
            <a:endParaRPr lang="da-DK" b="1"/>
          </a:p>
          <a:p>
            <a:pPr lvl="1" indent="0">
              <a:spcBef>
                <a:spcPts val="600"/>
              </a:spcBef>
              <a:buNone/>
            </a:pPr>
            <a:endParaRPr lang="da-DK" b="1"/>
          </a:p>
        </p:txBody>
      </p:sp>
      <p:sp>
        <p:nvSpPr>
          <p:cNvPr id="3" name="Tekstfelt 2">
            <a:extLst>
              <a:ext uri="{FF2B5EF4-FFF2-40B4-BE49-F238E27FC236}">
                <a16:creationId xmlns:a16="http://schemas.microsoft.com/office/drawing/2014/main" id="{D739D96B-3A18-850F-084F-439BEA1FE45D}"/>
              </a:ext>
            </a:extLst>
          </p:cNvPr>
          <p:cNvSpPr txBox="1"/>
          <p:nvPr/>
        </p:nvSpPr>
        <p:spPr>
          <a:xfrm>
            <a:off x="8880478" y="2536476"/>
            <a:ext cx="1532486" cy="1938992"/>
          </a:xfrm>
          <a:prstGeom prst="rect">
            <a:avLst/>
          </a:prstGeom>
          <a:noFill/>
        </p:spPr>
        <p:txBody>
          <a:bodyPr wrap="square" rtlCol="0">
            <a:spAutoFit/>
          </a:bodyPr>
          <a:lstStyle/>
          <a:p>
            <a:r>
              <a:rPr lang="da-DK" sz="12000"/>
              <a:t>❔</a:t>
            </a:r>
            <a:r>
              <a:rPr lang="da-DK" sz="9600"/>
              <a:t> </a:t>
            </a:r>
          </a:p>
        </p:txBody>
      </p:sp>
    </p:spTree>
    <p:extLst>
      <p:ext uri="{BB962C8B-B14F-4D97-AF65-F5344CB8AC3E}">
        <p14:creationId xmlns:p14="http://schemas.microsoft.com/office/powerpoint/2010/main" val="1658361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D1D0114-E50B-1EF9-8036-AFDA5DE3E4FF}"/>
              </a:ext>
            </a:extLst>
          </p:cNvPr>
          <p:cNvSpPr>
            <a:spLocks noGrp="1"/>
          </p:cNvSpPr>
          <p:nvPr>
            <p:ph type="title"/>
          </p:nvPr>
        </p:nvSpPr>
        <p:spPr/>
        <p:txBody>
          <a:bodyPr/>
          <a:lstStyle/>
          <a:p>
            <a:pPr algn="ctr"/>
            <a:r>
              <a:rPr lang="da-DK"/>
              <a:t>Hold dig opdateret om nyheder fra forlaget</a:t>
            </a:r>
          </a:p>
        </p:txBody>
      </p:sp>
      <p:sp>
        <p:nvSpPr>
          <p:cNvPr id="9" name="Pladsholder til indhold 8">
            <a:extLst>
              <a:ext uri="{FF2B5EF4-FFF2-40B4-BE49-F238E27FC236}">
                <a16:creationId xmlns:a16="http://schemas.microsoft.com/office/drawing/2014/main" id="{CFB4F0E4-FD57-295F-0F41-B9864DBE3525}"/>
              </a:ext>
            </a:extLst>
          </p:cNvPr>
          <p:cNvSpPr>
            <a:spLocks noGrp="1"/>
          </p:cNvSpPr>
          <p:nvPr>
            <p:ph sz="half" idx="1"/>
          </p:nvPr>
        </p:nvSpPr>
        <p:spPr>
          <a:ln>
            <a:solidFill>
              <a:schemeClr val="bg1">
                <a:lumMod val="50000"/>
              </a:schemeClr>
            </a:solidFill>
          </a:ln>
        </p:spPr>
        <p:txBody>
          <a:bodyPr/>
          <a:lstStyle/>
          <a:p>
            <a:pPr algn="ctr"/>
            <a:endParaRPr lang="da-DK" sz="3200">
              <a:ea typeface="+mj-ea"/>
              <a:cs typeface="+mj-cs"/>
            </a:endParaRPr>
          </a:p>
          <a:p>
            <a:pPr algn="ctr"/>
            <a:r>
              <a:rPr lang="da-DK" sz="3200">
                <a:ea typeface="+mj-ea"/>
                <a:cs typeface="+mj-cs"/>
              </a:rPr>
              <a:t>Følg os på LinkedIn + abonnér på nyhedsbrev</a:t>
            </a:r>
          </a:p>
          <a:p>
            <a:endParaRPr lang="da-DK"/>
          </a:p>
          <a:p>
            <a:endParaRPr lang="da-DK"/>
          </a:p>
          <a:p>
            <a:endParaRPr lang="da-DK"/>
          </a:p>
          <a:p>
            <a:endParaRPr lang="da-DK"/>
          </a:p>
          <a:p>
            <a:endParaRPr lang="da-DK"/>
          </a:p>
          <a:p>
            <a:endParaRPr lang="da-DK"/>
          </a:p>
          <a:p>
            <a:endParaRPr lang="da-DK"/>
          </a:p>
          <a:p>
            <a:endParaRPr lang="da-DK"/>
          </a:p>
          <a:p>
            <a:endParaRPr lang="da-DK"/>
          </a:p>
        </p:txBody>
      </p:sp>
      <p:sp>
        <p:nvSpPr>
          <p:cNvPr id="10" name="Pladsholder til indhold 9">
            <a:extLst>
              <a:ext uri="{FF2B5EF4-FFF2-40B4-BE49-F238E27FC236}">
                <a16:creationId xmlns:a16="http://schemas.microsoft.com/office/drawing/2014/main" id="{467084EB-8D25-563A-9644-AAA9649BE8E4}"/>
              </a:ext>
            </a:extLst>
          </p:cNvPr>
          <p:cNvSpPr>
            <a:spLocks noGrp="1"/>
          </p:cNvSpPr>
          <p:nvPr>
            <p:ph sz="half" idx="2"/>
          </p:nvPr>
        </p:nvSpPr>
        <p:spPr>
          <a:ln>
            <a:solidFill>
              <a:schemeClr val="bg1">
                <a:lumMod val="50000"/>
              </a:schemeClr>
            </a:solidFill>
          </a:ln>
        </p:spPr>
        <p:txBody>
          <a:bodyPr/>
          <a:lstStyle/>
          <a:p>
            <a:pPr algn="ctr"/>
            <a:endParaRPr lang="da-DK" sz="3200">
              <a:ea typeface="+mj-ea"/>
              <a:cs typeface="+mj-cs"/>
            </a:endParaRPr>
          </a:p>
          <a:p>
            <a:pPr algn="ctr"/>
            <a:r>
              <a:rPr lang="da-DK" sz="3200">
                <a:ea typeface="+mj-ea"/>
                <a:cs typeface="+mj-cs"/>
              </a:rPr>
              <a:t>Få vigtig serviceinfo              og nyheder på mail</a:t>
            </a:r>
            <a:endParaRPr lang="da-DK"/>
          </a:p>
        </p:txBody>
      </p:sp>
      <p:sp>
        <p:nvSpPr>
          <p:cNvPr id="4" name="Pladsholder til slidenummer 3">
            <a:extLst>
              <a:ext uri="{FF2B5EF4-FFF2-40B4-BE49-F238E27FC236}">
                <a16:creationId xmlns:a16="http://schemas.microsoft.com/office/drawing/2014/main" id="{617ED5C1-1A2D-0FB1-94B0-1EF09B0889AF}"/>
              </a:ext>
            </a:extLst>
          </p:cNvPr>
          <p:cNvSpPr>
            <a:spLocks noGrp="1"/>
          </p:cNvSpPr>
          <p:nvPr>
            <p:ph type="sldNum" sz="quarter" idx="12"/>
          </p:nvPr>
        </p:nvSpPr>
        <p:spPr/>
        <p:txBody>
          <a:bodyPr/>
          <a:lstStyle/>
          <a:p>
            <a:fld id="{D66354EC-997D-4047-B6E8-465E543E3736}" type="slidenum">
              <a:rPr lang="da-DK" smtClean="0"/>
              <a:pPr/>
              <a:t>79</a:t>
            </a:fld>
            <a:endParaRPr lang="da-DK"/>
          </a:p>
        </p:txBody>
      </p:sp>
      <p:pic>
        <p:nvPicPr>
          <p:cNvPr id="11" name="Billede 10">
            <a:hlinkClick r:id="rId2"/>
            <a:extLst>
              <a:ext uri="{FF2B5EF4-FFF2-40B4-BE49-F238E27FC236}">
                <a16:creationId xmlns:a16="http://schemas.microsoft.com/office/drawing/2014/main" id="{2C89FA14-12C3-85A9-F1A9-77AA6ACCE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271" y="3635502"/>
            <a:ext cx="1947458" cy="1947458"/>
          </a:xfrm>
          <a:prstGeom prst="rect">
            <a:avLst/>
          </a:prstGeom>
        </p:spPr>
      </p:pic>
      <p:pic>
        <p:nvPicPr>
          <p:cNvPr id="1026" name="Picture 2" descr="generated QR code">
            <a:extLst>
              <a:ext uri="{FF2B5EF4-FFF2-40B4-BE49-F238E27FC236}">
                <a16:creationId xmlns:a16="http://schemas.microsoft.com/office/drawing/2014/main" id="{2B3EC1AD-0843-98E1-4413-4D7B4DEF6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830" y="3635502"/>
            <a:ext cx="1947459" cy="1947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02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pPr lvl="0">
              <a:lnSpc>
                <a:spcPct val="107000"/>
              </a:lnSpc>
              <a:spcAft>
                <a:spcPts val="800"/>
              </a:spcAft>
            </a:pPr>
            <a:r>
              <a:rPr lang="da-DK" sz="5400">
                <a:effectLst/>
                <a:latin typeface="Tahoma" panose="020B0604030504040204" pitchFamily="34" charset="0"/>
                <a:ea typeface="Times New Roman" panose="02020603050405020304" pitchFamily="18" charset="0"/>
              </a:rPr>
              <a:t>AMU prøver</a:t>
            </a:r>
            <a:endParaRPr lang="da-DK" sz="5400">
              <a:effectLst/>
              <a:latin typeface="Times New Roman" panose="02020603050405020304" pitchFamily="18" charset="0"/>
              <a:ea typeface="Times New Roman" panose="02020603050405020304" pitchFamily="18" charset="0"/>
            </a:endParaRPr>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endParaRPr lang="da-DK">
              <a:cs typeface="Calibri"/>
            </a:endParaRPr>
          </a:p>
          <a:p>
            <a:endParaRPr lang="da-DK"/>
          </a:p>
        </p:txBody>
      </p:sp>
      <p:sp>
        <p:nvSpPr>
          <p:cNvPr id="4" name="Undertitel 4">
            <a:extLst>
              <a:ext uri="{FF2B5EF4-FFF2-40B4-BE49-F238E27FC236}">
                <a16:creationId xmlns:a16="http://schemas.microsoft.com/office/drawing/2014/main" id="{D0861D45-977B-C948-7193-9A0D2A9E289D}"/>
              </a:ext>
            </a:extLst>
          </p:cNvPr>
          <p:cNvSpPr txBox="1">
            <a:spLocks/>
          </p:cNvSpPr>
          <p:nvPr/>
        </p:nvSpPr>
        <p:spPr>
          <a:xfrm>
            <a:off x="577905" y="5659076"/>
            <a:ext cx="7524961" cy="6149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2486523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p:cNvSpPr>
            <a:spLocks noGrp="1"/>
          </p:cNvSpPr>
          <p:nvPr>
            <p:ph type="subTitle" idx="1"/>
          </p:nvPr>
        </p:nvSpPr>
        <p:spPr/>
        <p:txBody>
          <a:bodyPr/>
          <a:lstStyle/>
          <a:p>
            <a:r>
              <a:rPr lang="da-DK"/>
              <a:t>TUR Forlag · Vesterbrogade 6 D, 4. sal · 1620 København V</a:t>
            </a:r>
          </a:p>
        </p:txBody>
      </p:sp>
      <p:sp>
        <p:nvSpPr>
          <p:cNvPr id="3" name="Titel 1">
            <a:extLst>
              <a:ext uri="{FF2B5EF4-FFF2-40B4-BE49-F238E27FC236}">
                <a16:creationId xmlns:a16="http://schemas.microsoft.com/office/drawing/2014/main" id="{2E52F6FB-8005-DBB3-E878-129B148F0F1E}"/>
              </a:ext>
            </a:extLst>
          </p:cNvPr>
          <p:cNvSpPr txBox="1">
            <a:spLocks/>
          </p:cNvSpPr>
          <p:nvPr/>
        </p:nvSpPr>
        <p:spPr>
          <a:xfrm>
            <a:off x="1524000" y="773112"/>
            <a:ext cx="9144000" cy="182079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lgn="ctr"/>
            <a:endParaRPr lang="da-DK"/>
          </a:p>
          <a:p>
            <a:pPr algn="ctr"/>
            <a:endParaRPr lang="da-DK"/>
          </a:p>
          <a:p>
            <a:pPr algn="ctr"/>
            <a:r>
              <a:rPr lang="da-DK"/>
              <a:t>Tak for opmærksomheden!</a:t>
            </a:r>
          </a:p>
        </p:txBody>
      </p:sp>
    </p:spTree>
    <p:extLst>
      <p:ext uri="{BB962C8B-B14F-4D97-AF65-F5344CB8AC3E}">
        <p14:creationId xmlns:p14="http://schemas.microsoft.com/office/powerpoint/2010/main" val="593345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el 4">
            <a:extLst>
              <a:ext uri="{FF2B5EF4-FFF2-40B4-BE49-F238E27FC236}">
                <a16:creationId xmlns:a16="http://schemas.microsoft.com/office/drawing/2014/main" id="{B3371ECD-F544-44EF-BAA4-27A266BEE9BC}"/>
              </a:ext>
            </a:extLst>
          </p:cNvPr>
          <p:cNvSpPr>
            <a:spLocks noGrp="1"/>
          </p:cNvSpPr>
          <p:nvPr>
            <p:ph type="subTitle" idx="1"/>
          </p:nvPr>
        </p:nvSpPr>
        <p:spPr>
          <a:xfrm>
            <a:off x="425505" y="5506676"/>
            <a:ext cx="7524961" cy="986889"/>
          </a:xfrm>
        </p:spPr>
        <p:txBody>
          <a:bodyPr/>
          <a:lstStyle/>
          <a:p>
            <a:pPr algn="ctr"/>
            <a:r>
              <a:rPr lang="da-DK" b="1"/>
              <a:t>Highlights </a:t>
            </a:r>
          </a:p>
          <a:p>
            <a:pPr algn="ctr"/>
            <a:r>
              <a:rPr lang="da-DK" b="1"/>
              <a:t>Johnny Bengtson</a:t>
            </a:r>
          </a:p>
        </p:txBody>
      </p:sp>
      <p:sp>
        <p:nvSpPr>
          <p:cNvPr id="4" name="Titel 3">
            <a:extLst>
              <a:ext uri="{FF2B5EF4-FFF2-40B4-BE49-F238E27FC236}">
                <a16:creationId xmlns:a16="http://schemas.microsoft.com/office/drawing/2014/main" id="{1AEE85A4-B3FD-442F-8C5C-DF8833DC8E28}"/>
              </a:ext>
            </a:extLst>
          </p:cNvPr>
          <p:cNvSpPr>
            <a:spLocks noGrp="1"/>
          </p:cNvSpPr>
          <p:nvPr>
            <p:ph type="ctrTitle"/>
          </p:nvPr>
        </p:nvSpPr>
        <p:spPr/>
        <p:txBody>
          <a:bodyPr>
            <a:normAutofit/>
          </a:bodyPr>
          <a:lstStyle/>
          <a:p>
            <a:pPr algn="ctr"/>
            <a:r>
              <a:rPr lang="da-DK"/>
              <a:t>TUR </a:t>
            </a:r>
            <a:br>
              <a:rPr lang="da-DK"/>
            </a:br>
            <a:r>
              <a:rPr lang="da-DK"/>
              <a:t>Faglærerkurser </a:t>
            </a:r>
            <a:br>
              <a:rPr lang="da-DK"/>
            </a:br>
            <a:r>
              <a:rPr lang="da-DK"/>
              <a:t>2023 - 2024</a:t>
            </a:r>
          </a:p>
        </p:txBody>
      </p:sp>
    </p:spTree>
    <p:extLst>
      <p:ext uri="{BB962C8B-B14F-4D97-AF65-F5344CB8AC3E}">
        <p14:creationId xmlns:p14="http://schemas.microsoft.com/office/powerpoint/2010/main" val="358705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EEAC9-103F-6023-5196-CD2D008B8FAC}"/>
              </a:ext>
            </a:extLst>
          </p:cNvPr>
          <p:cNvSpPr>
            <a:spLocks noGrp="1"/>
          </p:cNvSpPr>
          <p:nvPr>
            <p:ph type="title"/>
          </p:nvPr>
        </p:nvSpPr>
        <p:spPr/>
        <p:txBody>
          <a:bodyPr/>
          <a:lstStyle/>
          <a:p>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Kørsel med EL køretøjer - </a:t>
            </a:r>
            <a:r>
              <a:rPr kumimoji="0" lang="da-DK" sz="5300" b="1" i="0" u="sng" strike="noStrike" kern="1200" cap="none" spc="0" normalizeH="0" baseline="0" noProof="0">
                <a:ln>
                  <a:noFill/>
                </a:ln>
                <a:solidFill>
                  <a:srgbClr val="FF0000"/>
                </a:solidFill>
                <a:effectLst/>
                <a:uLnTx/>
                <a:uFillTx/>
                <a:latin typeface="Calibri" panose="020F0502020204030204"/>
                <a:ea typeface="+mj-ea"/>
                <a:cs typeface="+mj-cs"/>
              </a:rPr>
              <a:t>kun teori </a:t>
            </a:r>
            <a:endParaRPr lang="da-DK"/>
          </a:p>
        </p:txBody>
      </p:sp>
      <p:sp>
        <p:nvSpPr>
          <p:cNvPr id="3" name="Pladsholder til indhold 2">
            <a:extLst>
              <a:ext uri="{FF2B5EF4-FFF2-40B4-BE49-F238E27FC236}">
                <a16:creationId xmlns:a16="http://schemas.microsoft.com/office/drawing/2014/main" id="{10FEC707-2754-342E-2DC5-BACCC506CBF6}"/>
              </a:ext>
            </a:extLst>
          </p:cNvPr>
          <p:cNvSpPr>
            <a:spLocks noGrp="1"/>
          </p:cNvSpPr>
          <p:nvPr>
            <p:ph idx="1"/>
          </p:nvPr>
        </p:nvSpPr>
        <p:spPr>
          <a:xfrm>
            <a:off x="320984" y="1807022"/>
            <a:ext cx="11550032" cy="3613118"/>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Gælder: Personbil, varebil, bus og lastbil</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på AMU Syd, Kolding </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den 27. november er booket op</a:t>
            </a:r>
            <a:endPar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endParaRPr>
          </a:p>
          <a:p>
            <a:pPr marL="0" indent="0">
              <a:buNone/>
            </a:pPr>
            <a:endParaRPr lang="da-DK"/>
          </a:p>
        </p:txBody>
      </p:sp>
    </p:spTree>
    <p:extLst>
      <p:ext uri="{BB962C8B-B14F-4D97-AF65-F5344CB8AC3E}">
        <p14:creationId xmlns:p14="http://schemas.microsoft.com/office/powerpoint/2010/main" val="3105400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99A3A-80D3-466B-18E6-F3B4BF1D67FB}"/>
              </a:ext>
            </a:extLst>
          </p:cNvPr>
          <p:cNvSpPr>
            <a:spLocks noGrp="1"/>
          </p:cNvSpPr>
          <p:nvPr>
            <p:ph type="title"/>
          </p:nvPr>
        </p:nvSpPr>
        <p:spPr/>
        <p:txBody>
          <a:bodyPr/>
          <a:lstStyle/>
          <a:p>
            <a:r>
              <a:rPr lang="da-DK" sz="4400" u="sng">
                <a:latin typeface="+mn-lt"/>
              </a:rPr>
              <a:t>Kørsel med EL køretøjer - </a:t>
            </a:r>
            <a:r>
              <a:rPr lang="da-DK" sz="4400" u="sng">
                <a:solidFill>
                  <a:srgbClr val="FF0000"/>
                </a:solidFill>
                <a:latin typeface="+mn-lt"/>
              </a:rPr>
              <a:t>kun teori </a:t>
            </a:r>
            <a:endParaRPr lang="da-DK"/>
          </a:p>
        </p:txBody>
      </p:sp>
      <p:sp>
        <p:nvSpPr>
          <p:cNvPr id="3" name="Pladsholder til indhold 2">
            <a:extLst>
              <a:ext uri="{FF2B5EF4-FFF2-40B4-BE49-F238E27FC236}">
                <a16:creationId xmlns:a16="http://schemas.microsoft.com/office/drawing/2014/main" id="{815FAA33-7F57-1285-33B5-5D07690C5B29}"/>
              </a:ext>
            </a:extLst>
          </p:cNvPr>
          <p:cNvSpPr>
            <a:spLocks noGrp="1"/>
          </p:cNvSpPr>
          <p:nvPr>
            <p:ph idx="1"/>
          </p:nvPr>
        </p:nvSpPr>
        <p:spPr>
          <a:xfrm>
            <a:off x="320984" y="1807021"/>
            <a:ext cx="11550032" cy="3904665"/>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Gælder: Personbil, varebil, bus og lastbil</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på Sjællands ringen, Roskilde </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den 30. november ledige pladser </a:t>
            </a:r>
            <a:endParaRPr kumimoji="0" lang="da-DK" sz="5000" b="0"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endParaRPr>
          </a:p>
          <a:p>
            <a:pPr marL="0" indent="0">
              <a:buNone/>
            </a:pPr>
            <a:endParaRPr lang="da-DK"/>
          </a:p>
        </p:txBody>
      </p:sp>
    </p:spTree>
    <p:extLst>
      <p:ext uri="{BB962C8B-B14F-4D97-AF65-F5344CB8AC3E}">
        <p14:creationId xmlns:p14="http://schemas.microsoft.com/office/powerpoint/2010/main" val="15767833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B6F5E-647E-5B1C-3182-65DCCD4AA614}"/>
              </a:ext>
            </a:extLst>
          </p:cNvPr>
          <p:cNvSpPr>
            <a:spLocks noGrp="1"/>
          </p:cNvSpPr>
          <p:nvPr>
            <p:ph type="title"/>
          </p:nvPr>
        </p:nvSpPr>
        <p:spPr/>
        <p:txBody>
          <a:bodyPr>
            <a:normAutofit fontScale="90000"/>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Kørsel med EL køretøjer    </a:t>
            </a:r>
            <a:b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b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inkl. praktisk kørsel </a:t>
            </a:r>
            <a:endParaRPr lang="da-DK"/>
          </a:p>
        </p:txBody>
      </p:sp>
      <p:sp>
        <p:nvSpPr>
          <p:cNvPr id="3" name="Pladsholder til indhold 2">
            <a:extLst>
              <a:ext uri="{FF2B5EF4-FFF2-40B4-BE49-F238E27FC236}">
                <a16:creationId xmlns:a16="http://schemas.microsoft.com/office/drawing/2014/main" id="{44B50F2B-3201-95E9-5020-43A05611B7AF}"/>
              </a:ext>
            </a:extLst>
          </p:cNvPr>
          <p:cNvSpPr>
            <a:spLocks noGrp="1"/>
          </p:cNvSpPr>
          <p:nvPr>
            <p:ph idx="1"/>
          </p:nvPr>
        </p:nvSpPr>
        <p:spPr>
          <a:xfrm>
            <a:off x="320984" y="2159677"/>
            <a:ext cx="11550032" cy="3440839"/>
          </a:xfrm>
        </p:spPr>
        <p:txBody>
          <a:bodyPr/>
          <a:lstStyle/>
          <a:p>
            <a:pPr marL="0" indent="0" algn="ctr">
              <a:buNone/>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Teori </a:t>
            </a:r>
            <a:r>
              <a:rPr kumimoji="0" lang="da-DK" sz="5000" b="1" i="0" u="sng"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og praktisk kørsel </a:t>
            </a:r>
            <a:br>
              <a:rPr kumimoji="0" lang="da-DK" sz="5000" b="1" i="0" u="sng"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el bus og el lastbil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afholdes på Sjælland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21. – 22. marts 2024</a:t>
            </a:r>
            <a:endParaRPr lang="da-DK"/>
          </a:p>
        </p:txBody>
      </p:sp>
    </p:spTree>
    <p:extLst>
      <p:ext uri="{BB962C8B-B14F-4D97-AF65-F5344CB8AC3E}">
        <p14:creationId xmlns:p14="http://schemas.microsoft.com/office/powerpoint/2010/main" val="3212593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6EC9C-2E6D-67A7-5F88-C54F8E5B0C39}"/>
              </a:ext>
            </a:extLst>
          </p:cNvPr>
          <p:cNvSpPr>
            <a:spLocks noGrp="1"/>
          </p:cNvSpPr>
          <p:nvPr>
            <p:ph type="title"/>
          </p:nvPr>
        </p:nvSpPr>
        <p:spPr/>
        <p:txBody>
          <a:bodyPr>
            <a:normAutofit fontScale="90000"/>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Kørsel med EL køretøjer    </a:t>
            </a:r>
            <a:b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b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inkl. praktisk kørsel </a:t>
            </a:r>
            <a:endParaRPr lang="da-DK"/>
          </a:p>
        </p:txBody>
      </p:sp>
      <p:sp>
        <p:nvSpPr>
          <p:cNvPr id="3" name="Pladsholder til indhold 2">
            <a:extLst>
              <a:ext uri="{FF2B5EF4-FFF2-40B4-BE49-F238E27FC236}">
                <a16:creationId xmlns:a16="http://schemas.microsoft.com/office/drawing/2014/main" id="{DC9DF344-DCED-BA3F-C3BB-7750BF27BC4E}"/>
              </a:ext>
            </a:extLst>
          </p:cNvPr>
          <p:cNvSpPr>
            <a:spLocks noGrp="1"/>
          </p:cNvSpPr>
          <p:nvPr>
            <p:ph idx="1"/>
          </p:nvPr>
        </p:nvSpPr>
        <p:spPr>
          <a:xfrm>
            <a:off x="320984" y="2191335"/>
            <a:ext cx="11550032" cy="3281813"/>
          </a:xfrm>
        </p:spPr>
        <p:txBody>
          <a:bodyPr/>
          <a:lstStyle/>
          <a:p>
            <a:pPr marL="0" indent="0" algn="ctr">
              <a:buNone/>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Teori </a:t>
            </a:r>
            <a:r>
              <a:rPr kumimoji="0" lang="da-DK" sz="5000" b="1" i="0" u="sng"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og praktisk kørsel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el bus og el lastbil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afholdes i Kolding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4. – 5. april 2024</a:t>
            </a:r>
            <a:endParaRPr lang="da-DK"/>
          </a:p>
        </p:txBody>
      </p:sp>
    </p:spTree>
    <p:extLst>
      <p:ext uri="{BB962C8B-B14F-4D97-AF65-F5344CB8AC3E}">
        <p14:creationId xmlns:p14="http://schemas.microsoft.com/office/powerpoint/2010/main" val="3436062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3B939-8A7B-CD3E-EE3A-BBCDA0594E78}"/>
              </a:ext>
            </a:extLst>
          </p:cNvPr>
          <p:cNvSpPr>
            <a:spLocks noGrp="1"/>
          </p:cNvSpPr>
          <p:nvPr>
            <p:ph type="title"/>
          </p:nvPr>
        </p:nvSpPr>
        <p:spPr/>
        <p:txBody>
          <a:bodyPr>
            <a:normAutofit fontScale="90000"/>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Spændende programmet er klar </a:t>
            </a:r>
            <a:b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b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 på tur.dk</a:t>
            </a:r>
            <a:endParaRPr lang="da-DK"/>
          </a:p>
        </p:txBody>
      </p:sp>
      <p:sp>
        <p:nvSpPr>
          <p:cNvPr id="3" name="Pladsholder til indhold 2">
            <a:extLst>
              <a:ext uri="{FF2B5EF4-FFF2-40B4-BE49-F238E27FC236}">
                <a16:creationId xmlns:a16="http://schemas.microsoft.com/office/drawing/2014/main" id="{E87FDDA8-D28C-A93C-A876-8F807F1321B7}"/>
              </a:ext>
            </a:extLst>
          </p:cNvPr>
          <p:cNvSpPr>
            <a:spLocks noGrp="1"/>
          </p:cNvSpPr>
          <p:nvPr>
            <p:ph idx="1"/>
          </p:nvPr>
        </p:nvSpPr>
        <p:spPr>
          <a:xfrm>
            <a:off x="320984" y="1754014"/>
            <a:ext cx="11550032" cy="4063692"/>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mn-ea"/>
                <a:cs typeface="+mn-cs"/>
              </a:rPr>
              <a:t>Farligt Gods Konferencen 2023</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den 18.-19. december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i Kolding</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FF0000"/>
                </a:solidFill>
                <a:effectLst/>
                <a:uLnTx/>
                <a:uFillTx/>
                <a:latin typeface="Calibri" panose="020F0502020204030204"/>
                <a:ea typeface="+mn-ea"/>
                <a:cs typeface="+mn-cs"/>
              </a:rPr>
              <a:t>Der er ledige pladser </a:t>
            </a:r>
            <a:r>
              <a:rPr kumimoji="0" lang="da-DK" sz="5000" b="1"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endParaRPr>
          </a:p>
          <a:p>
            <a:pPr marL="0" indent="0">
              <a:buNone/>
            </a:pPr>
            <a:endParaRPr lang="da-DK"/>
          </a:p>
        </p:txBody>
      </p:sp>
    </p:spTree>
    <p:extLst>
      <p:ext uri="{BB962C8B-B14F-4D97-AF65-F5344CB8AC3E}">
        <p14:creationId xmlns:p14="http://schemas.microsoft.com/office/powerpoint/2010/main" val="1728872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0C0EA-241C-A9F0-877D-F51143C3E1F6}"/>
              </a:ext>
            </a:extLst>
          </p:cNvPr>
          <p:cNvSpPr>
            <a:spLocks noGrp="1"/>
          </p:cNvSpPr>
          <p:nvPr>
            <p:ph type="title"/>
          </p:nvPr>
        </p:nvSpPr>
        <p:spPr/>
        <p:txBody>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Kørelærerkurset 2024 </a:t>
            </a:r>
            <a:endParaRPr lang="da-DK"/>
          </a:p>
        </p:txBody>
      </p:sp>
      <p:sp>
        <p:nvSpPr>
          <p:cNvPr id="3" name="Pladsholder til indhold 2">
            <a:extLst>
              <a:ext uri="{FF2B5EF4-FFF2-40B4-BE49-F238E27FC236}">
                <a16:creationId xmlns:a16="http://schemas.microsoft.com/office/drawing/2014/main" id="{5DCF4282-0FCF-DDFC-725B-CE5F773540E6}"/>
              </a:ext>
            </a:extLst>
          </p:cNvPr>
          <p:cNvSpPr>
            <a:spLocks noGrp="1"/>
          </p:cNvSpPr>
          <p:nvPr>
            <p:ph idx="1"/>
          </p:nvPr>
        </p:nvSpPr>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err="1">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Obl</a:t>
            </a: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 efteruddannelse for kørelærere </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er flyttet til Kysthotellet i Grenå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tæt på Ring Djursland </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sng"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stadig ledige pladser i uge 2</a:t>
            </a:r>
          </a:p>
          <a:p>
            <a:pPr marL="0" indent="0">
              <a:buNone/>
            </a:pPr>
            <a:endParaRPr lang="da-DK"/>
          </a:p>
        </p:txBody>
      </p:sp>
    </p:spTree>
    <p:extLst>
      <p:ext uri="{BB962C8B-B14F-4D97-AF65-F5344CB8AC3E}">
        <p14:creationId xmlns:p14="http://schemas.microsoft.com/office/powerpoint/2010/main" val="3776679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02FF9-825F-5DD6-C12E-915C15DA28F2}"/>
              </a:ext>
            </a:extLst>
          </p:cNvPr>
          <p:cNvSpPr>
            <a:spLocks noGrp="1"/>
          </p:cNvSpPr>
          <p:nvPr>
            <p:ph type="title"/>
          </p:nvPr>
        </p:nvSpPr>
        <p:spPr/>
        <p:txBody>
          <a:bodyPr>
            <a:normAutofit fontScale="90000"/>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Den nye version af digitalt kontrolapparat og køre-hviletider</a:t>
            </a:r>
            <a:endParaRPr lang="da-DK"/>
          </a:p>
        </p:txBody>
      </p:sp>
      <p:sp>
        <p:nvSpPr>
          <p:cNvPr id="3" name="Pladsholder til indhold 2">
            <a:extLst>
              <a:ext uri="{FF2B5EF4-FFF2-40B4-BE49-F238E27FC236}">
                <a16:creationId xmlns:a16="http://schemas.microsoft.com/office/drawing/2014/main" id="{8B84D653-CC53-5532-6461-3528D62D65E8}"/>
              </a:ext>
            </a:extLst>
          </p:cNvPr>
          <p:cNvSpPr>
            <a:spLocks noGrp="1"/>
          </p:cNvSpPr>
          <p:nvPr>
            <p:ph idx="1"/>
          </p:nvPr>
        </p:nvSpPr>
        <p:spPr>
          <a:xfrm>
            <a:off x="320984" y="2027157"/>
            <a:ext cx="11550032" cy="3175796"/>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Ekstra kursus grundet stor efterspørgsel:</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Afholdes på AMU Syd </a:t>
            </a:r>
            <a:b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den 5. – 6. februar 2024</a:t>
            </a:r>
            <a:endParaRPr kumimoji="0" lang="da-DK"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indent="0">
              <a:buNone/>
            </a:pPr>
            <a:endParaRPr lang="da-DK"/>
          </a:p>
        </p:txBody>
      </p:sp>
    </p:spTree>
    <p:extLst>
      <p:ext uri="{BB962C8B-B14F-4D97-AF65-F5344CB8AC3E}">
        <p14:creationId xmlns:p14="http://schemas.microsoft.com/office/powerpoint/2010/main" val="4533253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11B97-E01A-06EF-C110-249D328C7523}"/>
              </a:ext>
            </a:extLst>
          </p:cNvPr>
          <p:cNvSpPr>
            <a:spLocks noGrp="1"/>
          </p:cNvSpPr>
          <p:nvPr>
            <p:ph type="title"/>
          </p:nvPr>
        </p:nvSpPr>
        <p:spPr/>
        <p:txBody>
          <a:bodyPr/>
          <a:lstStyle/>
          <a:p>
            <a:pPr algn="ctr"/>
            <a:r>
              <a:rPr kumimoji="0" lang="da-DK" sz="5300" b="1" i="0" u="sng" strike="noStrike" kern="1200" cap="none" spc="0" normalizeH="0" baseline="0" noProof="0">
                <a:ln>
                  <a:noFill/>
                </a:ln>
                <a:solidFill>
                  <a:srgbClr val="000000"/>
                </a:solidFill>
                <a:effectLst/>
                <a:uLnTx/>
                <a:uFillTx/>
                <a:latin typeface="Calibri" panose="020F0502020204030204"/>
                <a:ea typeface="+mj-ea"/>
                <a:cs typeface="+mj-cs"/>
              </a:rPr>
              <a:t>TUR Kursuskalender 2024 </a:t>
            </a:r>
            <a:endParaRPr lang="da-DK"/>
          </a:p>
        </p:txBody>
      </p:sp>
      <p:sp>
        <p:nvSpPr>
          <p:cNvPr id="3" name="Pladsholder til indhold 2">
            <a:extLst>
              <a:ext uri="{FF2B5EF4-FFF2-40B4-BE49-F238E27FC236}">
                <a16:creationId xmlns:a16="http://schemas.microsoft.com/office/drawing/2014/main" id="{BD892D86-88C0-F03C-6B20-2F6FBD060641}"/>
              </a:ext>
            </a:extLst>
          </p:cNvPr>
          <p:cNvSpPr>
            <a:spLocks noGrp="1"/>
          </p:cNvSpPr>
          <p:nvPr>
            <p:ph idx="1"/>
          </p:nvPr>
        </p:nvSpPr>
        <p:spPr>
          <a:xfrm>
            <a:off x="188462" y="1952797"/>
            <a:ext cx="11550032" cy="3493848"/>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Plakaten </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 med kalenderoversigt kommer  </a:t>
            </a:r>
            <a:br>
              <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br>
            <a:r>
              <a:rPr kumimoji="0" lang="da-DK" sz="5000" b="1"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til skolerne i næste uge </a:t>
            </a:r>
            <a: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  </a:t>
            </a:r>
          </a:p>
          <a:p>
            <a:pPr marL="0" indent="0">
              <a:buNone/>
            </a:pPr>
            <a:endParaRPr lang="da-DK"/>
          </a:p>
        </p:txBody>
      </p:sp>
    </p:spTree>
    <p:extLst>
      <p:ext uri="{BB962C8B-B14F-4D97-AF65-F5344CB8AC3E}">
        <p14:creationId xmlns:p14="http://schemas.microsoft.com/office/powerpoint/2010/main" val="406895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2AB38-54C4-1AC0-B1C6-2D82D7A86E00}"/>
              </a:ext>
            </a:extLst>
          </p:cNvPr>
          <p:cNvSpPr>
            <a:spLocks noGrp="1"/>
          </p:cNvSpPr>
          <p:nvPr>
            <p:ph type="title"/>
          </p:nvPr>
        </p:nvSpPr>
        <p:spPr/>
        <p:txBody>
          <a:bodyPr/>
          <a:lstStyle/>
          <a:p>
            <a:r>
              <a:rPr lang="da-DK"/>
              <a:t>Prøver i AMU</a:t>
            </a:r>
          </a:p>
        </p:txBody>
      </p:sp>
      <p:sp>
        <p:nvSpPr>
          <p:cNvPr id="3" name="Pladsholder til indhold 2">
            <a:extLst>
              <a:ext uri="{FF2B5EF4-FFF2-40B4-BE49-F238E27FC236}">
                <a16:creationId xmlns:a16="http://schemas.microsoft.com/office/drawing/2014/main" id="{63331C6A-6506-F33B-A501-923529944751}"/>
              </a:ext>
            </a:extLst>
          </p:cNvPr>
          <p:cNvSpPr>
            <a:spLocks noGrp="1"/>
          </p:cNvSpPr>
          <p:nvPr>
            <p:ph idx="1"/>
          </p:nvPr>
        </p:nvSpPr>
        <p:spPr>
          <a:xfrm>
            <a:off x="976077" y="2485673"/>
            <a:ext cx="10242383" cy="1567338"/>
          </a:xfrm>
        </p:spPr>
        <p:txBody>
          <a:bodyPr/>
          <a:lstStyle/>
          <a:p>
            <a:r>
              <a:rPr lang="da-DK"/>
              <a:t>Prøver i AMU er nu permanentgjort</a:t>
            </a:r>
          </a:p>
          <a:p>
            <a:r>
              <a:rPr lang="da-DK" err="1"/>
              <a:t>TURs</a:t>
            </a:r>
            <a:r>
              <a:rPr lang="da-DK"/>
              <a:t> brancheudvalg har fokus på prøveresultaterne</a:t>
            </a:r>
          </a:p>
        </p:txBody>
      </p:sp>
    </p:spTree>
    <p:extLst>
      <p:ext uri="{BB962C8B-B14F-4D97-AF65-F5344CB8AC3E}">
        <p14:creationId xmlns:p14="http://schemas.microsoft.com/office/powerpoint/2010/main" val="31071881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32386D2-F25B-38FE-2196-3975D1D8E749}"/>
              </a:ext>
            </a:extLst>
          </p:cNvPr>
          <p:cNvPicPr>
            <a:picLocks noChangeAspect="1"/>
          </p:cNvPicPr>
          <p:nvPr/>
        </p:nvPicPr>
        <p:blipFill>
          <a:blip r:embed="rId2"/>
          <a:stretch>
            <a:fillRect/>
          </a:stretch>
        </p:blipFill>
        <p:spPr>
          <a:xfrm>
            <a:off x="3810000" y="381000"/>
            <a:ext cx="4572000" cy="6096000"/>
          </a:xfrm>
          <a:prstGeom prst="rect">
            <a:avLst/>
          </a:prstGeom>
        </p:spPr>
      </p:pic>
    </p:spTree>
    <p:extLst>
      <p:ext uri="{BB962C8B-B14F-4D97-AF65-F5344CB8AC3E}">
        <p14:creationId xmlns:p14="http://schemas.microsoft.com/office/powerpoint/2010/main" val="2765181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skolerne</a:t>
            </a:r>
            <a:br>
              <a:rPr lang="da-DK">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3" name="Undertitel 2">
            <a:extLst>
              <a:ext uri="{FF2B5EF4-FFF2-40B4-BE49-F238E27FC236}">
                <a16:creationId xmlns:a16="http://schemas.microsoft.com/office/drawing/2014/main" id="{155368F1-088A-1E9D-4539-97AC6FA5EBF7}"/>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427021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Tekstfelt 2">
            <a:extLst>
              <a:ext uri="{FF2B5EF4-FFF2-40B4-BE49-F238E27FC236}">
                <a16:creationId xmlns:a16="http://schemas.microsoft.com/office/drawing/2014/main" id="{388B2866-29CF-037E-0184-96201EC16882}"/>
              </a:ext>
            </a:extLst>
          </p:cNvPr>
          <p:cNvSpPr txBox="1"/>
          <p:nvPr/>
        </p:nvSpPr>
        <p:spPr>
          <a:xfrm>
            <a:off x="1045029" y="2375065"/>
            <a:ext cx="8360228" cy="800219"/>
          </a:xfrm>
          <a:prstGeom prst="rect">
            <a:avLst/>
          </a:prstGeom>
          <a:noFill/>
        </p:spPr>
        <p:txBody>
          <a:bodyPr wrap="square" rtlCol="0">
            <a:spAutoFit/>
          </a:bodyPr>
          <a:lstStyle/>
          <a:p>
            <a:pPr algn="ctr"/>
            <a:r>
              <a:rPr lang="da-DK" sz="2800" b="1"/>
              <a:t>Vejen som arbejdsplads</a:t>
            </a:r>
          </a:p>
          <a:p>
            <a:endParaRPr lang="da-DK"/>
          </a:p>
        </p:txBody>
      </p:sp>
    </p:spTree>
    <p:extLst>
      <p:ext uri="{BB962C8B-B14F-4D97-AF65-F5344CB8AC3E}">
        <p14:creationId xmlns:p14="http://schemas.microsoft.com/office/powerpoint/2010/main" val="120259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9DD6CAC-0FD1-455C-B67A-E677BFB35E4F}"/>
              </a:ext>
            </a:extLst>
          </p:cNvPr>
          <p:cNvSpPr>
            <a:spLocks noGrp="1"/>
          </p:cNvSpPr>
          <p:nvPr>
            <p:ph idx="1"/>
          </p:nvPr>
        </p:nvSpPr>
        <p:spPr/>
        <p:txBody>
          <a:bodyPr>
            <a:normAutofit/>
          </a:bodyPr>
          <a:lstStyle/>
          <a:p>
            <a:pPr marL="0" indent="0" algn="ctr">
              <a:buNone/>
            </a:pPr>
            <a:endParaRPr lang="da-DK" sz="54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a-DK" sz="5400" b="1">
                <a:latin typeface="Tahoma" panose="020B0604030504040204" pitchFamily="34" charset="0"/>
                <a:ea typeface="Tahoma" panose="020B0604030504040204" pitchFamily="34" charset="0"/>
                <a:cs typeface="Tahoma" panose="020B0604030504040204" pitchFamily="34" charset="0"/>
              </a:rPr>
              <a:t>Andet af fælles interesse? </a:t>
            </a:r>
          </a:p>
        </p:txBody>
      </p:sp>
    </p:spTree>
    <p:extLst>
      <p:ext uri="{BB962C8B-B14F-4D97-AF65-F5344CB8AC3E}">
        <p14:creationId xmlns:p14="http://schemas.microsoft.com/office/powerpoint/2010/main" val="993748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200946" y="2562752"/>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sz="3200">
                <a:effectLst/>
                <a:latin typeface="Tahoma" panose="020B0604030504040204" pitchFamily="34" charset="0"/>
                <a:ea typeface="Times New Roman" panose="02020603050405020304" pitchFamily="18" charset="0"/>
              </a:rPr>
              <a:t>Nyt fra STUK, EUD ved </a:t>
            </a:r>
            <a:br>
              <a:rPr lang="da-DK" sz="3200">
                <a:effectLst/>
                <a:latin typeface="Tahoma" panose="020B0604030504040204" pitchFamily="34" charset="0"/>
                <a:ea typeface="Times New Roman" panose="02020603050405020304" pitchFamily="18" charset="0"/>
              </a:rPr>
            </a:br>
            <a:r>
              <a:rPr lang="da-DK" sz="3200">
                <a:effectLst/>
                <a:latin typeface="Tahoma" panose="020B0604030504040204" pitchFamily="34" charset="0"/>
                <a:ea typeface="Times New Roman" panose="02020603050405020304" pitchFamily="18" charset="0"/>
              </a:rPr>
              <a:t>Vibeke Overvad Jensen</a:t>
            </a: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0252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3661701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3200" y="1466271"/>
            <a:ext cx="7612743" cy="2251339"/>
          </a:xfrm>
        </p:spPr>
        <p:txBody>
          <a:bodyPr>
            <a:normAutofit/>
          </a:bodyPr>
          <a:lstStyle/>
          <a:p>
            <a:r>
              <a:rPr lang="da-DK" sz="4800"/>
              <a:t>Udviklingsredegørelser 2024</a:t>
            </a:r>
          </a:p>
        </p:txBody>
      </p:sp>
      <p:sp>
        <p:nvSpPr>
          <p:cNvPr id="3" name="Undertitel 2"/>
          <p:cNvSpPr>
            <a:spLocks noGrp="1"/>
          </p:cNvSpPr>
          <p:nvPr>
            <p:ph type="subTitle" idx="1"/>
          </p:nvPr>
        </p:nvSpPr>
        <p:spPr/>
        <p:txBody>
          <a:bodyPr/>
          <a:lstStyle/>
          <a:p>
            <a:endParaRPr lang="da-DK"/>
          </a:p>
        </p:txBody>
      </p:sp>
    </p:spTree>
    <p:extLst>
      <p:ext uri="{BB962C8B-B14F-4D97-AF65-F5344CB8AC3E}">
        <p14:creationId xmlns:p14="http://schemas.microsoft.com/office/powerpoint/2010/main" val="13487400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normAutofit/>
          </a:bodyPr>
          <a:lstStyle/>
          <a:p>
            <a:pPr marL="0" indent="0">
              <a:buNone/>
            </a:pPr>
            <a:r>
              <a:rPr lang="da-DK" sz="3200" b="1"/>
              <a:t>EUD udviklingsredegørelser 2024</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pPr marL="0" indent="0">
              <a:buNone/>
            </a:pPr>
            <a:r>
              <a:rPr lang="da-DK"/>
              <a:t>De formelle krav:</a:t>
            </a:r>
          </a:p>
          <a:p>
            <a:pPr marL="0" indent="0">
              <a:buNone/>
            </a:pPr>
            <a:endParaRPr lang="da-DK" b="1"/>
          </a:p>
          <a:p>
            <a:pPr algn="l"/>
            <a:r>
              <a:rPr lang="da-DK" sz="2400" b="0" i="0" u="none" strike="noStrike" baseline="0">
                <a:latin typeface="CIDFont+F1"/>
              </a:rPr>
              <a:t>De faglige udvalg skal følge den erhvervsmæssige udvikling og udviklingsmuligheder inden for udvalgets område og tilgrænsende områder og efter behov tage initiativ til nyetablering, omlægning og nedlæggelse af uddannelser. </a:t>
            </a:r>
          </a:p>
          <a:p>
            <a:pPr marL="0" indent="0" algn="l">
              <a:buNone/>
            </a:pPr>
            <a:endParaRPr lang="da-DK" sz="2400" b="0" i="0" u="none" strike="noStrike" baseline="0">
              <a:latin typeface="CIDFont+F1"/>
            </a:endParaRPr>
          </a:p>
          <a:p>
            <a:pPr algn="l"/>
            <a:r>
              <a:rPr lang="da-DK" sz="2400" b="0" i="0" u="none" strike="noStrike" baseline="0">
                <a:latin typeface="CIDFont+F1"/>
              </a:rPr>
              <a:t>De faglige udvalg skal indsende udviklingsredegørelse mindst hver tredje år, jf. § 38, stk. 5, i lov om erhvervsuddannelser.</a:t>
            </a:r>
          </a:p>
          <a:p>
            <a:pPr marL="0" indent="0" algn="l">
              <a:buNone/>
            </a:pPr>
            <a:endParaRPr lang="da-DK" sz="2400" b="0" i="0" u="none" strike="noStrike" baseline="0">
              <a:latin typeface="CIDFont+F1"/>
            </a:endParaRPr>
          </a:p>
          <a:p>
            <a:pPr algn="l"/>
            <a:r>
              <a:rPr lang="da-DK" sz="2400" b="0" i="0" u="none" strike="noStrike" baseline="0">
                <a:latin typeface="CIDFont+F1"/>
              </a:rPr>
              <a:t>Det er for 2024 ikke obligatorisk for faglige udvalg at indsende udviklingsredegørelse, hvis der ikke er ændringer til uddannelsen.</a:t>
            </a:r>
            <a:endParaRPr lang="da-DK" sz="3600"/>
          </a:p>
        </p:txBody>
      </p:sp>
    </p:spTree>
    <p:extLst>
      <p:ext uri="{BB962C8B-B14F-4D97-AF65-F5344CB8AC3E}">
        <p14:creationId xmlns:p14="http://schemas.microsoft.com/office/powerpoint/2010/main" val="17946583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2400" err="1"/>
              <a:t>TUR’s</a:t>
            </a:r>
            <a:r>
              <a:rPr lang="da-DK" sz="2400"/>
              <a:t> udviklingsredegørelser 2024</a:t>
            </a:r>
            <a:endParaRPr lang="da-DK" sz="2400">
              <a:ea typeface="Calibri Light"/>
              <a:cs typeface="Calibri Light"/>
            </a:endParaRPr>
          </a:p>
        </p:txBody>
      </p:sp>
      <p:sp>
        <p:nvSpPr>
          <p:cNvPr id="3" name="Pladsholder til indhold 2"/>
          <p:cNvSpPr>
            <a:spLocks noGrp="1"/>
          </p:cNvSpPr>
          <p:nvPr>
            <p:ph idx="1"/>
          </p:nvPr>
        </p:nvSpPr>
        <p:spPr>
          <a:xfrm>
            <a:off x="320984" y="1153663"/>
            <a:ext cx="11550032" cy="4907271"/>
          </a:xfrm>
        </p:spPr>
        <p:txBody>
          <a:bodyPr>
            <a:normAutofit fontScale="92500" lnSpcReduction="10000"/>
          </a:bodyPr>
          <a:lstStyle/>
          <a:p>
            <a:pPr marL="0" indent="0">
              <a:buNone/>
            </a:pPr>
            <a:r>
              <a:rPr lang="da-DK" sz="2200">
                <a:latin typeface="Calibri" panose="020F0502020204030204" pitchFamily="34" charset="0"/>
                <a:ea typeface="Pangea-Regular"/>
              </a:rPr>
              <a:t>U</a:t>
            </a:r>
            <a:r>
              <a:rPr lang="da-DK" sz="2200">
                <a:effectLst/>
                <a:latin typeface="Calibri" panose="020F0502020204030204" pitchFamily="34" charset="0"/>
                <a:ea typeface="Pangea-Regular"/>
              </a:rPr>
              <a:t>ddannelser </a:t>
            </a:r>
            <a:r>
              <a:rPr lang="da-DK" sz="2200" u="sng">
                <a:latin typeface="Calibri" panose="020F0502020204030204" pitchFamily="34" charset="0"/>
                <a:ea typeface="Pangea-Regular"/>
              </a:rPr>
              <a:t>med</a:t>
            </a:r>
            <a:r>
              <a:rPr lang="da-DK" sz="2200">
                <a:latin typeface="Calibri" panose="020F0502020204030204" pitchFamily="34" charset="0"/>
                <a:ea typeface="Pangea-Regular"/>
              </a:rPr>
              <a:t> ændringer</a:t>
            </a:r>
            <a:r>
              <a:rPr lang="da-DK" sz="2200">
                <a:effectLst/>
                <a:latin typeface="Calibri" panose="020F0502020204030204" pitchFamily="34" charset="0"/>
                <a:ea typeface="Pangea-Regular"/>
              </a:rPr>
              <a:t>:</a:t>
            </a: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Ambulancebehandler</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Buschauffør i kollektiv trafik</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Kranfører</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Lager og terminal</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Lufthavn</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Turistbus</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Vejgodstransport</a:t>
            </a:r>
            <a:endParaRPr lang="da-DK" sz="2200">
              <a:effectLst/>
              <a:latin typeface="Calibri" panose="020F0502020204030204" pitchFamily="34" charset="0"/>
              <a:ea typeface="Pangea-Regular"/>
            </a:endParaRPr>
          </a:p>
          <a:p>
            <a:pPr marL="0" indent="0">
              <a:buNone/>
            </a:pPr>
            <a:r>
              <a:rPr lang="da-DK" sz="2200">
                <a:effectLst/>
                <a:latin typeface="Calibri" panose="020F0502020204030204" pitchFamily="34" charset="0"/>
                <a:ea typeface="Pangea-Regular"/>
              </a:rPr>
              <a:t> </a:t>
            </a:r>
          </a:p>
          <a:p>
            <a:pPr marL="0" indent="0">
              <a:buNone/>
            </a:pPr>
            <a:r>
              <a:rPr lang="da-DK" sz="2200">
                <a:latin typeface="Calibri" panose="020F0502020204030204" pitchFamily="34" charset="0"/>
                <a:ea typeface="Pangea-Regular"/>
              </a:rPr>
              <a:t>Uddannelser </a:t>
            </a:r>
            <a:r>
              <a:rPr lang="da-DK" sz="2200" u="sng">
                <a:latin typeface="Calibri" panose="020F0502020204030204" pitchFamily="34" charset="0"/>
                <a:ea typeface="Pangea-Regular"/>
              </a:rPr>
              <a:t>uden</a:t>
            </a:r>
            <a:r>
              <a:rPr lang="da-DK" sz="2200">
                <a:latin typeface="Calibri" panose="020F0502020204030204" pitchFamily="34" charset="0"/>
                <a:ea typeface="Pangea-Regular"/>
              </a:rPr>
              <a:t> ændringer</a:t>
            </a:r>
            <a:r>
              <a:rPr lang="da-DK" sz="2200">
                <a:effectLst/>
                <a:latin typeface="Calibri" panose="020F0502020204030204" pitchFamily="34" charset="0"/>
                <a:ea typeface="Pangea-Regular"/>
              </a:rPr>
              <a:t>:</a:t>
            </a: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Autohjælp</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Havn og terminal</a:t>
            </a:r>
            <a:endParaRPr lang="da-DK" sz="2200">
              <a:effectLst/>
              <a:latin typeface="Calibri" panose="020F0502020204030204" pitchFamily="34" charset="0"/>
              <a:ea typeface="Pangea-Regular"/>
            </a:endParaRPr>
          </a:p>
          <a:p>
            <a:pPr marL="342900" lvl="0" indent="-342900">
              <a:buFont typeface="+mj-lt"/>
              <a:buAutoNum type="arabicPeriod"/>
            </a:pPr>
            <a:r>
              <a:rPr lang="da-DK" sz="2200">
                <a:effectLst/>
                <a:latin typeface="Calibri" panose="020F0502020204030204" pitchFamily="34" charset="0"/>
                <a:ea typeface="Times New Roman" panose="02020603050405020304" pitchFamily="18" charset="0"/>
              </a:rPr>
              <a:t>Togklargøring</a:t>
            </a:r>
            <a:endParaRPr lang="da-DK" sz="2200">
              <a:effectLst/>
              <a:latin typeface="Calibri" panose="020F0502020204030204" pitchFamily="34" charset="0"/>
              <a:ea typeface="Pangea-Regular"/>
            </a:endParaRPr>
          </a:p>
          <a:p>
            <a:pPr marL="0" indent="0">
              <a:buNone/>
            </a:pPr>
            <a:endParaRPr lang="da-DK"/>
          </a:p>
        </p:txBody>
      </p:sp>
    </p:spTree>
    <p:extLst>
      <p:ext uri="{BB962C8B-B14F-4D97-AF65-F5344CB8AC3E}">
        <p14:creationId xmlns:p14="http://schemas.microsoft.com/office/powerpoint/2010/main" val="2732694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00.xml><?xml version="1.0" encoding="utf-8"?>
<p:tagLst xmlns:a="http://schemas.openxmlformats.org/drawingml/2006/main" xmlns:r="http://schemas.openxmlformats.org/officeDocument/2006/relationships" xmlns:p="http://schemas.openxmlformats.org/presentationml/2006/main">
  <p:tag name="[SUBGRID]" val="[SubGrid]"/>
</p:tagLst>
</file>

<file path=ppt/tags/tag101.xml><?xml version="1.0" encoding="utf-8"?>
<p:tagLst xmlns:a="http://schemas.openxmlformats.org/drawingml/2006/main" xmlns:r="http://schemas.openxmlformats.org/officeDocument/2006/relationships" xmlns:p="http://schemas.openxmlformats.org/presentationml/2006/main">
  <p:tag name="[SUBGRID]" val="[SubGrid]"/>
</p:tagLst>
</file>

<file path=ppt/tags/tag102.xml><?xml version="1.0" encoding="utf-8"?>
<p:tagLst xmlns:a="http://schemas.openxmlformats.org/drawingml/2006/main" xmlns:r="http://schemas.openxmlformats.org/officeDocument/2006/relationships" xmlns:p="http://schemas.openxmlformats.org/presentationml/2006/main">
  <p:tag name="[SUBGRID]" val="[SubGrid]"/>
</p:tagLst>
</file>

<file path=ppt/tags/tag103.xml><?xml version="1.0" encoding="utf-8"?>
<p:tagLst xmlns:a="http://schemas.openxmlformats.org/drawingml/2006/main" xmlns:r="http://schemas.openxmlformats.org/officeDocument/2006/relationships" xmlns:p="http://schemas.openxmlformats.org/presentationml/2006/main">
  <p:tag name="[SUBGRID]" val="[SubGrid]"/>
</p:tagLst>
</file>

<file path=ppt/tags/tag104.xml><?xml version="1.0" encoding="utf-8"?>
<p:tagLst xmlns:a="http://schemas.openxmlformats.org/drawingml/2006/main" xmlns:r="http://schemas.openxmlformats.org/officeDocument/2006/relationships" xmlns:p="http://schemas.openxmlformats.org/presentationml/2006/main">
  <p:tag name="[SUBGRID]" val="[SubGrid]"/>
</p:tagLst>
</file>

<file path=ppt/tags/tag105.xml><?xml version="1.0" encoding="utf-8"?>
<p:tagLst xmlns:a="http://schemas.openxmlformats.org/drawingml/2006/main" xmlns:r="http://schemas.openxmlformats.org/officeDocument/2006/relationships" xmlns:p="http://schemas.openxmlformats.org/presentationml/2006/main">
  <p:tag name="[SUBGRID]" val="[SubGrid]"/>
</p:tagLst>
</file>

<file path=ppt/tags/tag106.xml><?xml version="1.0" encoding="utf-8"?>
<p:tagLst xmlns:a="http://schemas.openxmlformats.org/drawingml/2006/main" xmlns:r="http://schemas.openxmlformats.org/officeDocument/2006/relationships" xmlns:p="http://schemas.openxmlformats.org/presentationml/2006/main">
  <p:tag name="[SUBGRID]" val="[SubGrid]"/>
</p:tagLst>
</file>

<file path=ppt/tags/tag107.xml><?xml version="1.0" encoding="utf-8"?>
<p:tagLst xmlns:a="http://schemas.openxmlformats.org/drawingml/2006/main" xmlns:r="http://schemas.openxmlformats.org/officeDocument/2006/relationships" xmlns:p="http://schemas.openxmlformats.org/presentationml/2006/main">
  <p:tag name="[SUBGRID]" val="[SubGrid]"/>
</p:tagLst>
</file>

<file path=ppt/tags/tag108.xml><?xml version="1.0" encoding="utf-8"?>
<p:tagLst xmlns:a="http://schemas.openxmlformats.org/drawingml/2006/main" xmlns:r="http://schemas.openxmlformats.org/officeDocument/2006/relationships" xmlns:p="http://schemas.openxmlformats.org/presentationml/2006/main">
  <p:tag name="[SUBGRID]" val="[SubGrid]"/>
</p:tagLst>
</file>

<file path=ppt/tags/tag109.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10.xml><?xml version="1.0" encoding="utf-8"?>
<p:tagLst xmlns:a="http://schemas.openxmlformats.org/drawingml/2006/main" xmlns:r="http://schemas.openxmlformats.org/officeDocument/2006/relationships" xmlns:p="http://schemas.openxmlformats.org/presentationml/2006/main">
  <p:tag name="[SUBGRID]" val="[SubGrid]"/>
</p:tagLst>
</file>

<file path=ppt/tags/tag111.xml><?xml version="1.0" encoding="utf-8"?>
<p:tagLst xmlns:a="http://schemas.openxmlformats.org/drawingml/2006/main" xmlns:r="http://schemas.openxmlformats.org/officeDocument/2006/relationships" xmlns:p="http://schemas.openxmlformats.org/presentationml/2006/main">
  <p:tag name="[SUBGRID]" val="[SubGrid]"/>
</p:tagLst>
</file>

<file path=ppt/tags/tag112.xml><?xml version="1.0" encoding="utf-8"?>
<p:tagLst xmlns:a="http://schemas.openxmlformats.org/drawingml/2006/main" xmlns:r="http://schemas.openxmlformats.org/officeDocument/2006/relationships" xmlns:p="http://schemas.openxmlformats.org/presentationml/2006/main">
  <p:tag name="[SUBGRID]" val="[SubGrid]"/>
</p:tagLst>
</file>

<file path=ppt/tags/tag113.xml><?xml version="1.0" encoding="utf-8"?>
<p:tagLst xmlns:a="http://schemas.openxmlformats.org/drawingml/2006/main" xmlns:r="http://schemas.openxmlformats.org/officeDocument/2006/relationships" xmlns:p="http://schemas.openxmlformats.org/presentationml/2006/main">
  <p:tag name="[SUBGRID]" val="[SubGrid]"/>
</p:tagLst>
</file>

<file path=ppt/tags/tag114.xml><?xml version="1.0" encoding="utf-8"?>
<p:tagLst xmlns:a="http://schemas.openxmlformats.org/drawingml/2006/main" xmlns:r="http://schemas.openxmlformats.org/officeDocument/2006/relationships" xmlns:p="http://schemas.openxmlformats.org/presentationml/2006/main">
  <p:tag name="[SUBGRID]" val="[SubGrid]"/>
</p:tagLst>
</file>

<file path=ppt/tags/tag115.xml><?xml version="1.0" encoding="utf-8"?>
<p:tagLst xmlns:a="http://schemas.openxmlformats.org/drawingml/2006/main" xmlns:r="http://schemas.openxmlformats.org/officeDocument/2006/relationships" xmlns:p="http://schemas.openxmlformats.org/presentationml/2006/main">
  <p:tag name="[SUBGRID]" val="[SubGrid]"/>
</p:tagLst>
</file>

<file path=ppt/tags/tag116.xml><?xml version="1.0" encoding="utf-8"?>
<p:tagLst xmlns:a="http://schemas.openxmlformats.org/drawingml/2006/main" xmlns:r="http://schemas.openxmlformats.org/officeDocument/2006/relationships" xmlns:p="http://schemas.openxmlformats.org/presentationml/2006/main">
  <p:tag name="[SUBGRID]" val="[SubGrid]"/>
</p:tagLst>
</file>

<file path=ppt/tags/tag117.xml><?xml version="1.0" encoding="utf-8"?>
<p:tagLst xmlns:a="http://schemas.openxmlformats.org/drawingml/2006/main" xmlns:r="http://schemas.openxmlformats.org/officeDocument/2006/relationships" xmlns:p="http://schemas.openxmlformats.org/presentationml/2006/main">
  <p:tag name="[SUBGRID]" val="[SubGrid]"/>
</p:tagLst>
</file>

<file path=ppt/tags/tag118.xml><?xml version="1.0" encoding="utf-8"?>
<p:tagLst xmlns:a="http://schemas.openxmlformats.org/drawingml/2006/main" xmlns:r="http://schemas.openxmlformats.org/officeDocument/2006/relationships" xmlns:p="http://schemas.openxmlformats.org/presentationml/2006/main">
  <p:tag name="[SUBGRID]" val="[SubGrid]"/>
</p:tagLst>
</file>

<file path=ppt/tags/tag119.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20.xml><?xml version="1.0" encoding="utf-8"?>
<p:tagLst xmlns:a="http://schemas.openxmlformats.org/drawingml/2006/main" xmlns:r="http://schemas.openxmlformats.org/officeDocument/2006/relationships" xmlns:p="http://schemas.openxmlformats.org/presentationml/2006/main">
  <p:tag name="[SUBGRID]" val="[SubGrid]"/>
</p:tagLst>
</file>

<file path=ppt/tags/tag121.xml><?xml version="1.0" encoding="utf-8"?>
<p:tagLst xmlns:a="http://schemas.openxmlformats.org/drawingml/2006/main" xmlns:r="http://schemas.openxmlformats.org/officeDocument/2006/relationships" xmlns:p="http://schemas.openxmlformats.org/presentationml/2006/main">
  <p:tag name="[SUBGRID]" val="[SubGrid]"/>
</p:tagLst>
</file>

<file path=ppt/tags/tag122.xml><?xml version="1.0" encoding="utf-8"?>
<p:tagLst xmlns:a="http://schemas.openxmlformats.org/drawingml/2006/main" xmlns:r="http://schemas.openxmlformats.org/officeDocument/2006/relationships" xmlns:p="http://schemas.openxmlformats.org/presentationml/2006/main">
  <p:tag name="[SUBGRID]" val="[SubGrid]"/>
</p:tagLst>
</file>

<file path=ppt/tags/tag123.xml><?xml version="1.0" encoding="utf-8"?>
<p:tagLst xmlns:a="http://schemas.openxmlformats.org/drawingml/2006/main" xmlns:r="http://schemas.openxmlformats.org/officeDocument/2006/relationships" xmlns:p="http://schemas.openxmlformats.org/presentationml/2006/main">
  <p:tag name="TEMPLAFYSLIDEID" val="637061986919974774"/>
</p:tagLst>
</file>

<file path=ppt/tags/tag124.xml><?xml version="1.0" encoding="utf-8"?>
<p:tagLst xmlns:a="http://schemas.openxmlformats.org/drawingml/2006/main" xmlns:r="http://schemas.openxmlformats.org/officeDocument/2006/relationships" xmlns:p="http://schemas.openxmlformats.org/presentationml/2006/main">
  <p:tag name="CONTAINEDIMAGEPATH" val="C:\Users\B162997\AppData\Local\Temp\Templafy\PowerPointVsto\Assets\2415ec7f-89cd-4f62-be1e-270b520e8fce.jpeg"/>
</p:tagLst>
</file>

<file path=ppt/tags/tag125.xml><?xml version="1.0" encoding="utf-8"?>
<p:tagLst xmlns:a="http://schemas.openxmlformats.org/drawingml/2006/main" xmlns:r="http://schemas.openxmlformats.org/officeDocument/2006/relationships" xmlns:p="http://schemas.openxmlformats.org/presentationml/2006/main">
  <p:tag name="CONTAINEDIMAGEPATH" val="C:\Users\B016006\AppData\Local\Temp\Templafy\PowerPointVsto\Assets\NEXT tømrer udd_LEIT0878.jpg"/>
  <p:tag name="TEMPLAFYSLIDEID" val="636951535881255084"/>
</p:tagLst>
</file>

<file path=ppt/tags/tag126.xml><?xml version="1.0" encoding="utf-8"?>
<p:tagLst xmlns:a="http://schemas.openxmlformats.org/drawingml/2006/main" xmlns:r="http://schemas.openxmlformats.org/officeDocument/2006/relationships" xmlns:p="http://schemas.openxmlformats.org/presentationml/2006/main">
  <p:tag name="TEMPLAFYSLIDEID" val="636951478107427549"/>
</p:tagLst>
</file>

<file path=ppt/tags/tag127.xml><?xml version="1.0" encoding="utf-8"?>
<p:tagLst xmlns:a="http://schemas.openxmlformats.org/drawingml/2006/main" xmlns:r="http://schemas.openxmlformats.org/officeDocument/2006/relationships" xmlns:p="http://schemas.openxmlformats.org/presentationml/2006/main">
  <p:tag name="TEMPLAFYSLIDEID" val="636951478107427549"/>
</p:tagLst>
</file>

<file path=ppt/tags/tag128.xml><?xml version="1.0" encoding="utf-8"?>
<p:tagLst xmlns:a="http://schemas.openxmlformats.org/drawingml/2006/main" xmlns:r="http://schemas.openxmlformats.org/officeDocument/2006/relationships" xmlns:p="http://schemas.openxmlformats.org/presentationml/2006/main">
  <p:tag name="TEMPLAFYSLIDEID" val="636951478107427549"/>
</p:tagLst>
</file>

<file path=ppt/tags/tag129.xml><?xml version="1.0" encoding="utf-8"?>
<p:tagLst xmlns:a="http://schemas.openxmlformats.org/drawingml/2006/main" xmlns:r="http://schemas.openxmlformats.org/officeDocument/2006/relationships" xmlns:p="http://schemas.openxmlformats.org/presentationml/2006/main">
  <p:tag name="CONTAINEDIMAGEPATH" val="C:\Users\b016095\AppData\Local\Temp\Templafy\PowerPointVsto\Assets\776da4fd-dfcb-45f6-bebb-362cd8885f77.jpeg"/>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30.xml><?xml version="1.0" encoding="utf-8"?>
<p:tagLst xmlns:a="http://schemas.openxmlformats.org/drawingml/2006/main" xmlns:r="http://schemas.openxmlformats.org/officeDocument/2006/relationships" xmlns:p="http://schemas.openxmlformats.org/presentationml/2006/main">
  <p:tag name="TEMPLAFYSLIDEID" val="636954947286797729"/>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SUBGRID]" val="[SubGrid]"/>
</p:tagLst>
</file>

<file path=ppt/tags/tag91.xml><?xml version="1.0" encoding="utf-8"?>
<p:tagLst xmlns:a="http://schemas.openxmlformats.org/drawingml/2006/main" xmlns:r="http://schemas.openxmlformats.org/officeDocument/2006/relationships" xmlns:p="http://schemas.openxmlformats.org/presentationml/2006/main">
  <p:tag name="[SUBGRID]" val="[SubGrid]"/>
</p:tagLst>
</file>

<file path=ppt/tags/tag92.xml><?xml version="1.0" encoding="utf-8"?>
<p:tagLst xmlns:a="http://schemas.openxmlformats.org/drawingml/2006/main" xmlns:r="http://schemas.openxmlformats.org/officeDocument/2006/relationships" xmlns:p="http://schemas.openxmlformats.org/presentationml/2006/main">
  <p:tag name="[SUBGRID]" val="[SubGrid]"/>
</p:tagLst>
</file>

<file path=ppt/tags/tag93.xml><?xml version="1.0" encoding="utf-8"?>
<p:tagLst xmlns:a="http://schemas.openxmlformats.org/drawingml/2006/main" xmlns:r="http://schemas.openxmlformats.org/officeDocument/2006/relationships" xmlns:p="http://schemas.openxmlformats.org/presentationml/2006/main">
  <p:tag name="[SUBGRID]" val="[SubGrid]"/>
</p:tagLst>
</file>

<file path=ppt/tags/tag94.xml><?xml version="1.0" encoding="utf-8"?>
<p:tagLst xmlns:a="http://schemas.openxmlformats.org/drawingml/2006/main" xmlns:r="http://schemas.openxmlformats.org/officeDocument/2006/relationships" xmlns:p="http://schemas.openxmlformats.org/presentationml/2006/main">
  <p:tag name="[SUBGRID]" val="[SubGrid]"/>
</p:tagLst>
</file>

<file path=ppt/tags/tag95.xml><?xml version="1.0" encoding="utf-8"?>
<p:tagLst xmlns:a="http://schemas.openxmlformats.org/drawingml/2006/main" xmlns:r="http://schemas.openxmlformats.org/officeDocument/2006/relationships" xmlns:p="http://schemas.openxmlformats.org/presentationml/2006/main">
  <p:tag name="[SUBGRID]" val="[SubGrid]"/>
</p:tagLst>
</file>

<file path=ppt/tags/tag96.xml><?xml version="1.0" encoding="utf-8"?>
<p:tagLst xmlns:a="http://schemas.openxmlformats.org/drawingml/2006/main" xmlns:r="http://schemas.openxmlformats.org/officeDocument/2006/relationships" xmlns:p="http://schemas.openxmlformats.org/presentationml/2006/main">
  <p:tag name="[SUBGRID]" val="[SubGrid]"/>
</p:tagLst>
</file>

<file path=ppt/tags/tag97.xml><?xml version="1.0" encoding="utf-8"?>
<p:tagLst xmlns:a="http://schemas.openxmlformats.org/drawingml/2006/main" xmlns:r="http://schemas.openxmlformats.org/officeDocument/2006/relationships" xmlns:p="http://schemas.openxmlformats.org/presentationml/2006/main">
  <p:tag name="[SUBGRID]" val="[SubGrid]"/>
</p:tagLst>
</file>

<file path=ppt/tags/tag98.xml><?xml version="1.0" encoding="utf-8"?>
<p:tagLst xmlns:a="http://schemas.openxmlformats.org/drawingml/2006/main" xmlns:r="http://schemas.openxmlformats.org/officeDocument/2006/relationships" xmlns:p="http://schemas.openxmlformats.org/presentationml/2006/main">
  <p:tag name="[SUBGRID]" val="[SubGrid]"/>
</p:tagLst>
</file>

<file path=ppt/tags/tag9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10.xml><?xml version="1.0" encoding="utf-8"?>
<a:theme xmlns:a="http://schemas.openxmlformats.org/drawingml/2006/main" name="3_Office-tema">
  <a:themeElements>
    <a:clrScheme name="Færdselsstyrelsen 2">
      <a:dk1>
        <a:srgbClr val="343433"/>
      </a:dk1>
      <a:lt1>
        <a:srgbClr val="FFFFFF"/>
      </a:lt1>
      <a:dk2>
        <a:srgbClr val="4C4D4C"/>
      </a:dk2>
      <a:lt2>
        <a:srgbClr val="E7E6E6"/>
      </a:lt2>
      <a:accent1>
        <a:srgbClr val="244974"/>
      </a:accent1>
      <a:accent2>
        <a:srgbClr val="1F85DC"/>
      </a:accent2>
      <a:accent3>
        <a:srgbClr val="BFDEF0"/>
      </a:accent3>
      <a:accent4>
        <a:srgbClr val="2F5C28"/>
      </a:accent4>
      <a:accent5>
        <a:srgbClr val="F39200"/>
      </a:accent5>
      <a:accent6>
        <a:srgbClr val="DEE1D4"/>
      </a:accent6>
      <a:hlink>
        <a:srgbClr val="F39200"/>
      </a:hlink>
      <a:folHlink>
        <a:srgbClr val="BFDE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præsentation.pptx" id="{912BC91A-07FF-42B7-A215-95689525C241}" vid="{15866AF2-249C-49E4-A7A9-3E3EEE23F34A}"/>
    </a:ext>
  </a:extLst>
</a:theme>
</file>

<file path=ppt/theme/theme1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3.xml><?xml version="1.0" encoding="utf-8"?>
<a:theme xmlns:a="http://schemas.openxmlformats.org/drawingml/2006/main" name="1_Kontortema">
  <a:themeElements>
    <a:clrScheme name="Brugerdefineret 1">
      <a:dk1>
        <a:srgbClr val="000000"/>
      </a:dk1>
      <a:lt1>
        <a:srgbClr val="FFFFFF"/>
      </a:lt1>
      <a:dk2>
        <a:srgbClr val="CD922C"/>
      </a:dk2>
      <a:lt2>
        <a:srgbClr val="FDF8EE"/>
      </a:lt2>
      <a:accent1>
        <a:srgbClr val="F7ECD6"/>
      </a:accent1>
      <a:accent2>
        <a:srgbClr val="B3792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Faglærer præsentation-2021  -  Skrivebeskyttet" id="{33D454F7-37F9-4F82-834D-92D15C5A14CF}" vid="{8AEE6005-EFA5-42EC-BA5D-D2039C620B0B}"/>
    </a:ext>
  </a:extLst>
</a:theme>
</file>

<file path=ppt/theme/theme4.xml><?xml version="1.0" encoding="utf-8"?>
<a:theme xmlns:a="http://schemas.openxmlformats.org/drawingml/2006/main" name="1_Office-tema">
  <a:themeElements>
    <a:clrScheme name="Færdselsstyrelsen 2">
      <a:dk1>
        <a:srgbClr val="343433"/>
      </a:dk1>
      <a:lt1>
        <a:srgbClr val="FFFFFF"/>
      </a:lt1>
      <a:dk2>
        <a:srgbClr val="4C4D4C"/>
      </a:dk2>
      <a:lt2>
        <a:srgbClr val="E7E6E6"/>
      </a:lt2>
      <a:accent1>
        <a:srgbClr val="244974"/>
      </a:accent1>
      <a:accent2>
        <a:srgbClr val="1F85DC"/>
      </a:accent2>
      <a:accent3>
        <a:srgbClr val="BFDEF0"/>
      </a:accent3>
      <a:accent4>
        <a:srgbClr val="2F5C28"/>
      </a:accent4>
      <a:accent5>
        <a:srgbClr val="F39200"/>
      </a:accent5>
      <a:accent6>
        <a:srgbClr val="DEE1D4"/>
      </a:accent6>
      <a:hlink>
        <a:srgbClr val="F39200"/>
      </a:hlink>
      <a:folHlink>
        <a:srgbClr val="BFDE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præsentation.pptx" id="{912BC91A-07FF-42B7-A215-95689525C241}" vid="{15866AF2-249C-49E4-A7A9-3E3EEE23F34A}"/>
    </a:ext>
  </a:extLst>
</a:theme>
</file>

<file path=ppt/theme/theme5.xml><?xml version="1.0" encoding="utf-8"?>
<a:theme xmlns:a="http://schemas.openxmlformats.org/drawingml/2006/main" name="1_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6.xml><?xml version="1.0" encoding="utf-8"?>
<a:theme xmlns:a="http://schemas.openxmlformats.org/drawingml/2006/main" name="3F">
  <a:themeElements>
    <a:clrScheme name="3F">
      <a:dk1>
        <a:srgbClr val="000000"/>
      </a:dk1>
      <a:lt1>
        <a:srgbClr val="FFFFFF"/>
      </a:lt1>
      <a:dk2>
        <a:srgbClr val="CDCCCB"/>
      </a:dk2>
      <a:lt2>
        <a:srgbClr val="EEEEE9"/>
      </a:lt2>
      <a:accent1>
        <a:srgbClr val="EC1C24"/>
      </a:accent1>
      <a:accent2>
        <a:srgbClr val="F1A4A7"/>
      </a:accent2>
      <a:accent3>
        <a:srgbClr val="19476E"/>
      </a:accent3>
      <a:accent4>
        <a:srgbClr val="A3B4C3"/>
      </a:accent4>
      <a:accent5>
        <a:srgbClr val="6C6768"/>
      </a:accent5>
      <a:accent6>
        <a:srgbClr val="C3C1C2"/>
      </a:accent6>
      <a:hlink>
        <a:srgbClr val="0563C1"/>
      </a:hlink>
      <a:folHlink>
        <a:srgbClr val="954F72"/>
      </a:folHlink>
    </a:clrScheme>
    <a:fontScheme name="3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Grå 1">
      <a:srgbClr val="6C6768"/>
    </a:custClr>
    <a:custClr name="Grå 2">
      <a:srgbClr val="898684"/>
    </a:custClr>
    <a:custClr name="Grå 3">
      <a:srgbClr val="C3C1C2"/>
    </a:custClr>
    <a:custClr name="Grå 4">
      <a:srgbClr val="CDCCCB"/>
    </a:custClr>
    <a:custClr name="Grå 5">
      <a:srgbClr val="DCDBD0"/>
    </a:custClr>
    <a:custClr name="Grå 6">
      <a:srgbClr val="EEEEE9"/>
    </a:custClr>
    <a:custClr>
      <a:srgbClr val="FFFFFF"/>
    </a:custClr>
    <a:custClr>
      <a:srgbClr val="FFFFFF"/>
    </a:custClr>
    <a:custClr>
      <a:srgbClr val="FFFFFF"/>
    </a:custClr>
    <a:custClr>
      <a:srgbClr val="FFFFFF"/>
    </a:custClr>
    <a:custClr name="Rød">
      <a:srgbClr val="EC1C24"/>
    </a:custClr>
    <a:custClr name="Lys rød">
      <a:srgbClr val="F1A4A7"/>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Blå">
      <a:srgbClr val="19476E"/>
    </a:custClr>
    <a:custClr name="Lys blå">
      <a:srgbClr val="A3B4C3"/>
    </a:custClr>
  </a:custClrLst>
  <a:extLst>
    <a:ext uri="{05A4C25C-085E-4340-85A3-A5531E510DB2}">
      <thm15:themeFamily xmlns:thm15="http://schemas.microsoft.com/office/thememl/2012/main" name="3F.potx" id="{85672761-ED8D-4B09-A8CA-A8A9BF19F512}" vid="{FAEFAE48-1971-48E5-82D0-4BDDD4A5137B}"/>
    </a:ext>
  </a:extLst>
</a:theme>
</file>

<file path=ppt/theme/theme7.xml><?xml version="1.0" encoding="utf-8"?>
<a:theme xmlns:a="http://schemas.openxmlformats.org/drawingml/2006/main" name="2_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A3B46BF8-4555-4BFE-9F2B-CB276DC98C80}" vid="{950795C3-1738-4D4D-8153-8A0A722C738E}"/>
    </a:ext>
  </a:extLst>
</a:theme>
</file>

<file path=ppt/theme/theme8.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o xmlns="e5a614a0-e390-4758-987e-00508b2d8f32" xsi:nil="true"/>
    <SharedWithUsers xmlns="8e01ca8f-5ef1-4f69-bef7-0923966b1c21">
      <UserInfo>
        <DisplayName>Johnny Bendix Bengtson</DisplayName>
        <AccountId>67</AccountId>
        <AccountType/>
      </UserInfo>
      <UserInfo>
        <DisplayName>Jørgen Jæger</DisplayName>
        <AccountId>13</AccountId>
        <AccountType/>
      </UserInfo>
      <UserInfo>
        <DisplayName>Michael Ørum Henriksen</DisplayName>
        <AccountId>122</AccountId>
        <AccountType/>
      </UserInfo>
      <UserInfo>
        <DisplayName>Anne Kolbye</DisplayName>
        <AccountId>6</AccountId>
        <AccountType/>
      </UserInfo>
    </SharedWithUsers>
    <lcf76f155ced4ddcb4097134ff3c332f xmlns="e5a614a0-e390-4758-987e-00508b2d8f32">
      <Terms xmlns="http://schemas.microsoft.com/office/infopath/2007/PartnerControls"/>
    </lcf76f155ced4ddcb4097134ff3c332f>
    <TaxCatchAll xmlns="8e01ca8f-5ef1-4f69-bef7-0923966b1c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20" ma:contentTypeDescription="Opret et nyt dokument." ma:contentTypeScope="" ma:versionID="7c3ddf537af1a0519b2e07c4694c1aa8">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93ae44c31d334598fdeec0aaa330e800"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E3530-7D83-4A83-8D7B-0519F17888EC}">
  <ds:schemaRefs>
    <ds:schemaRef ds:uri="8e01ca8f-5ef1-4f69-bef7-0923966b1c21"/>
    <ds:schemaRef ds:uri="e5a614a0-e390-4758-987e-00508b2d8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3.xml><?xml version="1.0" encoding="utf-8"?>
<ds:datastoreItem xmlns:ds="http://schemas.openxmlformats.org/officeDocument/2006/customXml" ds:itemID="{CD833ECE-920E-41E8-B1E5-295A68CC0902}"/>
</file>

<file path=docProps/app.xml><?xml version="1.0" encoding="utf-8"?>
<Properties xmlns="http://schemas.openxmlformats.org/officeDocument/2006/extended-properties" xmlns:vt="http://schemas.openxmlformats.org/officeDocument/2006/docPropsVTypes">
  <Template>TUR præsentation (1)</Template>
  <TotalTime>3</TotalTime>
  <Words>5741</Words>
  <Application>Microsoft Office PowerPoint</Application>
  <PresentationFormat>Widescreen</PresentationFormat>
  <Paragraphs>1383</Paragraphs>
  <Slides>119</Slides>
  <Notes>33</Notes>
  <HiddenSlides>0</HiddenSlides>
  <MMClips>0</MMClips>
  <ScaleCrop>false</ScaleCrop>
  <HeadingPairs>
    <vt:vector size="6" baseType="variant">
      <vt:variant>
        <vt:lpstr>Benyttede skrifttyper</vt:lpstr>
      </vt:variant>
      <vt:variant>
        <vt:i4>15</vt:i4>
      </vt:variant>
      <vt:variant>
        <vt:lpstr>Tema</vt:lpstr>
      </vt:variant>
      <vt:variant>
        <vt:i4>10</vt:i4>
      </vt:variant>
      <vt:variant>
        <vt:lpstr>Slidetitler</vt:lpstr>
      </vt:variant>
      <vt:variant>
        <vt:i4>119</vt:i4>
      </vt:variant>
    </vt:vector>
  </HeadingPairs>
  <TitlesOfParts>
    <vt:vector size="144" baseType="lpstr">
      <vt:lpstr>-apple-system</vt:lpstr>
      <vt:lpstr>Arial</vt:lpstr>
      <vt:lpstr>Arial Black</vt:lpstr>
      <vt:lpstr>Calibri</vt:lpstr>
      <vt:lpstr>Calibri Light</vt:lpstr>
      <vt:lpstr>CIDFont+F1</vt:lpstr>
      <vt:lpstr>Garamond</vt:lpstr>
      <vt:lpstr>Georgia</vt:lpstr>
      <vt:lpstr>New </vt:lpstr>
      <vt:lpstr>Symbol</vt:lpstr>
      <vt:lpstr>Tahoma</vt:lpstr>
      <vt:lpstr>Times New Roman</vt:lpstr>
      <vt:lpstr>verdana</vt:lpstr>
      <vt:lpstr>verdana</vt:lpstr>
      <vt:lpstr>Wingdings</vt:lpstr>
      <vt:lpstr>Kontortema</vt:lpstr>
      <vt:lpstr>UVM</vt:lpstr>
      <vt:lpstr>1_Kontortema</vt:lpstr>
      <vt:lpstr>1_Office-tema</vt:lpstr>
      <vt:lpstr>1_UVM</vt:lpstr>
      <vt:lpstr>3F</vt:lpstr>
      <vt:lpstr>2_UVM</vt:lpstr>
      <vt:lpstr>2_Office-tema</vt:lpstr>
      <vt:lpstr>Brugerdefineret design</vt:lpstr>
      <vt:lpstr>3_Office-tema</vt:lpstr>
      <vt:lpstr>PowerPoint-præsentation</vt:lpstr>
      <vt:lpstr> Velkomst </vt:lpstr>
      <vt:lpstr>Dagsorden  </vt:lpstr>
      <vt:lpstr>Dagsorden  </vt:lpstr>
      <vt:lpstr>Dagsorden  </vt:lpstr>
      <vt:lpstr>Ukrainske flygtninge, seneste nyt </vt:lpstr>
      <vt:lpstr>Suppleringskurser</vt:lpstr>
      <vt:lpstr>AMU prøver</vt:lpstr>
      <vt:lpstr>Prøver i AMU</vt:lpstr>
      <vt:lpstr>Prøver i AMU Personbefordring</vt:lpstr>
      <vt:lpstr>Prøver i AMU Vejgods</vt:lpstr>
      <vt:lpstr>Prøver i AMU Lager</vt:lpstr>
      <vt:lpstr>Nyt fra STUK, AMU</vt:lpstr>
      <vt:lpstr>Nyt fra STUK Kontor for Forberedende Uddannelser og Efteruddannelser </vt:lpstr>
      <vt:lpstr>Det sker i KFE</vt:lpstr>
      <vt:lpstr>Ny trepartsaftale: Langsigtede investeringer i voksen-, efter- og videreuddannelsesområdet</vt:lpstr>
      <vt:lpstr>Aftalens hovedindhold </vt:lpstr>
      <vt:lpstr>Kvalitet og forsyningssikkerhed i AMU samt øget brugervenlighed i VEU-systemet </vt:lpstr>
      <vt:lpstr>National strategisk satsning på digital læring </vt:lpstr>
      <vt:lpstr>AMU-udbudsmodel </vt:lpstr>
      <vt:lpstr>PowerPoint-præsentation</vt:lpstr>
      <vt:lpstr>AMUkvalitet</vt:lpstr>
      <vt:lpstr>AMUkvalitet</vt:lpstr>
      <vt:lpstr>Tilsyn med afholdelse af prøver, 2023</vt:lpstr>
      <vt:lpstr>PowerPoint-præsentation</vt:lpstr>
      <vt:lpstr>Praksistjek af AMU for tosprogede</vt:lpstr>
      <vt:lpstr>Tak for nu</vt:lpstr>
      <vt:lpstr>AMU- udviklingsprojekter 2024/2025</vt:lpstr>
      <vt:lpstr>Analyser søgt i 2024/2025 </vt:lpstr>
      <vt:lpstr>Analyser søgt i 2024/2025 </vt:lpstr>
      <vt:lpstr>Analyser søgt i 2024/2025 </vt:lpstr>
      <vt:lpstr>Nyt fra TUR</vt:lpstr>
      <vt:lpstr>Nyt fra TUR</vt:lpstr>
      <vt:lpstr>Personalenyt</vt:lpstr>
      <vt:lpstr>AUB projekt </vt:lpstr>
      <vt:lpstr>AUB projekt</vt:lpstr>
      <vt:lpstr>Projekter</vt:lpstr>
      <vt:lpstr>Mødeform 2024</vt:lpstr>
      <vt:lpstr>Mødeform 2024</vt:lpstr>
      <vt:lpstr>Mødeinvitationer</vt:lpstr>
      <vt:lpstr>Nyt fra Personbefordring</vt:lpstr>
      <vt:lpstr>Nye kurser</vt:lpstr>
      <vt:lpstr>Nyt fra Vejgods</vt:lpstr>
      <vt:lpstr>Ændring af mål. </vt:lpstr>
      <vt:lpstr>El-lastbil kurser  </vt:lpstr>
      <vt:lpstr>Særtransport  BEK nr. 635</vt:lpstr>
      <vt:lpstr>længde- og vægtforøgende tiltag</vt:lpstr>
      <vt:lpstr>Nyt fra Lager, havn og terminal </vt:lpstr>
      <vt:lpstr>Lager, Havn og Terminal</vt:lpstr>
      <vt:lpstr>Lager, Havn og Terminal</vt:lpstr>
      <vt:lpstr>Lager, Havn og Terminal</vt:lpstr>
      <vt:lpstr>Lager, Havn og Terminal</vt:lpstr>
      <vt:lpstr> Nyt fra Færdselsstyrelsen </vt:lpstr>
      <vt:lpstr>Information fra Færdselsstyrelsen</vt:lpstr>
      <vt:lpstr>Hovedpunkter</vt:lpstr>
      <vt:lpstr>Tilsyn 2023</vt:lpstr>
      <vt:lpstr>Udstedte CUB seneste 12 måneder Bilag</vt:lpstr>
      <vt:lpstr>Udstedte CUB seneste 12 måneder</vt:lpstr>
      <vt:lpstr>Udstedte CUB seneste 12 måneder Bilag</vt:lpstr>
      <vt:lpstr>Udstedte VUB og CEP seneste 12 måneder</vt:lpstr>
      <vt:lpstr>Særligt om Chaufførkort</vt:lpstr>
      <vt:lpstr>Ukrainske Chauffører – Særlige beviser og uddannelse</vt:lpstr>
      <vt:lpstr>Obligatorisk supplerende uddannelse til Ukrainske chaufører  - Gods  </vt:lpstr>
      <vt:lpstr>Obligatorisk supplerende uddannelse til Ukrainske chaufører  - Bus  </vt:lpstr>
      <vt:lpstr>Tolkeprøver   </vt:lpstr>
      <vt:lpstr>Prøver uden Mit ID</vt:lpstr>
      <vt:lpstr>Blanket der udfyldes af borgerservice   </vt:lpstr>
      <vt:lpstr>Nyt fra TUR Forlag  og  TUR teori på ny platform</vt:lpstr>
      <vt:lpstr>Dialogmøde AMU/EUD 9. november 2023</vt:lpstr>
      <vt:lpstr>Bogen Chauffør i varebil udkommer i 4. udgave</vt:lpstr>
      <vt:lpstr>Miniguiden Lastsikring af mindre køretøjer opdateret</vt:lpstr>
      <vt:lpstr>Ny miniguide til førstehjælp</vt:lpstr>
      <vt:lpstr>Køretøjets opbygning kommer i ny udgave</vt:lpstr>
      <vt:lpstr>Miniguide til konflikt-håndtering i persontransport</vt:lpstr>
      <vt:lpstr>Nyt om turteori.dk</vt:lpstr>
      <vt:lpstr>Nyt om shop.turteori.dk</vt:lpstr>
      <vt:lpstr>Ny forlagsredaktør</vt:lpstr>
      <vt:lpstr>Spørgsmål eller gode idéer?</vt:lpstr>
      <vt:lpstr>Hold dig opdateret om nyheder fra forlaget</vt:lpstr>
      <vt:lpstr>PowerPoint-præsentation</vt:lpstr>
      <vt:lpstr>TUR  Faglærerkurser  2023 - 2024</vt:lpstr>
      <vt:lpstr>Kørsel med EL køretøjer - kun teori </vt:lpstr>
      <vt:lpstr>Kørsel med EL køretøjer - kun teori </vt:lpstr>
      <vt:lpstr>Kørsel med EL køretøjer     inkl. praktisk kørsel </vt:lpstr>
      <vt:lpstr>Kørsel med EL køretøjer     inkl. praktisk kørsel </vt:lpstr>
      <vt:lpstr>Spændende programmet er klar   på tur.dk</vt:lpstr>
      <vt:lpstr>Kørelærerkurset 2024 </vt:lpstr>
      <vt:lpstr>Den nye version af digitalt kontrolapparat og køre-hviletider</vt:lpstr>
      <vt:lpstr>TUR Kursuskalender 2024 </vt:lpstr>
      <vt:lpstr>PowerPoint-præsentation</vt:lpstr>
      <vt:lpstr>PowerPoint-præsentation</vt:lpstr>
      <vt:lpstr>Nyt fra skolerne </vt:lpstr>
      <vt:lpstr>PowerPoint-præsentation</vt:lpstr>
      <vt:lpstr>PowerPoint-præsentation</vt:lpstr>
      <vt:lpstr>        Nyt fra STUK, EUD ved  Vibeke Overvad Jensen   </vt:lpstr>
      <vt:lpstr>PowerPoint-præsentation</vt:lpstr>
      <vt:lpstr>Udviklingsredegørelser 2024</vt:lpstr>
      <vt:lpstr>EUD udviklingsredegørelser 2024</vt:lpstr>
      <vt:lpstr>TUR’s udviklingsredegørelser 2024</vt:lpstr>
      <vt:lpstr>Ændringsønsker i udviklingsredegørelserne: </vt:lpstr>
      <vt:lpstr>     EUX Status   Sekretariatet er i dialog med BUVM om den videre proces.     </vt:lpstr>
      <vt:lpstr>        TUR Transport app    </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        Censorkonferencer EUD 2024    </vt:lpstr>
      <vt:lpstr>EUD </vt:lpstr>
      <vt:lpstr>        TUR Lærepladsformidling    </vt:lpstr>
      <vt:lpstr>TUR lærepladsformidling</vt:lpstr>
      <vt:lpstr>PowerPoint-præsentation</vt:lpstr>
      <vt:lpstr>        Møder 2024    </vt:lpstr>
      <vt:lpstr>Møder 2024</vt:lpstr>
      <vt:lpstr>        Tak for mødet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Mogens Ellgaard-Cramer</dc:creator>
  <cp:lastModifiedBy>Anders Hiort Hansen</cp:lastModifiedBy>
  <cp:revision>17</cp:revision>
  <cp:lastPrinted>2022-05-31T13:30:08Z</cp:lastPrinted>
  <dcterms:created xsi:type="dcterms:W3CDTF">2020-09-14T11:33:43Z</dcterms:created>
  <dcterms:modified xsi:type="dcterms:W3CDTF">2023-11-09T08:24:25Z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